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70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03A5-87FB-4E43-963C-EB6423196DE0}" type="datetimeFigureOut">
              <a:rPr lang="en-IE" smtClean="0"/>
              <a:pPr/>
              <a:t>02/05/2014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1644-5396-4E47-A94D-6AAEA9A78912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03A5-87FB-4E43-963C-EB6423196DE0}" type="datetimeFigureOut">
              <a:rPr lang="en-IE" smtClean="0"/>
              <a:pPr/>
              <a:t>02/05/2014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1644-5396-4E47-A94D-6AAEA9A78912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03A5-87FB-4E43-963C-EB6423196DE0}" type="datetimeFigureOut">
              <a:rPr lang="en-IE" smtClean="0"/>
              <a:pPr/>
              <a:t>02/05/2014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1644-5396-4E47-A94D-6AAEA9A78912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03A5-87FB-4E43-963C-EB6423196DE0}" type="datetimeFigureOut">
              <a:rPr lang="en-IE" smtClean="0"/>
              <a:pPr/>
              <a:t>02/05/2014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1644-5396-4E47-A94D-6AAEA9A78912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03A5-87FB-4E43-963C-EB6423196DE0}" type="datetimeFigureOut">
              <a:rPr lang="en-IE" smtClean="0"/>
              <a:pPr/>
              <a:t>02/05/2014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1644-5396-4E47-A94D-6AAEA9A78912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03A5-87FB-4E43-963C-EB6423196DE0}" type="datetimeFigureOut">
              <a:rPr lang="en-IE" smtClean="0"/>
              <a:pPr/>
              <a:t>02/05/2014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1644-5396-4E47-A94D-6AAEA9A78912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03A5-87FB-4E43-963C-EB6423196DE0}" type="datetimeFigureOut">
              <a:rPr lang="en-IE" smtClean="0"/>
              <a:pPr/>
              <a:t>02/05/2014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1644-5396-4E47-A94D-6AAEA9A78912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03A5-87FB-4E43-963C-EB6423196DE0}" type="datetimeFigureOut">
              <a:rPr lang="en-IE" smtClean="0"/>
              <a:pPr/>
              <a:t>02/05/2014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1644-5396-4E47-A94D-6AAEA9A78912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03A5-87FB-4E43-963C-EB6423196DE0}" type="datetimeFigureOut">
              <a:rPr lang="en-IE" smtClean="0"/>
              <a:pPr/>
              <a:t>02/05/2014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1644-5396-4E47-A94D-6AAEA9A78912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03A5-87FB-4E43-963C-EB6423196DE0}" type="datetimeFigureOut">
              <a:rPr lang="en-IE" smtClean="0"/>
              <a:pPr/>
              <a:t>02/05/2014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1644-5396-4E47-A94D-6AAEA9A78912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03A5-87FB-4E43-963C-EB6423196DE0}" type="datetimeFigureOut">
              <a:rPr lang="en-IE" smtClean="0"/>
              <a:pPr/>
              <a:t>02/05/2014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1644-5396-4E47-A94D-6AAEA9A78912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203A5-87FB-4E43-963C-EB6423196DE0}" type="datetimeFigureOut">
              <a:rPr lang="en-IE" smtClean="0"/>
              <a:pPr/>
              <a:t>02/05/2014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01644-5396-4E47-A94D-6AAEA9A78912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015716" y="53732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 smtClean="0"/>
              <a:t>Bearish</a:t>
            </a:r>
            <a:endParaRPr lang="en-IE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976156" y="53732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 smtClean="0"/>
              <a:t>Bullish</a:t>
            </a:r>
            <a:endParaRPr lang="en-IE" b="1" dirty="0"/>
          </a:p>
        </p:txBody>
      </p:sp>
      <p:grpSp>
        <p:nvGrpSpPr>
          <p:cNvPr id="42" name="Group 41"/>
          <p:cNvGrpSpPr/>
          <p:nvPr/>
        </p:nvGrpSpPr>
        <p:grpSpPr>
          <a:xfrm>
            <a:off x="4932040" y="2348880"/>
            <a:ext cx="3600400" cy="3528392"/>
            <a:chOff x="4932040" y="2348880"/>
            <a:chExt cx="3600400" cy="3528392"/>
          </a:xfrm>
        </p:grpSpPr>
        <p:grpSp>
          <p:nvGrpSpPr>
            <p:cNvPr id="37" name="Group 36"/>
            <p:cNvGrpSpPr/>
            <p:nvPr/>
          </p:nvGrpSpPr>
          <p:grpSpPr>
            <a:xfrm>
              <a:off x="5148064" y="2492896"/>
              <a:ext cx="3168352" cy="2736304"/>
              <a:chOff x="5148064" y="2492896"/>
              <a:chExt cx="3168352" cy="2736304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5148064" y="2492896"/>
                <a:ext cx="1224136" cy="2736304"/>
                <a:chOff x="2843808" y="2492896"/>
                <a:chExt cx="1224136" cy="2736304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2915816" y="2996952"/>
                  <a:ext cx="1080120" cy="2232248"/>
                  <a:chOff x="2915816" y="2996952"/>
                  <a:chExt cx="1080120" cy="2232248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3455876" y="2996952"/>
                    <a:ext cx="0" cy="223224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Rectangle 15"/>
                  <p:cNvSpPr/>
                  <p:nvPr/>
                </p:nvSpPr>
                <p:spPr>
                  <a:xfrm>
                    <a:off x="2915816" y="3356992"/>
                    <a:ext cx="108012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E"/>
                  </a:p>
                </p:txBody>
              </p:sp>
            </p:grpSp>
            <p:sp>
              <p:nvSpPr>
                <p:cNvPr id="18" name="TextBox 17"/>
                <p:cNvSpPr txBox="1"/>
                <p:nvPr/>
              </p:nvSpPr>
              <p:spPr>
                <a:xfrm>
                  <a:off x="2843808" y="2492896"/>
                  <a:ext cx="12241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E" b="1" dirty="0" smtClean="0"/>
                    <a:t>Hammer</a:t>
                  </a:r>
                  <a:endParaRPr lang="en-IE" b="1" dirty="0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6372200" y="2492896"/>
                <a:ext cx="1944216" cy="2736304"/>
                <a:chOff x="6372200" y="2492896"/>
                <a:chExt cx="1944216" cy="2736304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 flipV="1">
                  <a:off x="6804248" y="2996952"/>
                  <a:ext cx="1080120" cy="2232248"/>
                  <a:chOff x="6300192" y="2996952"/>
                  <a:chExt cx="1080120" cy="2232248"/>
                </a:xfrm>
              </p:grpSpPr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6840252" y="2996952"/>
                    <a:ext cx="0" cy="223224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Rectangle 22"/>
                  <p:cNvSpPr/>
                  <p:nvPr/>
                </p:nvSpPr>
                <p:spPr>
                  <a:xfrm>
                    <a:off x="6300192" y="3356992"/>
                    <a:ext cx="108012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E"/>
                  </a:p>
                </p:txBody>
              </p:sp>
            </p:grpSp>
            <p:sp>
              <p:nvSpPr>
                <p:cNvPr id="28" name="TextBox 27"/>
                <p:cNvSpPr txBox="1"/>
                <p:nvPr/>
              </p:nvSpPr>
              <p:spPr>
                <a:xfrm>
                  <a:off x="6372200" y="2492896"/>
                  <a:ext cx="19442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E" b="1" dirty="0" smtClean="0"/>
                    <a:t>Inverted Hammer</a:t>
                  </a:r>
                  <a:endParaRPr lang="en-IE" b="1" dirty="0"/>
                </a:p>
              </p:txBody>
            </p:sp>
          </p:grpSp>
        </p:grpSp>
        <p:sp>
          <p:nvSpPr>
            <p:cNvPr id="39" name="Rectangle 38"/>
            <p:cNvSpPr/>
            <p:nvPr/>
          </p:nvSpPr>
          <p:spPr>
            <a:xfrm>
              <a:off x="4932040" y="2348880"/>
              <a:ext cx="3600400" cy="35283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71600" y="2348880"/>
            <a:ext cx="3600400" cy="3528392"/>
            <a:chOff x="971600" y="2348880"/>
            <a:chExt cx="3600400" cy="3528392"/>
          </a:xfrm>
        </p:grpSpPr>
        <p:grpSp>
          <p:nvGrpSpPr>
            <p:cNvPr id="36" name="Group 35"/>
            <p:cNvGrpSpPr/>
            <p:nvPr/>
          </p:nvGrpSpPr>
          <p:grpSpPr>
            <a:xfrm>
              <a:off x="1259632" y="2483604"/>
              <a:ext cx="3024336" cy="2745596"/>
              <a:chOff x="1259632" y="2483604"/>
              <a:chExt cx="3024336" cy="2745596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1259632" y="2483604"/>
                <a:ext cx="1512168" cy="2745596"/>
                <a:chOff x="971600" y="2483604"/>
                <a:chExt cx="1512168" cy="2745596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1187624" y="2996952"/>
                  <a:ext cx="1080120" cy="2232248"/>
                  <a:chOff x="1619672" y="2996952"/>
                  <a:chExt cx="1080120" cy="2232248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1619672" y="3356992"/>
                    <a:ext cx="1080120" cy="432048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E"/>
                  </a:p>
                </p:txBody>
              </p: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2159732" y="2996952"/>
                    <a:ext cx="0" cy="223224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TextBox 18"/>
                <p:cNvSpPr txBox="1"/>
                <p:nvPr/>
              </p:nvSpPr>
              <p:spPr>
                <a:xfrm>
                  <a:off x="971600" y="2483604"/>
                  <a:ext cx="15121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E" b="1" dirty="0" smtClean="0"/>
                    <a:t>Hanging Man</a:t>
                  </a:r>
                  <a:endParaRPr lang="en-IE" b="1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2771800" y="2492896"/>
                <a:ext cx="1512168" cy="2736304"/>
                <a:chOff x="4788024" y="2492896"/>
                <a:chExt cx="1512168" cy="2736304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 flipV="1">
                  <a:off x="5004048" y="2996952"/>
                  <a:ext cx="1080120" cy="2232248"/>
                  <a:chOff x="5004048" y="2996952"/>
                  <a:chExt cx="1080120" cy="2232248"/>
                </a:xfrm>
              </p:grpSpPr>
              <p:sp>
                <p:nvSpPr>
                  <p:cNvPr id="20" name="Rectangle 19"/>
                  <p:cNvSpPr/>
                  <p:nvPr/>
                </p:nvSpPr>
                <p:spPr>
                  <a:xfrm>
                    <a:off x="5004048" y="3356992"/>
                    <a:ext cx="1080120" cy="432048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E"/>
                  </a:p>
                </p:txBody>
              </p:sp>
              <p:cxnSp>
                <p:nvCxnSpPr>
                  <p:cNvPr id="21" name="Straight Connector 20"/>
                  <p:cNvCxnSpPr/>
                  <p:nvPr/>
                </p:nvCxnSpPr>
                <p:spPr>
                  <a:xfrm>
                    <a:off x="5544108" y="2996952"/>
                    <a:ext cx="0" cy="223224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9" name="TextBox 28"/>
                <p:cNvSpPr txBox="1"/>
                <p:nvPr/>
              </p:nvSpPr>
              <p:spPr>
                <a:xfrm>
                  <a:off x="4788024" y="2492896"/>
                  <a:ext cx="15121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E" b="1" dirty="0" smtClean="0"/>
                    <a:t>Shooting Star</a:t>
                  </a:r>
                  <a:endParaRPr lang="en-IE" b="1" dirty="0"/>
                </a:p>
              </p:txBody>
            </p:sp>
          </p:grpSp>
        </p:grpSp>
        <p:sp>
          <p:nvSpPr>
            <p:cNvPr id="40" name="Rectangle 39"/>
            <p:cNvSpPr/>
            <p:nvPr/>
          </p:nvSpPr>
          <p:spPr>
            <a:xfrm>
              <a:off x="971600" y="2348880"/>
              <a:ext cx="3600400" cy="35283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971600" y="2348880"/>
            <a:ext cx="7560840" cy="3528392"/>
            <a:chOff x="971600" y="2348880"/>
            <a:chExt cx="7560840" cy="3528392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7488324" y="2996952"/>
              <a:ext cx="0" cy="22322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015716" y="5435932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b="1" dirty="0" smtClean="0"/>
                <a:t>Bearish</a:t>
              </a:r>
              <a:endParaRPr lang="en-IE" b="1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987824" y="3140968"/>
              <a:ext cx="1080120" cy="2232248"/>
              <a:chOff x="2987824" y="2996952"/>
              <a:chExt cx="1080120" cy="2232248"/>
            </a:xfrm>
          </p:grpSpPr>
          <p:sp>
            <p:nvSpPr>
              <p:cNvPr id="20" name="Rectangle 19"/>
              <p:cNvSpPr/>
              <p:nvPr/>
            </p:nvSpPr>
            <p:spPr>
              <a:xfrm flipV="1">
                <a:off x="2987824" y="3573016"/>
                <a:ext cx="1080120" cy="129614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V="1">
                <a:off x="3527884" y="2996952"/>
                <a:ext cx="0" cy="223224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ectangle 39"/>
            <p:cNvSpPr/>
            <p:nvPr/>
          </p:nvSpPr>
          <p:spPr>
            <a:xfrm>
              <a:off x="971600" y="2348880"/>
              <a:ext cx="3600400" cy="35283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475656" y="3636640"/>
              <a:ext cx="1080120" cy="1376536"/>
              <a:chOff x="1475656" y="3636640"/>
              <a:chExt cx="1080120" cy="137653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 flipV="1">
                <a:off x="2015716" y="3636640"/>
                <a:ext cx="0" cy="13765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/>
              <p:cNvSpPr/>
              <p:nvPr/>
            </p:nvSpPr>
            <p:spPr>
              <a:xfrm>
                <a:off x="1475656" y="4068688"/>
                <a:ext cx="1080120" cy="43204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</p:grpSp>
        <p:cxnSp>
          <p:nvCxnSpPr>
            <p:cNvPr id="37" name="Straight Connector 36"/>
            <p:cNvCxnSpPr/>
            <p:nvPr/>
          </p:nvCxnSpPr>
          <p:spPr>
            <a:xfrm flipV="1">
              <a:off x="3527884" y="2996952"/>
              <a:ext cx="0" cy="22322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699792" y="2555612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b="1" dirty="0" smtClean="0"/>
                <a:t>Bearish Engulf</a:t>
              </a:r>
              <a:endParaRPr lang="en-IE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59632" y="2564904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b="1" dirty="0" smtClean="0"/>
                <a:t>Prior Candle</a:t>
              </a:r>
              <a:endParaRPr lang="en-IE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76156" y="5435932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b="1" dirty="0" smtClean="0"/>
                <a:t>Bullish</a:t>
              </a:r>
              <a:endParaRPr lang="en-IE" b="1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V="1">
              <a:off x="7488324" y="3140968"/>
              <a:ext cx="0" cy="22322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4932040" y="2348880"/>
              <a:ext cx="3600400" cy="35283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5976156" y="3636640"/>
              <a:ext cx="0" cy="13765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5436096" y="4077072"/>
              <a:ext cx="1080120" cy="43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660232" y="2555612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b="1" dirty="0" smtClean="0"/>
                <a:t>Bullish Engulf</a:t>
              </a:r>
              <a:endParaRPr lang="en-IE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220072" y="2564904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b="1" dirty="0" smtClean="0"/>
                <a:t>Prior Candle</a:t>
              </a:r>
              <a:endParaRPr lang="en-IE" b="1" dirty="0"/>
            </a:p>
          </p:txBody>
        </p:sp>
        <p:sp>
          <p:nvSpPr>
            <p:cNvPr id="45" name="Rectangle 44"/>
            <p:cNvSpPr/>
            <p:nvPr/>
          </p:nvSpPr>
          <p:spPr>
            <a:xfrm flipV="1">
              <a:off x="6948264" y="3717032"/>
              <a:ext cx="1080120" cy="12961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971600" y="2348880"/>
            <a:ext cx="5256584" cy="324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6" name="Group 5"/>
          <p:cNvGrpSpPr/>
          <p:nvPr/>
        </p:nvGrpSpPr>
        <p:grpSpPr>
          <a:xfrm>
            <a:off x="1187624" y="2843644"/>
            <a:ext cx="1368152" cy="2169532"/>
            <a:chOff x="1259632" y="2843644"/>
            <a:chExt cx="1368152" cy="21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636640"/>
              <a:ext cx="1080120" cy="1376536"/>
              <a:chOff x="1475656" y="3636640"/>
              <a:chExt cx="1080120" cy="137653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 flipV="1">
                <a:off x="2015716" y="3636640"/>
                <a:ext cx="0" cy="13765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/>
              <p:cNvSpPr/>
              <p:nvPr/>
            </p:nvSpPr>
            <p:spPr>
              <a:xfrm>
                <a:off x="1475656" y="4302049"/>
                <a:ext cx="10801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259632" y="2843644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b="1" dirty="0" err="1" smtClean="0"/>
                <a:t>Doji</a:t>
              </a:r>
              <a:endParaRPr lang="en-IE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79812" y="2834352"/>
            <a:ext cx="1440160" cy="2187208"/>
            <a:chOff x="2843808" y="2834352"/>
            <a:chExt cx="1440160" cy="2187208"/>
          </a:xfrm>
        </p:grpSpPr>
        <p:sp>
          <p:nvSpPr>
            <p:cNvPr id="41" name="TextBox 40"/>
            <p:cNvSpPr txBox="1"/>
            <p:nvPr/>
          </p:nvSpPr>
          <p:spPr>
            <a:xfrm>
              <a:off x="2843808" y="2834352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b="1" dirty="0"/>
                <a:t>G</a:t>
              </a:r>
              <a:r>
                <a:rPr lang="en-IE" b="1" dirty="0" smtClean="0"/>
                <a:t>ravestone</a:t>
              </a:r>
              <a:endParaRPr lang="en-IE" b="1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023828" y="3645024"/>
              <a:ext cx="1080120" cy="1376536"/>
              <a:chOff x="2843808" y="3645024"/>
              <a:chExt cx="1080120" cy="1376536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V="1">
                <a:off x="3383868" y="3645024"/>
                <a:ext cx="0" cy="13765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2843808" y="4967457"/>
                <a:ext cx="10801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4644008" y="2843644"/>
            <a:ext cx="1368152" cy="2177916"/>
            <a:chOff x="4572000" y="2843644"/>
            <a:chExt cx="1368152" cy="2177916"/>
          </a:xfrm>
        </p:grpSpPr>
        <p:sp>
          <p:nvSpPr>
            <p:cNvPr id="53" name="TextBox 52"/>
            <p:cNvSpPr txBox="1"/>
            <p:nvPr/>
          </p:nvSpPr>
          <p:spPr>
            <a:xfrm>
              <a:off x="4572000" y="2843644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b="1" dirty="0" smtClean="0"/>
                <a:t>Dragonfly</a:t>
              </a:r>
              <a:endParaRPr lang="en-IE" b="1" dirty="0"/>
            </a:p>
          </p:txBody>
        </p:sp>
        <p:grpSp>
          <p:nvGrpSpPr>
            <p:cNvPr id="2" name="Group 1"/>
            <p:cNvGrpSpPr/>
            <p:nvPr/>
          </p:nvGrpSpPr>
          <p:grpSpPr>
            <a:xfrm flipV="1">
              <a:off x="4716016" y="3645024"/>
              <a:ext cx="1080120" cy="1376536"/>
              <a:chOff x="4499992" y="3645024"/>
              <a:chExt cx="1080120" cy="1376536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5040052" y="3645024"/>
                <a:ext cx="0" cy="13765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 flipV="1">
                <a:off x="4499992" y="4967457"/>
                <a:ext cx="108012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6234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22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Ann</dc:creator>
  <cp:lastModifiedBy>Allan Steel</cp:lastModifiedBy>
  <cp:revision>9</cp:revision>
  <dcterms:created xsi:type="dcterms:W3CDTF">2014-04-27T08:34:58Z</dcterms:created>
  <dcterms:modified xsi:type="dcterms:W3CDTF">2014-05-02T16:07:08Z</dcterms:modified>
</cp:coreProperties>
</file>