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0D96FA5-718E-4033-8BCD-0AE7303DDDC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914B-2778-417E-B577-6E8174A891C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74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6FA5-718E-4033-8BCD-0AE7303DDDC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914B-2778-417E-B577-6E8174A8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2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6FA5-718E-4033-8BCD-0AE7303DDDC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914B-2778-417E-B577-6E8174A891C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3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6FA5-718E-4033-8BCD-0AE7303DDDC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914B-2778-417E-B577-6E8174A8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3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6FA5-718E-4033-8BCD-0AE7303DDDC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914B-2778-417E-B577-6E8174A891C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6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6FA5-718E-4033-8BCD-0AE7303DDDC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914B-2778-417E-B577-6E8174A8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6FA5-718E-4033-8BCD-0AE7303DDDC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914B-2778-417E-B577-6E8174A8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1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6FA5-718E-4033-8BCD-0AE7303DDDC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914B-2778-417E-B577-6E8174A8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6FA5-718E-4033-8BCD-0AE7303DDDC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914B-2778-417E-B577-6E8174A8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6FA5-718E-4033-8BCD-0AE7303DDDC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914B-2778-417E-B577-6E8174A8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6FA5-718E-4033-8BCD-0AE7303DDDC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914B-2778-417E-B577-6E8174A891C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6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D96FA5-718E-4033-8BCD-0AE7303DDDC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99914B-2778-417E-B577-6E8174A891C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4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VoIP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en-US" sz="4800" dirty="0"/>
              <a:t>Configuration call manager </a:t>
            </a:r>
            <a:r>
              <a:rPr lang="en-US" sz="4800" dirty="0" smtClean="0"/>
              <a:t>express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7089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Pool des adresses </a:t>
            </a:r>
            <a:r>
              <a:rPr lang="fr-FR" dirty="0" err="1" smtClean="0"/>
              <a:t>ip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06" y="2872122"/>
            <a:ext cx="8146444" cy="23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8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 téléphonie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Limite de numéro téléphone : 3  </a:t>
            </a:r>
          </a:p>
          <a:p>
            <a:pPr marL="0" indent="0">
              <a:buNone/>
            </a:pPr>
            <a:r>
              <a:rPr lang="fr-FR" dirty="0" smtClean="0"/>
              <a:t>Nombre max de téléphone : 3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83" y="1870292"/>
            <a:ext cx="8360700" cy="17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565" y="1717963"/>
            <a:ext cx="9720073" cy="4023360"/>
          </a:xfrm>
        </p:spPr>
        <p:txBody>
          <a:bodyPr/>
          <a:lstStyle/>
          <a:p>
            <a:r>
              <a:rPr lang="fr-FR" dirty="0" smtClean="0"/>
              <a:t>Ajout des numéro de téléphones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54" y="2202257"/>
            <a:ext cx="6996557" cy="36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3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12" y="1828799"/>
            <a:ext cx="7537624" cy="3699163"/>
          </a:xfrm>
        </p:spPr>
      </p:pic>
    </p:spTree>
    <p:extLst>
      <p:ext uri="{BB962C8B-B14F-4D97-AF65-F5344CB8AC3E}">
        <p14:creationId xmlns:p14="http://schemas.microsoft.com/office/powerpoint/2010/main" val="268955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Vérification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42655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Ordinateurs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3" y="2499588"/>
            <a:ext cx="5888543" cy="33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0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1"/>
            <a:ext cx="10515600" cy="5027036"/>
          </a:xfrm>
        </p:spPr>
        <p:txBody>
          <a:bodyPr/>
          <a:lstStyle/>
          <a:p>
            <a:r>
              <a:rPr lang="fr-FR" dirty="0" smtClean="0"/>
              <a:t>Téléphones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93" y="1907457"/>
            <a:ext cx="4559414" cy="44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5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87" y="1520824"/>
            <a:ext cx="9258680" cy="4351338"/>
          </a:xfrm>
        </p:spPr>
      </p:pic>
    </p:spTree>
    <p:extLst>
      <p:ext uri="{BB962C8B-B14F-4D97-AF65-F5344CB8AC3E}">
        <p14:creationId xmlns:p14="http://schemas.microsoft.com/office/powerpoint/2010/main" val="110273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673" y="2084832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 smtClean="0"/>
              <a:t>Topologie</a:t>
            </a:r>
          </a:p>
          <a:p>
            <a:r>
              <a:rPr lang="fr-FR" dirty="0" smtClean="0"/>
              <a:t>Equipement</a:t>
            </a:r>
          </a:p>
          <a:p>
            <a:r>
              <a:rPr lang="fr-FR" dirty="0" smtClean="0"/>
              <a:t>Interfaces </a:t>
            </a:r>
          </a:p>
          <a:p>
            <a:r>
              <a:rPr lang="fr-FR" dirty="0" smtClean="0"/>
              <a:t>Adressage </a:t>
            </a:r>
          </a:p>
          <a:p>
            <a:r>
              <a:rPr lang="fr-FR" dirty="0" smtClean="0"/>
              <a:t>Configurations</a:t>
            </a:r>
          </a:p>
          <a:p>
            <a:pPr lvl="2"/>
            <a:r>
              <a:rPr lang="fr-FR" dirty="0" smtClean="0"/>
              <a:t>Switch</a:t>
            </a:r>
          </a:p>
          <a:p>
            <a:pPr lvl="2"/>
            <a:r>
              <a:rPr lang="fr-FR" dirty="0" smtClean="0"/>
              <a:t>Routeur</a:t>
            </a:r>
          </a:p>
          <a:p>
            <a:pPr lvl="2"/>
            <a:r>
              <a:rPr lang="fr-FR" dirty="0" smtClean="0"/>
              <a:t>Services DHCP</a:t>
            </a:r>
          </a:p>
          <a:p>
            <a:pPr lvl="2"/>
            <a:r>
              <a:rPr lang="fr-FR" dirty="0" smtClean="0"/>
              <a:t>Services téléphonie</a:t>
            </a:r>
            <a:endParaRPr lang="fr-FR" dirty="0"/>
          </a:p>
          <a:p>
            <a:r>
              <a:rPr lang="fr-FR" dirty="0" smtClean="0"/>
              <a:t>Vérifications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6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Topologie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00" y="2130052"/>
            <a:ext cx="8477700" cy="4727948"/>
          </a:xfrm>
        </p:spPr>
      </p:pic>
    </p:spTree>
    <p:extLst>
      <p:ext uri="{BB962C8B-B14F-4D97-AF65-F5344CB8AC3E}">
        <p14:creationId xmlns:p14="http://schemas.microsoft.com/office/powerpoint/2010/main" val="294300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Equipements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195195"/>
              </p:ext>
            </p:extLst>
          </p:nvPr>
        </p:nvGraphicFramePr>
        <p:xfrm>
          <a:off x="1023938" y="2286000"/>
          <a:ext cx="9720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/>
                <a:gridCol w="486013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Equipements</a:t>
                      </a:r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 </a:t>
                      </a:r>
                      <a:endParaRPr lang="en-US" dirty="0"/>
                    </a:p>
                  </a:txBody>
                  <a:tcPr marL="84524" marR="8452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Routeur </a:t>
                      </a:r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2811</a:t>
                      </a:r>
                      <a:endParaRPr lang="en-US" dirty="0"/>
                    </a:p>
                  </a:txBody>
                  <a:tcPr marL="84524" marR="8452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Switch </a:t>
                      </a:r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3560-24PS</a:t>
                      </a:r>
                      <a:endParaRPr lang="en-US" dirty="0"/>
                    </a:p>
                  </a:txBody>
                  <a:tcPr marL="84524" marR="8452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Téléphones IP</a:t>
                      </a:r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7960</a:t>
                      </a:r>
                      <a:endParaRPr lang="en-US" dirty="0"/>
                    </a:p>
                  </a:txBody>
                  <a:tcPr marL="84524" marR="8452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Ordinateurs</a:t>
                      </a:r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PC-TP</a:t>
                      </a:r>
                      <a:endParaRPr lang="en-US" dirty="0"/>
                    </a:p>
                  </a:txBody>
                  <a:tcPr marL="84524" marR="8452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Câbles </a:t>
                      </a:r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Copper Straight-</a:t>
                      </a:r>
                      <a:r>
                        <a:rPr lang="fr-FR" dirty="0" err="1" smtClean="0"/>
                        <a:t>Through</a:t>
                      </a:r>
                      <a:endParaRPr lang="en-US" dirty="0"/>
                    </a:p>
                  </a:txBody>
                  <a:tcPr marL="84524" marR="845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62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338532"/>
              </p:ext>
            </p:extLst>
          </p:nvPr>
        </p:nvGraphicFramePr>
        <p:xfrm>
          <a:off x="1023938" y="2286000"/>
          <a:ext cx="9720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/>
                <a:gridCol w="2430066"/>
                <a:gridCol w="2430066"/>
                <a:gridCol w="2430066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Interfaces</a:t>
                      </a:r>
                      <a:endParaRPr lang="en-US" dirty="0"/>
                    </a:p>
                  </a:txBody>
                  <a:tcPr marL="84524" marR="8452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Routeur</a:t>
                      </a:r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Switch</a:t>
                      </a:r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Téléphones</a:t>
                      </a:r>
                      <a:r>
                        <a:rPr lang="fr-FR" baseline="0" dirty="0" smtClean="0"/>
                        <a:t> IP </a:t>
                      </a:r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Ordinateurs</a:t>
                      </a:r>
                      <a:endParaRPr lang="en-US" dirty="0"/>
                    </a:p>
                  </a:txBody>
                  <a:tcPr marL="84524" marR="8452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Fa0/0</a:t>
                      </a:r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Fa0/1</a:t>
                      </a:r>
                      <a:endParaRPr lang="en-US" dirty="0" smtClean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Switch</a:t>
                      </a:r>
                      <a:endParaRPr lang="en-US" dirty="0" smtClean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PC</a:t>
                      </a:r>
                      <a:endParaRPr lang="en-US" dirty="0"/>
                    </a:p>
                  </a:txBody>
                  <a:tcPr marL="84524" marR="84524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Fa0/2</a:t>
                      </a:r>
                      <a:endParaRPr lang="en-US" dirty="0" smtClean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Switch</a:t>
                      </a:r>
                      <a:endParaRPr lang="en-US" dirty="0" smtClean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PC</a:t>
                      </a:r>
                      <a:endParaRPr lang="en-US" dirty="0"/>
                    </a:p>
                  </a:txBody>
                  <a:tcPr marL="84524" marR="84524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Fa0/3</a:t>
                      </a:r>
                      <a:endParaRPr lang="en-US" dirty="0" smtClean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Switch</a:t>
                      </a:r>
                      <a:endParaRPr lang="en-US" dirty="0" smtClean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PC</a:t>
                      </a:r>
                      <a:endParaRPr lang="en-US" dirty="0"/>
                    </a:p>
                  </a:txBody>
                  <a:tcPr marL="84524" marR="84524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Fa0/4</a:t>
                      </a:r>
                      <a:endParaRPr lang="en-US" dirty="0" smtClean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Switch</a:t>
                      </a:r>
                      <a:endParaRPr lang="en-US" dirty="0" smtClean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PC</a:t>
                      </a:r>
                      <a:endParaRPr lang="en-US" dirty="0"/>
                    </a:p>
                  </a:txBody>
                  <a:tcPr marL="84524" marR="845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91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Adressage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VLAN 20 VOIE : 192,168,20,0/25</a:t>
            </a:r>
          </a:p>
          <a:p>
            <a:pPr marL="0" indent="0">
              <a:buNone/>
            </a:pPr>
            <a:r>
              <a:rPr lang="fr-FR" dirty="0" smtClean="0"/>
              <a:t>VLAN 10 DONNEE : 192,168,10,0/25</a:t>
            </a:r>
          </a:p>
          <a:p>
            <a:pPr marL="0" indent="0">
              <a:buNone/>
            </a:pPr>
            <a:r>
              <a:rPr lang="fr-FR" dirty="0" smtClean="0"/>
              <a:t>DNS : 8,8,8,8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0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et attribution des vlan (voie et donnée) : Switch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73" y="2747458"/>
            <a:ext cx="8520385" cy="25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6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et adressage des sous-interfaces : routeur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11" y="2966929"/>
            <a:ext cx="8258907" cy="23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3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Adresses exclus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NB: Pour réserver aux </a:t>
            </a:r>
            <a:r>
              <a:rPr lang="fr-FR" dirty="0" err="1" smtClean="0"/>
              <a:t>admin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901098"/>
            <a:ext cx="9115449" cy="15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65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</TotalTime>
  <Words>121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Tw Cen MT</vt:lpstr>
      <vt:lpstr>Tw Cen MT Condensed</vt:lpstr>
      <vt:lpstr>Wingdings 3</vt:lpstr>
      <vt:lpstr>Integral</vt:lpstr>
      <vt:lpstr>VoIP Configuration call manager express</vt:lpstr>
      <vt:lpstr>Plan</vt:lpstr>
      <vt:lpstr>Topologie</vt:lpstr>
      <vt:lpstr>Equipements</vt:lpstr>
      <vt:lpstr>Interfaces</vt:lpstr>
      <vt:lpstr>Adressage </vt:lpstr>
      <vt:lpstr>Configurations</vt:lpstr>
      <vt:lpstr>PowerPoint Presentation</vt:lpstr>
      <vt:lpstr>Services DHCP</vt:lpstr>
      <vt:lpstr>PowerPoint Presentation</vt:lpstr>
      <vt:lpstr>Services téléphonie </vt:lpstr>
      <vt:lpstr>PowerPoint Presentation</vt:lpstr>
      <vt:lpstr>PowerPoint Presentation</vt:lpstr>
      <vt:lpstr>Vérification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2021-11-19T15:07:44Z</dcterms:created>
  <dcterms:modified xsi:type="dcterms:W3CDTF">2021-11-19T16:18:18Z</dcterms:modified>
</cp:coreProperties>
</file>