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305" r:id="rId3"/>
    <p:sldId id="304" r:id="rId4"/>
    <p:sldId id="299" r:id="rId5"/>
    <p:sldId id="303" r:id="rId6"/>
    <p:sldId id="302" r:id="rId7"/>
    <p:sldId id="300" r:id="rId8"/>
    <p:sldId id="301" r:id="rId9"/>
    <p:sldId id="259" r:id="rId10"/>
    <p:sldId id="309" r:id="rId11"/>
    <p:sldId id="308" r:id="rId12"/>
    <p:sldId id="321" r:id="rId13"/>
    <p:sldId id="328" r:id="rId14"/>
    <p:sldId id="327" r:id="rId15"/>
    <p:sldId id="326" r:id="rId16"/>
    <p:sldId id="325" r:id="rId17"/>
    <p:sldId id="324" r:id="rId18"/>
    <p:sldId id="323" r:id="rId19"/>
    <p:sldId id="322" r:id="rId20"/>
    <p:sldId id="269" r:id="rId21"/>
    <p:sldId id="320" r:id="rId22"/>
    <p:sldId id="277" r:id="rId23"/>
    <p:sldId id="313" r:id="rId24"/>
    <p:sldId id="319" r:id="rId25"/>
    <p:sldId id="318" r:id="rId26"/>
    <p:sldId id="316" r:id="rId27"/>
    <p:sldId id="314" r:id="rId28"/>
    <p:sldId id="317" r:id="rId29"/>
    <p:sldId id="315" r:id="rId30"/>
    <p:sldId id="257" r:id="rId31"/>
    <p:sldId id="312" r:id="rId32"/>
    <p:sldId id="311" r:id="rId33"/>
    <p:sldId id="310" r:id="rId34"/>
    <p:sldId id="271" r:id="rId35"/>
    <p:sldId id="261" r:id="rId36"/>
    <p:sldId id="297" r:id="rId37"/>
  </p:sldIdLst>
  <p:sldSz cx="9144000" cy="5143500" type="screen16x9"/>
  <p:notesSz cx="6858000" cy="9144000"/>
  <p:embeddedFontLst>
    <p:embeddedFont>
      <p:font typeface="Advent Pro SemiBold" panose="020B0604020202020204" charset="0"/>
      <p:regular r:id="rId39"/>
      <p:bold r:id="rId40"/>
    </p:embeddedFont>
    <p:embeddedFont>
      <p:font typeface="Fira Sans Condensed Medium" panose="020B0604020202020204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Maven Pro" panose="020B0604020202020204" charset="0"/>
      <p:regular r:id="rId49"/>
      <p:bold r:id="rId50"/>
    </p:embeddedFont>
    <p:embeddedFont>
      <p:font typeface="Maven Pro Regular" panose="020B0604020202020204" charset="0"/>
      <p:regular r:id="rId51"/>
      <p:bold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  <p:embeddedFont>
      <p:font typeface="Share Tech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Lara" initials="AL" lastIdx="1" clrIdx="0">
    <p:extLst>
      <p:ext uri="{19B8F6BF-5375-455C-9EA6-DF929625EA0E}">
        <p15:presenceInfo xmlns:p15="http://schemas.microsoft.com/office/powerpoint/2012/main" userId="51b4f3d37b447a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AE139-4506-4DB6-A0AC-6EE980C2B662}">
  <a:tblStyle styleId="{EBDAE139-4506-4DB6-A0AC-6EE980C2B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0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76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1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48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5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1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55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3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09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88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28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44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77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34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375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80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602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426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73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50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08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541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919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22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6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5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7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3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09481" y="290372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Alberto Lara Buendía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95647" y="1531516"/>
            <a:ext cx="6034653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</a:t>
            </a:r>
            <a:r>
              <a:rPr lang="en" dirty="0">
                <a:solidFill>
                  <a:schemeClr val="accent2"/>
                </a:solidFill>
              </a:rPr>
              <a:t>RECORDMENDER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FD18AAB8-4E1E-42D1-BA5A-4F8112468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1775" y="345270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28925" y="1676046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Tras unos filtros básicos para acotar los resultados, no vamos a pedirle al usuario que nos cuente se vida, se trata de agilizar la búsqeda.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13084"/>
            <a:ext cx="2686500" cy="1549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CONOCER EL ESTADO DE ÁNIMO?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91930" y="2121958"/>
            <a:ext cx="597331" cy="848614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ráfico 62">
            <a:extLst>
              <a:ext uri="{FF2B5EF4-FFF2-40B4-BE49-F238E27FC236}">
                <a16:creationId xmlns:a16="http://schemas.microsoft.com/office/drawing/2014/main" id="{1D4419DE-A8DB-4E28-B582-2E60F5A5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28925" y="1676046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Tras unos filtros básicos para acotar los resultados, no vamos a pedirle al usuario que nos cuente se vida, se trata de agilizar la búsqeda.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su lugar le pediremos una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" panose="020B0604020202020204" charset="0"/>
                <a:ea typeface="Maven Pro Regular"/>
                <a:cs typeface="Maven Pro Regular"/>
                <a:sym typeface="Maven Pro Regular"/>
              </a:rPr>
              <a:t>foto de su rostro. </a:t>
            </a:r>
            <a:endParaRPr lang="en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13084"/>
            <a:ext cx="2686500" cy="1549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CONOCER EL ESTADO DE ÁNIMO?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1585;p61">
            <a:extLst>
              <a:ext uri="{FF2B5EF4-FFF2-40B4-BE49-F238E27FC236}">
                <a16:creationId xmlns:a16="http://schemas.microsoft.com/office/drawing/2014/main" id="{BC507BB4-FB79-4420-8F28-0D65441C39FD}"/>
              </a:ext>
            </a:extLst>
          </p:cNvPr>
          <p:cNvGrpSpPr/>
          <p:nvPr/>
        </p:nvGrpSpPr>
        <p:grpSpPr>
          <a:xfrm>
            <a:off x="5922218" y="1961004"/>
            <a:ext cx="900242" cy="1221492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64" name="Google Shape;11586;p61">
              <a:extLst>
                <a:ext uri="{FF2B5EF4-FFF2-40B4-BE49-F238E27FC236}">
                  <a16:creationId xmlns:a16="http://schemas.microsoft.com/office/drawing/2014/main" id="{B853025C-1086-4DDD-8BB0-66FB3D3AB2EB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587;p61">
              <a:extLst>
                <a:ext uri="{FF2B5EF4-FFF2-40B4-BE49-F238E27FC236}">
                  <a16:creationId xmlns:a16="http://schemas.microsoft.com/office/drawing/2014/main" id="{227C1BBD-D704-48DB-88F5-E89C135622FB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588;p61">
              <a:extLst>
                <a:ext uri="{FF2B5EF4-FFF2-40B4-BE49-F238E27FC236}">
                  <a16:creationId xmlns:a16="http://schemas.microsoft.com/office/drawing/2014/main" id="{30C819B8-19BD-43A0-874E-0E71C070744C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89;p61">
              <a:extLst>
                <a:ext uri="{FF2B5EF4-FFF2-40B4-BE49-F238E27FC236}">
                  <a16:creationId xmlns:a16="http://schemas.microsoft.com/office/drawing/2014/main" id="{20948EE1-26DD-4A9B-9A0B-20F68BFD97CC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590;p61">
              <a:extLst>
                <a:ext uri="{FF2B5EF4-FFF2-40B4-BE49-F238E27FC236}">
                  <a16:creationId xmlns:a16="http://schemas.microsoft.com/office/drawing/2014/main" id="{064221D1-B07B-46A4-88A0-9263C3277207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" name="Gráfico 68">
            <a:extLst>
              <a:ext uri="{FF2B5EF4-FFF2-40B4-BE49-F238E27FC236}">
                <a16:creationId xmlns:a16="http://schemas.microsoft.com/office/drawing/2014/main" id="{79407B04-3373-4F77-B703-2919F0AA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0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A58FD8DF-A941-48E0-A53C-F8554C9F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ráfico 15">
            <a:extLst>
              <a:ext uri="{FF2B5EF4-FFF2-40B4-BE49-F238E27FC236}">
                <a16:creationId xmlns:a16="http://schemas.microsoft.com/office/drawing/2014/main" id="{EC07A9A7-83B3-4C3C-A9FC-E0C41766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E75F16FF-632D-41A3-83E9-5BC13C37E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C2D3C050-77B7-43AE-9A47-0EC0E334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D608E63C-5A6A-4079-A6D8-3123B4FA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9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Scraping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 Filmafinity para el etiquetado de las sinopsis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8A6A099E-E948-4C03-9799-7B4B7ADC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Scraping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 Filmafinity para el etiquetado de las sinopsis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NLP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F7AA6E9-778B-4139-AF61-31549D36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9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Scraping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 Filmafinity para el etiquetado de las sinopsis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2" y="197726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Modelo de ML para definir el sentimiento de cada sinopsis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NLP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1540A424-8CB7-4DBE-B769-BEBBD7560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Gráfico 22">
            <a:extLst>
              <a:ext uri="{FF2B5EF4-FFF2-40B4-BE49-F238E27FC236}">
                <a16:creationId xmlns:a16="http://schemas.microsoft.com/office/drawing/2014/main" id="{E525C7F3-5918-421F-AD82-7C7F6B03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0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Scraping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 Filmafinity para el etiquetado de las sinopsis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2" y="197726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Modelo de ML para definir el sentimiento de cada sinopsis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NLP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639192" y="2063903"/>
            <a:ext cx="210989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RED CONVOLUCIONAL</a:t>
            </a:r>
            <a:endParaRPr sz="2400" dirty="0">
              <a:solidFill>
                <a:schemeClr val="accent4"/>
              </a:solidFill>
            </a:endParaRP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79F7C69D-630C-476C-B046-B03B9819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51564" y="32076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75299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13" y="13438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IMDB </a:t>
            </a:r>
            <a:r>
              <a:rPr lang="es-ES" sz="1800" dirty="0" err="1"/>
              <a:t>Dataset</a:t>
            </a:r>
            <a:br>
              <a:rPr lang="es-ES" sz="1800" dirty="0"/>
            </a:br>
            <a:r>
              <a:rPr lang="es-ES" sz="1400" dirty="0">
                <a:latin typeface="Maven Pro" panose="020B0604020202020204" charset="0"/>
              </a:rPr>
              <a:t>y fotos para reconocimiento facial</a:t>
            </a:r>
            <a:br>
              <a:rPr lang="es-ES" sz="1800" dirty="0"/>
            </a:br>
            <a:endParaRPr sz="18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Deep Learning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/>
              <a:t>Modelo de DL para clasificar el estado de ánimo según fotos de la cara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Scraping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 Filmafinity para el etiquetado de las sinopsis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2" y="197726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Modelo de ML para definir el sentimiento de cada sinopsis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2"/>
                </a:solidFill>
              </a:rPr>
              <a:t>DATOS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32096" y="2175603"/>
            <a:ext cx="193923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CLASIFICACIÓN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NLP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639192" y="2063903"/>
            <a:ext cx="210989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RED CONVOLUCIONAL</a:t>
            </a:r>
            <a:endParaRPr sz="2400" dirty="0">
              <a:solidFill>
                <a:schemeClr val="accent4"/>
              </a:solidFill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FF7756-3C31-4248-AC22-D3A1A9E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3979875"/>
            <a:ext cx="4046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Veamos un ejemplo en Streamlit de como funciona el recomendador</a:t>
            </a:r>
            <a:endParaRPr dirty="0"/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772" y="2345930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dirty="0">
                <a:latin typeface="Maven Pro" panose="020B0604020202020204" charset="0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7D143C4-ECBF-4A63-8F4C-AA8A7A6F3BA5}"/>
              </a:ext>
            </a:extLst>
          </p:cNvPr>
          <p:cNvSpPr txBox="1"/>
          <p:nvPr/>
        </p:nvSpPr>
        <p:spPr>
          <a:xfrm>
            <a:off x="2116486" y="154126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MOVIE RECOMENDER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E03CB01-EFDB-49F3-B0D8-C4FBBAAB0A87}"/>
              </a:ext>
            </a:extLst>
          </p:cNvPr>
          <p:cNvSpPr txBox="1"/>
          <p:nvPr/>
        </p:nvSpPr>
        <p:spPr>
          <a:xfrm>
            <a:off x="4726408" y="1607739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MOVIE RECOMENDER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A78B76E-627D-47AB-B321-DF81BAE1C873}"/>
              </a:ext>
            </a:extLst>
          </p:cNvPr>
          <p:cNvSpPr txBox="1"/>
          <p:nvPr/>
        </p:nvSpPr>
        <p:spPr>
          <a:xfrm>
            <a:off x="-370269" y="1427596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MOVIE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RECOMENDER</a:t>
            </a:r>
          </a:p>
        </p:txBody>
      </p:sp>
      <p:grpSp>
        <p:nvGrpSpPr>
          <p:cNvPr id="37" name="Google Shape;12128;p61">
            <a:extLst>
              <a:ext uri="{FF2B5EF4-FFF2-40B4-BE49-F238E27FC236}">
                <a16:creationId xmlns:a16="http://schemas.microsoft.com/office/drawing/2014/main" id="{359CDA11-9620-4442-9DE3-BCD20E081653}"/>
              </a:ext>
            </a:extLst>
          </p:cNvPr>
          <p:cNvGrpSpPr/>
          <p:nvPr/>
        </p:nvGrpSpPr>
        <p:grpSpPr>
          <a:xfrm>
            <a:off x="1624252" y="2131288"/>
            <a:ext cx="552480" cy="524108"/>
            <a:chOff x="5748295" y="1499833"/>
            <a:chExt cx="323294" cy="356115"/>
          </a:xfrm>
          <a:solidFill>
            <a:schemeClr val="bg2">
              <a:lumMod val="90000"/>
              <a:lumOff val="10000"/>
            </a:schemeClr>
          </a:solidFill>
        </p:grpSpPr>
        <p:sp>
          <p:nvSpPr>
            <p:cNvPr id="38" name="Google Shape;12129;p61">
              <a:extLst>
                <a:ext uri="{FF2B5EF4-FFF2-40B4-BE49-F238E27FC236}">
                  <a16:creationId xmlns:a16="http://schemas.microsoft.com/office/drawing/2014/main" id="{00B082F5-ED2A-42C8-9DE5-B0E52C529747}"/>
                </a:ext>
              </a:extLst>
            </p:cNvPr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2130;p61">
              <a:extLst>
                <a:ext uri="{FF2B5EF4-FFF2-40B4-BE49-F238E27FC236}">
                  <a16:creationId xmlns:a16="http://schemas.microsoft.com/office/drawing/2014/main" id="{B3948FBB-4A7A-4208-B3C8-CB0139572168}"/>
                </a:ext>
              </a:extLst>
            </p:cNvPr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2131;p61">
              <a:extLst>
                <a:ext uri="{FF2B5EF4-FFF2-40B4-BE49-F238E27FC236}">
                  <a16:creationId xmlns:a16="http://schemas.microsoft.com/office/drawing/2014/main" id="{339534B7-DE65-45CE-A36A-09BECC595135}"/>
                </a:ext>
              </a:extLst>
            </p:cNvPr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2132;p61">
              <a:extLst>
                <a:ext uri="{FF2B5EF4-FFF2-40B4-BE49-F238E27FC236}">
                  <a16:creationId xmlns:a16="http://schemas.microsoft.com/office/drawing/2014/main" id="{E0A72B20-7DD3-4942-A354-D00C11292E5D}"/>
                </a:ext>
              </a:extLst>
            </p:cNvPr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2133;p61">
              <a:extLst>
                <a:ext uri="{FF2B5EF4-FFF2-40B4-BE49-F238E27FC236}">
                  <a16:creationId xmlns:a16="http://schemas.microsoft.com/office/drawing/2014/main" id="{27D26212-C630-4105-B441-04B35CC891AE}"/>
                </a:ext>
              </a:extLst>
            </p:cNvPr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2134;p61">
              <a:extLst>
                <a:ext uri="{FF2B5EF4-FFF2-40B4-BE49-F238E27FC236}">
                  <a16:creationId xmlns:a16="http://schemas.microsoft.com/office/drawing/2014/main" id="{E8DF01EE-B786-492B-958F-93D071990EA0}"/>
                </a:ext>
              </a:extLst>
            </p:cNvPr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2135;p61">
              <a:extLst>
                <a:ext uri="{FF2B5EF4-FFF2-40B4-BE49-F238E27FC236}">
                  <a16:creationId xmlns:a16="http://schemas.microsoft.com/office/drawing/2014/main" id="{7549845F-A510-4546-8F52-D9DFDDFBBC41}"/>
                </a:ext>
              </a:extLst>
            </p:cNvPr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BA62563-AB15-4993-ADA3-6D7EB7215B49}"/>
              </a:ext>
            </a:extLst>
          </p:cNvPr>
          <p:cNvSpPr txBox="1"/>
          <p:nvPr/>
        </p:nvSpPr>
        <p:spPr>
          <a:xfrm>
            <a:off x="-377191" y="305996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SPIDERMAN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21AEA81-0C78-45A9-859A-40AA33598736}"/>
              </a:ext>
            </a:extLst>
          </p:cNvPr>
          <p:cNvSpPr txBox="1"/>
          <p:nvPr/>
        </p:nvSpPr>
        <p:spPr>
          <a:xfrm>
            <a:off x="-370269" y="2868807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YOUR MOVIE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2C7CE3A-84A1-4494-A8FD-976E8F6CDD88}"/>
              </a:ext>
            </a:extLst>
          </p:cNvPr>
          <p:cNvSpPr txBox="1"/>
          <p:nvPr/>
        </p:nvSpPr>
        <p:spPr>
          <a:xfrm>
            <a:off x="2825607" y="200625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YOUR MOVIE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D767C57-85BF-433A-814E-F2B548746249}"/>
              </a:ext>
            </a:extLst>
          </p:cNvPr>
          <p:cNvSpPr txBox="1"/>
          <p:nvPr/>
        </p:nvSpPr>
        <p:spPr>
          <a:xfrm>
            <a:off x="4694025" y="264853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YOUR MOVIE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CA147EB-02AA-43BC-9CDC-1934695BE9B2}"/>
              </a:ext>
            </a:extLst>
          </p:cNvPr>
          <p:cNvSpPr txBox="1"/>
          <p:nvPr/>
        </p:nvSpPr>
        <p:spPr>
          <a:xfrm>
            <a:off x="2825879" y="2262677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050" b="1" dirty="0">
                <a:solidFill>
                  <a:schemeClr val="tx1"/>
                </a:solidFill>
                <a:latin typeface="Maven Pro" panose="020B0604020202020204" charset="0"/>
              </a:rPr>
              <a:t>PULP FICTION</a:t>
            </a:r>
            <a:endParaRPr kumimoji="0" lang="es-ES" sz="105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ven Pro" panose="020B0604020202020204" charset="0"/>
              <a:cs typeface="Arial"/>
              <a:sym typeface="Arial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D830A8-B35B-4814-BE3B-0B15EAE94BD8}"/>
              </a:ext>
            </a:extLst>
          </p:cNvPr>
          <p:cNvSpPr txBox="1"/>
          <p:nvPr/>
        </p:nvSpPr>
        <p:spPr>
          <a:xfrm>
            <a:off x="4678817" y="2879300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TOY STORY</a:t>
            </a:r>
          </a:p>
        </p:txBody>
      </p:sp>
      <p:grpSp>
        <p:nvGrpSpPr>
          <p:cNvPr id="51" name="Google Shape;11916;p61">
            <a:extLst>
              <a:ext uri="{FF2B5EF4-FFF2-40B4-BE49-F238E27FC236}">
                <a16:creationId xmlns:a16="http://schemas.microsoft.com/office/drawing/2014/main" id="{BB987812-E1F3-4F5B-8694-19B4CA71A453}"/>
              </a:ext>
            </a:extLst>
          </p:cNvPr>
          <p:cNvGrpSpPr/>
          <p:nvPr/>
        </p:nvGrpSpPr>
        <p:grpSpPr>
          <a:xfrm>
            <a:off x="3554171" y="1993664"/>
            <a:ext cx="499782" cy="522929"/>
            <a:chOff x="6255238" y="2412249"/>
            <a:chExt cx="271244" cy="360994"/>
          </a:xfrm>
          <a:solidFill>
            <a:schemeClr val="tx1"/>
          </a:solidFill>
        </p:grpSpPr>
        <p:sp>
          <p:nvSpPr>
            <p:cNvPr id="52" name="Google Shape;11917;p61">
              <a:extLst>
                <a:ext uri="{FF2B5EF4-FFF2-40B4-BE49-F238E27FC236}">
                  <a16:creationId xmlns:a16="http://schemas.microsoft.com/office/drawing/2014/main" id="{5FAEB5A2-CDE6-426C-B7B4-111C8213337C}"/>
                </a:ext>
              </a:extLst>
            </p:cNvPr>
            <p:cNvSpPr/>
            <p:nvPr/>
          </p:nvSpPr>
          <p:spPr>
            <a:xfrm>
              <a:off x="6351799" y="2554080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18;p61">
              <a:extLst>
                <a:ext uri="{FF2B5EF4-FFF2-40B4-BE49-F238E27FC236}">
                  <a16:creationId xmlns:a16="http://schemas.microsoft.com/office/drawing/2014/main" id="{4F6A3CFB-2A43-4A18-95FA-3325A0B0A371}"/>
                </a:ext>
              </a:extLst>
            </p:cNvPr>
            <p:cNvSpPr/>
            <p:nvPr/>
          </p:nvSpPr>
          <p:spPr>
            <a:xfrm>
              <a:off x="6419720" y="2554080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01"/>
                    <a:pt x="167" y="501"/>
                  </a:cubicBezTo>
                  <a:cubicBezTo>
                    <a:pt x="250" y="501"/>
                    <a:pt x="321" y="429"/>
                    <a:pt x="321" y="346"/>
                  </a:cubicBezTo>
                  <a:lnTo>
                    <a:pt x="321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19;p61">
              <a:extLst>
                <a:ext uri="{FF2B5EF4-FFF2-40B4-BE49-F238E27FC236}">
                  <a16:creationId xmlns:a16="http://schemas.microsoft.com/office/drawing/2014/main" id="{7DF280F7-C0A3-4F09-8008-033F4F0CC310}"/>
                </a:ext>
              </a:extLst>
            </p:cNvPr>
            <p:cNvSpPr/>
            <p:nvPr/>
          </p:nvSpPr>
          <p:spPr>
            <a:xfrm>
              <a:off x="6368399" y="2593775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79" y="1"/>
                  </a:moveTo>
                  <a:cubicBezTo>
                    <a:pt x="135" y="1"/>
                    <a:pt x="90" y="15"/>
                    <a:pt x="60" y="45"/>
                  </a:cubicBezTo>
                  <a:cubicBezTo>
                    <a:pt x="1" y="105"/>
                    <a:pt x="1" y="224"/>
                    <a:pt x="60" y="283"/>
                  </a:cubicBezTo>
                  <a:cubicBezTo>
                    <a:pt x="203" y="426"/>
                    <a:pt x="441" y="498"/>
                    <a:pt x="715" y="498"/>
                  </a:cubicBezTo>
                  <a:cubicBezTo>
                    <a:pt x="977" y="498"/>
                    <a:pt x="1215" y="414"/>
                    <a:pt x="1370" y="283"/>
                  </a:cubicBezTo>
                  <a:cubicBezTo>
                    <a:pt x="1430" y="200"/>
                    <a:pt x="1430" y="105"/>
                    <a:pt x="1370" y="45"/>
                  </a:cubicBezTo>
                  <a:cubicBezTo>
                    <a:pt x="1340" y="15"/>
                    <a:pt x="1299" y="1"/>
                    <a:pt x="1255" y="1"/>
                  </a:cubicBezTo>
                  <a:cubicBezTo>
                    <a:pt x="1212" y="1"/>
                    <a:pt x="1168" y="15"/>
                    <a:pt x="1132" y="45"/>
                  </a:cubicBezTo>
                  <a:cubicBezTo>
                    <a:pt x="1072" y="105"/>
                    <a:pt x="918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5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20;p61">
              <a:extLst>
                <a:ext uri="{FF2B5EF4-FFF2-40B4-BE49-F238E27FC236}">
                  <a16:creationId xmlns:a16="http://schemas.microsoft.com/office/drawing/2014/main" id="{35171B69-C703-4EE2-8F10-D71071FDD831}"/>
                </a:ext>
              </a:extLst>
            </p:cNvPr>
            <p:cNvSpPr/>
            <p:nvPr/>
          </p:nvSpPr>
          <p:spPr>
            <a:xfrm>
              <a:off x="6255238" y="2412249"/>
              <a:ext cx="271244" cy="360994"/>
            </a:xfrm>
            <a:custGeom>
              <a:avLst/>
              <a:gdLst/>
              <a:ahLst/>
              <a:cxnLst/>
              <a:rect l="l" t="t" r="r" b="b"/>
              <a:pathLst>
                <a:path w="8562" h="11395" extrusionOk="0">
                  <a:moveTo>
                    <a:pt x="4287" y="334"/>
                  </a:moveTo>
                  <a:cubicBezTo>
                    <a:pt x="5621" y="334"/>
                    <a:pt x="6442" y="751"/>
                    <a:pt x="6442" y="1072"/>
                  </a:cubicBezTo>
                  <a:lnTo>
                    <a:pt x="6442" y="1489"/>
                  </a:lnTo>
                  <a:cubicBezTo>
                    <a:pt x="5823" y="1215"/>
                    <a:pt x="5073" y="1084"/>
                    <a:pt x="4287" y="1084"/>
                  </a:cubicBezTo>
                  <a:cubicBezTo>
                    <a:pt x="3501" y="1084"/>
                    <a:pt x="2763" y="1227"/>
                    <a:pt x="2132" y="1489"/>
                  </a:cubicBezTo>
                  <a:lnTo>
                    <a:pt x="2132" y="1072"/>
                  </a:lnTo>
                  <a:cubicBezTo>
                    <a:pt x="2132" y="775"/>
                    <a:pt x="2942" y="334"/>
                    <a:pt x="4287" y="334"/>
                  </a:cubicBezTo>
                  <a:close/>
                  <a:moveTo>
                    <a:pt x="4299" y="1394"/>
                  </a:moveTo>
                  <a:cubicBezTo>
                    <a:pt x="5263" y="1394"/>
                    <a:pt x="6168" y="1632"/>
                    <a:pt x="6859" y="2049"/>
                  </a:cubicBezTo>
                  <a:cubicBezTo>
                    <a:pt x="7514" y="2453"/>
                    <a:pt x="7871" y="2989"/>
                    <a:pt x="7871" y="3549"/>
                  </a:cubicBezTo>
                  <a:cubicBezTo>
                    <a:pt x="7871" y="3882"/>
                    <a:pt x="7740" y="4204"/>
                    <a:pt x="7478" y="4501"/>
                  </a:cubicBezTo>
                  <a:lnTo>
                    <a:pt x="7478" y="3549"/>
                  </a:lnTo>
                  <a:cubicBezTo>
                    <a:pt x="7478" y="3084"/>
                    <a:pt x="7180" y="2656"/>
                    <a:pt x="6633" y="2334"/>
                  </a:cubicBezTo>
                  <a:cubicBezTo>
                    <a:pt x="6608" y="2318"/>
                    <a:pt x="6579" y="2310"/>
                    <a:pt x="6550" y="2310"/>
                  </a:cubicBezTo>
                  <a:cubicBezTo>
                    <a:pt x="6495" y="2310"/>
                    <a:pt x="6438" y="2339"/>
                    <a:pt x="6406" y="2394"/>
                  </a:cubicBezTo>
                  <a:cubicBezTo>
                    <a:pt x="6371" y="2465"/>
                    <a:pt x="6395" y="2572"/>
                    <a:pt x="6466" y="2608"/>
                  </a:cubicBezTo>
                  <a:cubicBezTo>
                    <a:pt x="6918" y="2882"/>
                    <a:pt x="7157" y="3204"/>
                    <a:pt x="7157" y="3537"/>
                  </a:cubicBezTo>
                  <a:lnTo>
                    <a:pt x="7157" y="6394"/>
                  </a:lnTo>
                  <a:cubicBezTo>
                    <a:pt x="7157" y="6990"/>
                    <a:pt x="7299" y="7490"/>
                    <a:pt x="7418" y="7823"/>
                  </a:cubicBezTo>
                  <a:cubicBezTo>
                    <a:pt x="7454" y="7906"/>
                    <a:pt x="7418" y="8002"/>
                    <a:pt x="7359" y="8049"/>
                  </a:cubicBezTo>
                  <a:cubicBezTo>
                    <a:pt x="7157" y="8216"/>
                    <a:pt x="6847" y="8407"/>
                    <a:pt x="6395" y="8573"/>
                  </a:cubicBezTo>
                  <a:lnTo>
                    <a:pt x="5894" y="8383"/>
                  </a:lnTo>
                  <a:cubicBezTo>
                    <a:pt x="5668" y="8311"/>
                    <a:pt x="5537" y="8109"/>
                    <a:pt x="5537" y="7871"/>
                  </a:cubicBezTo>
                  <a:lnTo>
                    <a:pt x="5537" y="7144"/>
                  </a:lnTo>
                  <a:cubicBezTo>
                    <a:pt x="6275" y="6704"/>
                    <a:pt x="6787" y="5906"/>
                    <a:pt x="6787" y="4978"/>
                  </a:cubicBezTo>
                  <a:lnTo>
                    <a:pt x="6787" y="4263"/>
                  </a:lnTo>
                  <a:cubicBezTo>
                    <a:pt x="6787" y="3775"/>
                    <a:pt x="6383" y="3394"/>
                    <a:pt x="5906" y="3394"/>
                  </a:cubicBezTo>
                  <a:lnTo>
                    <a:pt x="5621" y="3394"/>
                  </a:lnTo>
                  <a:lnTo>
                    <a:pt x="4775" y="2537"/>
                  </a:lnTo>
                  <a:cubicBezTo>
                    <a:pt x="4744" y="2514"/>
                    <a:pt x="4703" y="2495"/>
                    <a:pt x="4662" y="2495"/>
                  </a:cubicBezTo>
                  <a:cubicBezTo>
                    <a:pt x="4640" y="2495"/>
                    <a:pt x="4617" y="2501"/>
                    <a:pt x="4597" y="2513"/>
                  </a:cubicBezTo>
                  <a:cubicBezTo>
                    <a:pt x="4537" y="2537"/>
                    <a:pt x="4490" y="2596"/>
                    <a:pt x="4490" y="2656"/>
                  </a:cubicBezTo>
                  <a:lnTo>
                    <a:pt x="4490" y="3382"/>
                  </a:lnTo>
                  <a:lnTo>
                    <a:pt x="3585" y="3382"/>
                  </a:lnTo>
                  <a:cubicBezTo>
                    <a:pt x="3489" y="3382"/>
                    <a:pt x="3418" y="3465"/>
                    <a:pt x="3418" y="3549"/>
                  </a:cubicBezTo>
                  <a:cubicBezTo>
                    <a:pt x="3418" y="3644"/>
                    <a:pt x="3489" y="3715"/>
                    <a:pt x="3585" y="3715"/>
                  </a:cubicBezTo>
                  <a:lnTo>
                    <a:pt x="4656" y="3715"/>
                  </a:lnTo>
                  <a:cubicBezTo>
                    <a:pt x="4740" y="3715"/>
                    <a:pt x="4823" y="3644"/>
                    <a:pt x="4823" y="3549"/>
                  </a:cubicBezTo>
                  <a:lnTo>
                    <a:pt x="4823" y="3061"/>
                  </a:lnTo>
                  <a:lnTo>
                    <a:pt x="5430" y="3668"/>
                  </a:lnTo>
                  <a:cubicBezTo>
                    <a:pt x="5454" y="3704"/>
                    <a:pt x="5502" y="3715"/>
                    <a:pt x="5549" y="3715"/>
                  </a:cubicBezTo>
                  <a:lnTo>
                    <a:pt x="5906" y="3715"/>
                  </a:lnTo>
                  <a:cubicBezTo>
                    <a:pt x="6204" y="3715"/>
                    <a:pt x="6454" y="3954"/>
                    <a:pt x="6454" y="4263"/>
                  </a:cubicBezTo>
                  <a:lnTo>
                    <a:pt x="6454" y="4978"/>
                  </a:lnTo>
                  <a:cubicBezTo>
                    <a:pt x="6454" y="6168"/>
                    <a:pt x="5490" y="7144"/>
                    <a:pt x="4299" y="7144"/>
                  </a:cubicBezTo>
                  <a:cubicBezTo>
                    <a:pt x="3108" y="7144"/>
                    <a:pt x="2144" y="6168"/>
                    <a:pt x="2144" y="4978"/>
                  </a:cubicBezTo>
                  <a:lnTo>
                    <a:pt x="2144" y="4263"/>
                  </a:lnTo>
                  <a:cubicBezTo>
                    <a:pt x="2144" y="3966"/>
                    <a:pt x="2382" y="3715"/>
                    <a:pt x="2692" y="3715"/>
                  </a:cubicBezTo>
                  <a:lnTo>
                    <a:pt x="2870" y="3715"/>
                  </a:lnTo>
                  <a:cubicBezTo>
                    <a:pt x="2954" y="3715"/>
                    <a:pt x="3037" y="3644"/>
                    <a:pt x="3037" y="3549"/>
                  </a:cubicBezTo>
                  <a:cubicBezTo>
                    <a:pt x="3037" y="3465"/>
                    <a:pt x="2954" y="3382"/>
                    <a:pt x="2870" y="3382"/>
                  </a:cubicBezTo>
                  <a:lnTo>
                    <a:pt x="2692" y="3382"/>
                  </a:lnTo>
                  <a:cubicBezTo>
                    <a:pt x="2204" y="3382"/>
                    <a:pt x="1811" y="3787"/>
                    <a:pt x="1811" y="4263"/>
                  </a:cubicBezTo>
                  <a:lnTo>
                    <a:pt x="1811" y="4978"/>
                  </a:lnTo>
                  <a:cubicBezTo>
                    <a:pt x="1811" y="5906"/>
                    <a:pt x="2323" y="6704"/>
                    <a:pt x="3061" y="7133"/>
                  </a:cubicBezTo>
                  <a:lnTo>
                    <a:pt x="3061" y="7871"/>
                  </a:lnTo>
                  <a:cubicBezTo>
                    <a:pt x="3061" y="8109"/>
                    <a:pt x="2918" y="8299"/>
                    <a:pt x="2704" y="8383"/>
                  </a:cubicBezTo>
                  <a:lnTo>
                    <a:pt x="2204" y="8561"/>
                  </a:lnTo>
                  <a:cubicBezTo>
                    <a:pt x="1751" y="8407"/>
                    <a:pt x="1430" y="8204"/>
                    <a:pt x="1251" y="8061"/>
                  </a:cubicBezTo>
                  <a:cubicBezTo>
                    <a:pt x="1168" y="8014"/>
                    <a:pt x="1144" y="7930"/>
                    <a:pt x="1192" y="7835"/>
                  </a:cubicBezTo>
                  <a:cubicBezTo>
                    <a:pt x="1311" y="7514"/>
                    <a:pt x="1453" y="7002"/>
                    <a:pt x="1453" y="6406"/>
                  </a:cubicBezTo>
                  <a:lnTo>
                    <a:pt x="1453" y="3549"/>
                  </a:lnTo>
                  <a:cubicBezTo>
                    <a:pt x="1453" y="2775"/>
                    <a:pt x="2763" y="2108"/>
                    <a:pt x="4311" y="2108"/>
                  </a:cubicBezTo>
                  <a:cubicBezTo>
                    <a:pt x="4859" y="2108"/>
                    <a:pt x="5394" y="2180"/>
                    <a:pt x="5859" y="2346"/>
                  </a:cubicBezTo>
                  <a:cubicBezTo>
                    <a:pt x="5878" y="2351"/>
                    <a:pt x="5896" y="2353"/>
                    <a:pt x="5914" y="2353"/>
                  </a:cubicBezTo>
                  <a:cubicBezTo>
                    <a:pt x="5985" y="2353"/>
                    <a:pt x="6044" y="2315"/>
                    <a:pt x="6073" y="2239"/>
                  </a:cubicBezTo>
                  <a:cubicBezTo>
                    <a:pt x="6097" y="2156"/>
                    <a:pt x="6049" y="2061"/>
                    <a:pt x="5966" y="2037"/>
                  </a:cubicBezTo>
                  <a:cubicBezTo>
                    <a:pt x="5478" y="1870"/>
                    <a:pt x="4894" y="1775"/>
                    <a:pt x="4311" y="1775"/>
                  </a:cubicBezTo>
                  <a:cubicBezTo>
                    <a:pt x="3478" y="1775"/>
                    <a:pt x="2692" y="1953"/>
                    <a:pt x="2096" y="2275"/>
                  </a:cubicBezTo>
                  <a:cubicBezTo>
                    <a:pt x="1465" y="2596"/>
                    <a:pt x="1108" y="3061"/>
                    <a:pt x="1108" y="3549"/>
                  </a:cubicBezTo>
                  <a:lnTo>
                    <a:pt x="1108" y="4501"/>
                  </a:lnTo>
                  <a:cubicBezTo>
                    <a:pt x="858" y="4204"/>
                    <a:pt x="727" y="3882"/>
                    <a:pt x="727" y="3549"/>
                  </a:cubicBezTo>
                  <a:cubicBezTo>
                    <a:pt x="727" y="2989"/>
                    <a:pt x="1084" y="2465"/>
                    <a:pt x="1739" y="2049"/>
                  </a:cubicBezTo>
                  <a:cubicBezTo>
                    <a:pt x="2418" y="1632"/>
                    <a:pt x="3335" y="1394"/>
                    <a:pt x="4299" y="1394"/>
                  </a:cubicBezTo>
                  <a:close/>
                  <a:moveTo>
                    <a:pt x="5192" y="7323"/>
                  </a:moveTo>
                  <a:lnTo>
                    <a:pt x="5192" y="7883"/>
                  </a:lnTo>
                  <a:cubicBezTo>
                    <a:pt x="5192" y="8252"/>
                    <a:pt x="5430" y="8585"/>
                    <a:pt x="5775" y="8716"/>
                  </a:cubicBezTo>
                  <a:lnTo>
                    <a:pt x="6430" y="8942"/>
                  </a:lnTo>
                  <a:cubicBezTo>
                    <a:pt x="6264" y="9323"/>
                    <a:pt x="5978" y="9669"/>
                    <a:pt x="5621" y="9919"/>
                  </a:cubicBezTo>
                  <a:cubicBezTo>
                    <a:pt x="5240" y="10204"/>
                    <a:pt x="4763" y="10359"/>
                    <a:pt x="4287" y="10359"/>
                  </a:cubicBezTo>
                  <a:cubicBezTo>
                    <a:pt x="3347" y="10359"/>
                    <a:pt x="2501" y="9788"/>
                    <a:pt x="2144" y="8942"/>
                  </a:cubicBezTo>
                  <a:lnTo>
                    <a:pt x="2799" y="8716"/>
                  </a:lnTo>
                  <a:cubicBezTo>
                    <a:pt x="3156" y="8597"/>
                    <a:pt x="3382" y="8252"/>
                    <a:pt x="3382" y="7883"/>
                  </a:cubicBezTo>
                  <a:lnTo>
                    <a:pt x="3382" y="7323"/>
                  </a:lnTo>
                  <a:cubicBezTo>
                    <a:pt x="3656" y="7418"/>
                    <a:pt x="3954" y="7478"/>
                    <a:pt x="4287" y="7478"/>
                  </a:cubicBezTo>
                  <a:cubicBezTo>
                    <a:pt x="4597" y="7478"/>
                    <a:pt x="4906" y="7418"/>
                    <a:pt x="5192" y="7323"/>
                  </a:cubicBezTo>
                  <a:close/>
                  <a:moveTo>
                    <a:pt x="4263" y="1"/>
                  </a:moveTo>
                  <a:cubicBezTo>
                    <a:pt x="3061" y="1"/>
                    <a:pt x="1787" y="370"/>
                    <a:pt x="1787" y="1048"/>
                  </a:cubicBezTo>
                  <a:lnTo>
                    <a:pt x="1787" y="1632"/>
                  </a:lnTo>
                  <a:cubicBezTo>
                    <a:pt x="1692" y="1680"/>
                    <a:pt x="1620" y="1727"/>
                    <a:pt x="1525" y="1787"/>
                  </a:cubicBezTo>
                  <a:cubicBezTo>
                    <a:pt x="775" y="2263"/>
                    <a:pt x="358" y="2882"/>
                    <a:pt x="358" y="3573"/>
                  </a:cubicBezTo>
                  <a:cubicBezTo>
                    <a:pt x="358" y="4085"/>
                    <a:pt x="608" y="4573"/>
                    <a:pt x="1072" y="5001"/>
                  </a:cubicBezTo>
                  <a:lnTo>
                    <a:pt x="1072" y="6406"/>
                  </a:lnTo>
                  <a:cubicBezTo>
                    <a:pt x="1072" y="6978"/>
                    <a:pt x="918" y="7478"/>
                    <a:pt x="811" y="7716"/>
                  </a:cubicBezTo>
                  <a:cubicBezTo>
                    <a:pt x="727" y="7942"/>
                    <a:pt x="799" y="8192"/>
                    <a:pt x="989" y="8335"/>
                  </a:cubicBezTo>
                  <a:cubicBezTo>
                    <a:pt x="1144" y="8430"/>
                    <a:pt x="1370" y="8585"/>
                    <a:pt x="1680" y="8728"/>
                  </a:cubicBezTo>
                  <a:lnTo>
                    <a:pt x="811" y="9049"/>
                  </a:lnTo>
                  <a:cubicBezTo>
                    <a:pt x="322" y="9228"/>
                    <a:pt x="1" y="9681"/>
                    <a:pt x="1" y="10204"/>
                  </a:cubicBezTo>
                  <a:lnTo>
                    <a:pt x="1" y="11228"/>
                  </a:lnTo>
                  <a:cubicBezTo>
                    <a:pt x="1" y="11324"/>
                    <a:pt x="72" y="11395"/>
                    <a:pt x="156" y="11395"/>
                  </a:cubicBezTo>
                  <a:cubicBezTo>
                    <a:pt x="251" y="11395"/>
                    <a:pt x="322" y="11324"/>
                    <a:pt x="322" y="11228"/>
                  </a:cubicBezTo>
                  <a:lnTo>
                    <a:pt x="322" y="10204"/>
                  </a:lnTo>
                  <a:cubicBezTo>
                    <a:pt x="322" y="9823"/>
                    <a:pt x="560" y="9478"/>
                    <a:pt x="918" y="9359"/>
                  </a:cubicBezTo>
                  <a:lnTo>
                    <a:pt x="1799" y="9038"/>
                  </a:lnTo>
                  <a:cubicBezTo>
                    <a:pt x="2215" y="10026"/>
                    <a:pt x="3180" y="10681"/>
                    <a:pt x="4251" y="10681"/>
                  </a:cubicBezTo>
                  <a:cubicBezTo>
                    <a:pt x="4799" y="10681"/>
                    <a:pt x="5335" y="10514"/>
                    <a:pt x="5787" y="10192"/>
                  </a:cubicBezTo>
                  <a:cubicBezTo>
                    <a:pt x="6204" y="9895"/>
                    <a:pt x="6514" y="9502"/>
                    <a:pt x="6704" y="9038"/>
                  </a:cubicBezTo>
                  <a:lnTo>
                    <a:pt x="7585" y="9359"/>
                  </a:lnTo>
                  <a:cubicBezTo>
                    <a:pt x="7942" y="9490"/>
                    <a:pt x="8180" y="9835"/>
                    <a:pt x="8180" y="10204"/>
                  </a:cubicBezTo>
                  <a:lnTo>
                    <a:pt x="8180" y="11228"/>
                  </a:lnTo>
                  <a:cubicBezTo>
                    <a:pt x="8180" y="11324"/>
                    <a:pt x="8252" y="11395"/>
                    <a:pt x="8347" y="11395"/>
                  </a:cubicBezTo>
                  <a:cubicBezTo>
                    <a:pt x="8431" y="11395"/>
                    <a:pt x="8514" y="11324"/>
                    <a:pt x="8514" y="11228"/>
                  </a:cubicBezTo>
                  <a:lnTo>
                    <a:pt x="8514" y="10204"/>
                  </a:lnTo>
                  <a:cubicBezTo>
                    <a:pt x="8561" y="9681"/>
                    <a:pt x="8216" y="9204"/>
                    <a:pt x="7728" y="9049"/>
                  </a:cubicBezTo>
                  <a:lnTo>
                    <a:pt x="6859" y="8728"/>
                  </a:lnTo>
                  <a:cubicBezTo>
                    <a:pt x="7157" y="8585"/>
                    <a:pt x="7395" y="8454"/>
                    <a:pt x="7549" y="8335"/>
                  </a:cubicBezTo>
                  <a:cubicBezTo>
                    <a:pt x="7740" y="8192"/>
                    <a:pt x="7811" y="7942"/>
                    <a:pt x="7728" y="7716"/>
                  </a:cubicBezTo>
                  <a:cubicBezTo>
                    <a:pt x="7633" y="7466"/>
                    <a:pt x="7466" y="6978"/>
                    <a:pt x="7466" y="6406"/>
                  </a:cubicBezTo>
                  <a:lnTo>
                    <a:pt x="7466" y="5001"/>
                  </a:lnTo>
                  <a:cubicBezTo>
                    <a:pt x="7930" y="4585"/>
                    <a:pt x="8180" y="4085"/>
                    <a:pt x="8180" y="3573"/>
                  </a:cubicBezTo>
                  <a:cubicBezTo>
                    <a:pt x="8180" y="2882"/>
                    <a:pt x="7764" y="2263"/>
                    <a:pt x="7002" y="1787"/>
                  </a:cubicBezTo>
                  <a:cubicBezTo>
                    <a:pt x="6930" y="1739"/>
                    <a:pt x="6847" y="1680"/>
                    <a:pt x="6752" y="1632"/>
                  </a:cubicBezTo>
                  <a:lnTo>
                    <a:pt x="6752" y="1048"/>
                  </a:lnTo>
                  <a:cubicBezTo>
                    <a:pt x="6752" y="370"/>
                    <a:pt x="5478" y="1"/>
                    <a:pt x="4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21;p61">
              <a:extLst>
                <a:ext uri="{FF2B5EF4-FFF2-40B4-BE49-F238E27FC236}">
                  <a16:creationId xmlns:a16="http://schemas.microsoft.com/office/drawing/2014/main" id="{734D1C17-AEED-42F4-B7B6-166E098CC436}"/>
                </a:ext>
              </a:extLst>
            </p:cNvPr>
            <p:cNvSpPr/>
            <p:nvPr/>
          </p:nvSpPr>
          <p:spPr>
            <a:xfrm>
              <a:off x="6345779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529" y="0"/>
                  </a:moveTo>
                  <a:cubicBezTo>
                    <a:pt x="520" y="0"/>
                    <a:pt x="510" y="1"/>
                    <a:pt x="500" y="2"/>
                  </a:cubicBezTo>
                  <a:lnTo>
                    <a:pt x="143" y="74"/>
                  </a:lnTo>
                  <a:cubicBezTo>
                    <a:pt x="60" y="86"/>
                    <a:pt x="0" y="181"/>
                    <a:pt x="12" y="264"/>
                  </a:cubicBezTo>
                  <a:cubicBezTo>
                    <a:pt x="24" y="336"/>
                    <a:pt x="96" y="395"/>
                    <a:pt x="179" y="395"/>
                  </a:cubicBezTo>
                  <a:lnTo>
                    <a:pt x="203" y="395"/>
                  </a:lnTo>
                  <a:lnTo>
                    <a:pt x="560" y="324"/>
                  </a:lnTo>
                  <a:cubicBezTo>
                    <a:pt x="667" y="312"/>
                    <a:pt x="715" y="228"/>
                    <a:pt x="703" y="133"/>
                  </a:cubicBezTo>
                  <a:cubicBezTo>
                    <a:pt x="681" y="48"/>
                    <a:pt x="612" y="0"/>
                    <a:pt x="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22;p61">
              <a:extLst>
                <a:ext uri="{FF2B5EF4-FFF2-40B4-BE49-F238E27FC236}">
                  <a16:creationId xmlns:a16="http://schemas.microsoft.com/office/drawing/2014/main" id="{F0BDBE69-2A9E-4142-80D1-FD8869BCF381}"/>
                </a:ext>
              </a:extLst>
            </p:cNvPr>
            <p:cNvSpPr/>
            <p:nvPr/>
          </p:nvSpPr>
          <p:spPr>
            <a:xfrm>
              <a:off x="6413670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177" y="0"/>
                  </a:moveTo>
                  <a:cubicBezTo>
                    <a:pt x="101" y="0"/>
                    <a:pt x="23" y="48"/>
                    <a:pt x="12" y="133"/>
                  </a:cubicBezTo>
                  <a:cubicBezTo>
                    <a:pt x="1" y="228"/>
                    <a:pt x="60" y="312"/>
                    <a:pt x="143" y="324"/>
                  </a:cubicBezTo>
                  <a:lnTo>
                    <a:pt x="501" y="395"/>
                  </a:lnTo>
                  <a:lnTo>
                    <a:pt x="536" y="395"/>
                  </a:lnTo>
                  <a:cubicBezTo>
                    <a:pt x="608" y="395"/>
                    <a:pt x="679" y="336"/>
                    <a:pt x="703" y="264"/>
                  </a:cubicBezTo>
                  <a:cubicBezTo>
                    <a:pt x="715" y="193"/>
                    <a:pt x="655" y="109"/>
                    <a:pt x="560" y="74"/>
                  </a:cubicBezTo>
                  <a:lnTo>
                    <a:pt x="203" y="2"/>
                  </a:lnTo>
                  <a:cubicBezTo>
                    <a:pt x="194" y="1"/>
                    <a:pt x="186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1979;p61">
            <a:extLst>
              <a:ext uri="{FF2B5EF4-FFF2-40B4-BE49-F238E27FC236}">
                <a16:creationId xmlns:a16="http://schemas.microsoft.com/office/drawing/2014/main" id="{F14DB1C1-F905-4E9F-9DF9-6DC4AACB7C71}"/>
              </a:ext>
            </a:extLst>
          </p:cNvPr>
          <p:cNvGrpSpPr/>
          <p:nvPr/>
        </p:nvGrpSpPr>
        <p:grpSpPr>
          <a:xfrm>
            <a:off x="6774286" y="1963326"/>
            <a:ext cx="448095" cy="534027"/>
            <a:chOff x="8047661" y="1969046"/>
            <a:chExt cx="279132" cy="356875"/>
          </a:xfrm>
          <a:solidFill>
            <a:schemeClr val="tx1"/>
          </a:solidFill>
        </p:grpSpPr>
        <p:sp>
          <p:nvSpPr>
            <p:cNvPr id="59" name="Google Shape;11980;p61">
              <a:extLst>
                <a:ext uri="{FF2B5EF4-FFF2-40B4-BE49-F238E27FC236}">
                  <a16:creationId xmlns:a16="http://schemas.microsoft.com/office/drawing/2014/main" id="{4471D8AD-07AF-45CB-9348-6CF8B64F403A}"/>
                </a:ext>
              </a:extLst>
            </p:cNvPr>
            <p:cNvSpPr/>
            <p:nvPr/>
          </p:nvSpPr>
          <p:spPr>
            <a:xfrm>
              <a:off x="8169502" y="2126115"/>
              <a:ext cx="33961" cy="15713"/>
            </a:xfrm>
            <a:custGeom>
              <a:avLst/>
              <a:gdLst/>
              <a:ahLst/>
              <a:cxnLst/>
              <a:rect l="l" t="t" r="r" b="b"/>
              <a:pathLst>
                <a:path w="1072" h="496" extrusionOk="0">
                  <a:moveTo>
                    <a:pt x="175" y="0"/>
                  </a:moveTo>
                  <a:cubicBezTo>
                    <a:pt x="145" y="0"/>
                    <a:pt x="113" y="7"/>
                    <a:pt x="83" y="20"/>
                  </a:cubicBezTo>
                  <a:cubicBezTo>
                    <a:pt x="12" y="67"/>
                    <a:pt x="0" y="175"/>
                    <a:pt x="48" y="246"/>
                  </a:cubicBezTo>
                  <a:cubicBezTo>
                    <a:pt x="143" y="413"/>
                    <a:pt x="322" y="496"/>
                    <a:pt x="536" y="496"/>
                  </a:cubicBezTo>
                  <a:cubicBezTo>
                    <a:pt x="738" y="496"/>
                    <a:pt x="917" y="413"/>
                    <a:pt x="1024" y="246"/>
                  </a:cubicBezTo>
                  <a:cubicBezTo>
                    <a:pt x="1072" y="175"/>
                    <a:pt x="1060" y="67"/>
                    <a:pt x="976" y="20"/>
                  </a:cubicBezTo>
                  <a:cubicBezTo>
                    <a:pt x="951" y="7"/>
                    <a:pt x="921" y="0"/>
                    <a:pt x="891" y="0"/>
                  </a:cubicBezTo>
                  <a:cubicBezTo>
                    <a:pt x="837" y="0"/>
                    <a:pt x="785" y="22"/>
                    <a:pt x="762" y="67"/>
                  </a:cubicBezTo>
                  <a:cubicBezTo>
                    <a:pt x="714" y="127"/>
                    <a:pt x="643" y="175"/>
                    <a:pt x="536" y="175"/>
                  </a:cubicBezTo>
                  <a:cubicBezTo>
                    <a:pt x="429" y="175"/>
                    <a:pt x="357" y="127"/>
                    <a:pt x="310" y="67"/>
                  </a:cubicBezTo>
                  <a:cubicBezTo>
                    <a:pt x="279" y="22"/>
                    <a:pt x="22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81;p61">
              <a:extLst>
                <a:ext uri="{FF2B5EF4-FFF2-40B4-BE49-F238E27FC236}">
                  <a16:creationId xmlns:a16="http://schemas.microsoft.com/office/drawing/2014/main" id="{96B4A422-48B7-4A86-A804-4B3D1204A713}"/>
                </a:ext>
              </a:extLst>
            </p:cNvPr>
            <p:cNvSpPr/>
            <p:nvPr/>
          </p:nvSpPr>
          <p:spPr>
            <a:xfrm>
              <a:off x="8141592" y="2047517"/>
              <a:ext cx="27562" cy="10581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cubicBezTo>
                    <a:pt x="0" y="262"/>
                    <a:pt x="71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69" y="262"/>
                    <a:pt x="869" y="167"/>
                  </a:cubicBezTo>
                  <a:cubicBezTo>
                    <a:pt x="869" y="84"/>
                    <a:pt x="786" y="0"/>
                    <a:pt x="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982;p61">
              <a:extLst>
                <a:ext uri="{FF2B5EF4-FFF2-40B4-BE49-F238E27FC236}">
                  <a16:creationId xmlns:a16="http://schemas.microsoft.com/office/drawing/2014/main" id="{CE2B3424-0546-4726-AD7C-03B540E9356C}"/>
                </a:ext>
              </a:extLst>
            </p:cNvPr>
            <p:cNvSpPr/>
            <p:nvPr/>
          </p:nvSpPr>
          <p:spPr>
            <a:xfrm>
              <a:off x="8203431" y="2047517"/>
              <a:ext cx="27181" cy="10581"/>
            </a:xfrm>
            <a:custGeom>
              <a:avLst/>
              <a:gdLst/>
              <a:ahLst/>
              <a:cxnLst/>
              <a:rect l="l" t="t" r="r" b="b"/>
              <a:pathLst>
                <a:path w="85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58" y="262"/>
                    <a:pt x="858" y="167"/>
                  </a:cubicBezTo>
                  <a:cubicBezTo>
                    <a:pt x="858" y="84"/>
                    <a:pt x="786" y="0"/>
                    <a:pt x="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983;p61">
              <a:extLst>
                <a:ext uri="{FF2B5EF4-FFF2-40B4-BE49-F238E27FC236}">
                  <a16:creationId xmlns:a16="http://schemas.microsoft.com/office/drawing/2014/main" id="{311D4B8E-BC2F-4FBE-8788-F9CF8368F27F}"/>
                </a:ext>
              </a:extLst>
            </p:cNvPr>
            <p:cNvSpPr/>
            <p:nvPr/>
          </p:nvSpPr>
          <p:spPr>
            <a:xfrm>
              <a:off x="8047661" y="1969046"/>
              <a:ext cx="279132" cy="356875"/>
            </a:xfrm>
            <a:custGeom>
              <a:avLst/>
              <a:gdLst/>
              <a:ahLst/>
              <a:cxnLst/>
              <a:rect l="l" t="t" r="r" b="b"/>
              <a:pathLst>
                <a:path w="8811" h="11265" extrusionOk="0">
                  <a:moveTo>
                    <a:pt x="4382" y="334"/>
                  </a:moveTo>
                  <a:cubicBezTo>
                    <a:pt x="5751" y="334"/>
                    <a:pt x="6870" y="1453"/>
                    <a:pt x="6870" y="2823"/>
                  </a:cubicBezTo>
                  <a:lnTo>
                    <a:pt x="6870" y="3192"/>
                  </a:lnTo>
                  <a:lnTo>
                    <a:pt x="6132" y="3192"/>
                  </a:lnTo>
                  <a:lnTo>
                    <a:pt x="6132" y="3180"/>
                  </a:lnTo>
                  <a:cubicBezTo>
                    <a:pt x="6132" y="3085"/>
                    <a:pt x="6061" y="3013"/>
                    <a:pt x="5977" y="3013"/>
                  </a:cubicBezTo>
                  <a:lnTo>
                    <a:pt x="4739" y="3013"/>
                  </a:lnTo>
                  <a:cubicBezTo>
                    <a:pt x="4644" y="3013"/>
                    <a:pt x="4572" y="3085"/>
                    <a:pt x="4572" y="3180"/>
                  </a:cubicBezTo>
                  <a:lnTo>
                    <a:pt x="4572" y="3228"/>
                  </a:lnTo>
                  <a:cubicBezTo>
                    <a:pt x="4513" y="3192"/>
                    <a:pt x="4453" y="3192"/>
                    <a:pt x="4382" y="3192"/>
                  </a:cubicBezTo>
                  <a:cubicBezTo>
                    <a:pt x="4310" y="3192"/>
                    <a:pt x="4251" y="3216"/>
                    <a:pt x="4191" y="3228"/>
                  </a:cubicBezTo>
                  <a:lnTo>
                    <a:pt x="4191" y="3180"/>
                  </a:lnTo>
                  <a:cubicBezTo>
                    <a:pt x="4191" y="3085"/>
                    <a:pt x="4108" y="3013"/>
                    <a:pt x="4025" y="3013"/>
                  </a:cubicBezTo>
                  <a:lnTo>
                    <a:pt x="2786" y="3013"/>
                  </a:lnTo>
                  <a:cubicBezTo>
                    <a:pt x="2703" y="3013"/>
                    <a:pt x="2620" y="3085"/>
                    <a:pt x="2620" y="3180"/>
                  </a:cubicBezTo>
                  <a:lnTo>
                    <a:pt x="2620" y="3192"/>
                  </a:lnTo>
                  <a:lnTo>
                    <a:pt x="1893" y="3192"/>
                  </a:lnTo>
                  <a:lnTo>
                    <a:pt x="1893" y="2823"/>
                  </a:lnTo>
                  <a:cubicBezTo>
                    <a:pt x="1893" y="1453"/>
                    <a:pt x="3013" y="334"/>
                    <a:pt x="4382" y="334"/>
                  </a:cubicBezTo>
                  <a:close/>
                  <a:moveTo>
                    <a:pt x="3846" y="3323"/>
                  </a:moveTo>
                  <a:lnTo>
                    <a:pt x="3846" y="3704"/>
                  </a:lnTo>
                  <a:cubicBezTo>
                    <a:pt x="3846" y="3799"/>
                    <a:pt x="3751" y="3894"/>
                    <a:pt x="3656" y="3894"/>
                  </a:cubicBezTo>
                  <a:lnTo>
                    <a:pt x="3120" y="3894"/>
                  </a:lnTo>
                  <a:cubicBezTo>
                    <a:pt x="3013" y="3894"/>
                    <a:pt x="2917" y="3799"/>
                    <a:pt x="2917" y="3704"/>
                  </a:cubicBezTo>
                  <a:lnTo>
                    <a:pt x="2917" y="3323"/>
                  </a:lnTo>
                  <a:lnTo>
                    <a:pt x="3203" y="3323"/>
                  </a:lnTo>
                  <a:lnTo>
                    <a:pt x="3203" y="3525"/>
                  </a:lnTo>
                  <a:cubicBezTo>
                    <a:pt x="3239" y="3609"/>
                    <a:pt x="3310" y="3692"/>
                    <a:pt x="3394" y="3692"/>
                  </a:cubicBezTo>
                  <a:cubicBezTo>
                    <a:pt x="3489" y="3692"/>
                    <a:pt x="3560" y="3609"/>
                    <a:pt x="3560" y="3525"/>
                  </a:cubicBezTo>
                  <a:lnTo>
                    <a:pt x="3560" y="3323"/>
                  </a:lnTo>
                  <a:close/>
                  <a:moveTo>
                    <a:pt x="5799" y="3323"/>
                  </a:moveTo>
                  <a:lnTo>
                    <a:pt x="5799" y="3704"/>
                  </a:lnTo>
                  <a:cubicBezTo>
                    <a:pt x="5799" y="3799"/>
                    <a:pt x="5703" y="3894"/>
                    <a:pt x="5596" y="3894"/>
                  </a:cubicBezTo>
                  <a:lnTo>
                    <a:pt x="5061" y="3894"/>
                  </a:lnTo>
                  <a:cubicBezTo>
                    <a:pt x="4965" y="3894"/>
                    <a:pt x="4870" y="3799"/>
                    <a:pt x="4870" y="3704"/>
                  </a:cubicBezTo>
                  <a:lnTo>
                    <a:pt x="4870" y="3323"/>
                  </a:lnTo>
                  <a:lnTo>
                    <a:pt x="5156" y="3323"/>
                  </a:lnTo>
                  <a:lnTo>
                    <a:pt x="5156" y="3525"/>
                  </a:lnTo>
                  <a:cubicBezTo>
                    <a:pt x="5180" y="3609"/>
                    <a:pt x="5263" y="3692"/>
                    <a:pt x="5346" y="3692"/>
                  </a:cubicBezTo>
                  <a:cubicBezTo>
                    <a:pt x="5442" y="3692"/>
                    <a:pt x="5513" y="3609"/>
                    <a:pt x="5513" y="3525"/>
                  </a:cubicBezTo>
                  <a:lnTo>
                    <a:pt x="5513" y="3323"/>
                  </a:lnTo>
                  <a:close/>
                  <a:moveTo>
                    <a:pt x="6954" y="3525"/>
                  </a:moveTo>
                  <a:cubicBezTo>
                    <a:pt x="7025" y="3525"/>
                    <a:pt x="7097" y="3549"/>
                    <a:pt x="7168" y="3609"/>
                  </a:cubicBezTo>
                  <a:cubicBezTo>
                    <a:pt x="7227" y="3668"/>
                    <a:pt x="7239" y="3751"/>
                    <a:pt x="7239" y="3823"/>
                  </a:cubicBezTo>
                  <a:cubicBezTo>
                    <a:pt x="7227" y="3954"/>
                    <a:pt x="7085" y="4073"/>
                    <a:pt x="6942" y="4073"/>
                  </a:cubicBezTo>
                  <a:lnTo>
                    <a:pt x="6870" y="4073"/>
                  </a:lnTo>
                  <a:lnTo>
                    <a:pt x="6870" y="4061"/>
                  </a:lnTo>
                  <a:cubicBezTo>
                    <a:pt x="6870" y="3966"/>
                    <a:pt x="6787" y="3894"/>
                    <a:pt x="6704" y="3894"/>
                  </a:cubicBezTo>
                  <a:cubicBezTo>
                    <a:pt x="6608" y="3894"/>
                    <a:pt x="6537" y="3966"/>
                    <a:pt x="6537" y="4061"/>
                  </a:cubicBezTo>
                  <a:cubicBezTo>
                    <a:pt x="6537" y="4775"/>
                    <a:pt x="6180" y="5442"/>
                    <a:pt x="5584" y="5835"/>
                  </a:cubicBezTo>
                  <a:lnTo>
                    <a:pt x="5584" y="5799"/>
                  </a:lnTo>
                  <a:lnTo>
                    <a:pt x="5501" y="5037"/>
                  </a:lnTo>
                  <a:cubicBezTo>
                    <a:pt x="5453" y="4680"/>
                    <a:pt x="5156" y="4418"/>
                    <a:pt x="4811" y="4418"/>
                  </a:cubicBezTo>
                  <a:lnTo>
                    <a:pt x="3989" y="4418"/>
                  </a:lnTo>
                  <a:cubicBezTo>
                    <a:pt x="3632" y="4418"/>
                    <a:pt x="3334" y="4680"/>
                    <a:pt x="3310" y="5037"/>
                  </a:cubicBezTo>
                  <a:lnTo>
                    <a:pt x="3215" y="5799"/>
                  </a:lnTo>
                  <a:lnTo>
                    <a:pt x="3215" y="5835"/>
                  </a:lnTo>
                  <a:cubicBezTo>
                    <a:pt x="2953" y="5668"/>
                    <a:pt x="2739" y="5454"/>
                    <a:pt x="2584" y="5204"/>
                  </a:cubicBezTo>
                  <a:cubicBezTo>
                    <a:pt x="2358" y="4859"/>
                    <a:pt x="2239" y="4466"/>
                    <a:pt x="2239" y="4061"/>
                  </a:cubicBezTo>
                  <a:cubicBezTo>
                    <a:pt x="2239" y="3966"/>
                    <a:pt x="2167" y="3894"/>
                    <a:pt x="2072" y="3894"/>
                  </a:cubicBezTo>
                  <a:cubicBezTo>
                    <a:pt x="1989" y="3894"/>
                    <a:pt x="1905" y="3966"/>
                    <a:pt x="1905" y="4061"/>
                  </a:cubicBezTo>
                  <a:lnTo>
                    <a:pt x="1905" y="4073"/>
                  </a:lnTo>
                  <a:lnTo>
                    <a:pt x="1810" y="4073"/>
                  </a:lnTo>
                  <a:cubicBezTo>
                    <a:pt x="1727" y="4073"/>
                    <a:pt x="1655" y="4049"/>
                    <a:pt x="1596" y="3990"/>
                  </a:cubicBezTo>
                  <a:cubicBezTo>
                    <a:pt x="1536" y="3930"/>
                    <a:pt x="1524" y="3847"/>
                    <a:pt x="1524" y="3775"/>
                  </a:cubicBezTo>
                  <a:cubicBezTo>
                    <a:pt x="1536" y="3644"/>
                    <a:pt x="1667" y="3525"/>
                    <a:pt x="1822" y="3525"/>
                  </a:cubicBezTo>
                  <a:lnTo>
                    <a:pt x="2608" y="3525"/>
                  </a:lnTo>
                  <a:lnTo>
                    <a:pt x="2608" y="3716"/>
                  </a:lnTo>
                  <a:cubicBezTo>
                    <a:pt x="2608" y="4001"/>
                    <a:pt x="2846" y="4240"/>
                    <a:pt x="3132" y="4240"/>
                  </a:cubicBezTo>
                  <a:lnTo>
                    <a:pt x="3668" y="4240"/>
                  </a:lnTo>
                  <a:cubicBezTo>
                    <a:pt x="3953" y="4240"/>
                    <a:pt x="4191" y="4001"/>
                    <a:pt x="4191" y="3716"/>
                  </a:cubicBezTo>
                  <a:cubicBezTo>
                    <a:pt x="4191" y="3609"/>
                    <a:pt x="4275" y="3525"/>
                    <a:pt x="4382" y="3525"/>
                  </a:cubicBezTo>
                  <a:cubicBezTo>
                    <a:pt x="4489" y="3525"/>
                    <a:pt x="4572" y="3609"/>
                    <a:pt x="4572" y="3716"/>
                  </a:cubicBezTo>
                  <a:cubicBezTo>
                    <a:pt x="4572" y="4001"/>
                    <a:pt x="4811" y="4240"/>
                    <a:pt x="5096" y="4240"/>
                  </a:cubicBezTo>
                  <a:lnTo>
                    <a:pt x="5632" y="4240"/>
                  </a:lnTo>
                  <a:cubicBezTo>
                    <a:pt x="5906" y="4240"/>
                    <a:pt x="6144" y="4001"/>
                    <a:pt x="6144" y="3716"/>
                  </a:cubicBezTo>
                  <a:lnTo>
                    <a:pt x="6144" y="3525"/>
                  </a:lnTo>
                  <a:close/>
                  <a:moveTo>
                    <a:pt x="4799" y="4740"/>
                  </a:moveTo>
                  <a:cubicBezTo>
                    <a:pt x="4989" y="4740"/>
                    <a:pt x="5144" y="4882"/>
                    <a:pt x="5156" y="5073"/>
                  </a:cubicBezTo>
                  <a:lnTo>
                    <a:pt x="5239" y="5835"/>
                  </a:lnTo>
                  <a:cubicBezTo>
                    <a:pt x="5239" y="5978"/>
                    <a:pt x="5168" y="6133"/>
                    <a:pt x="5037" y="6204"/>
                  </a:cubicBezTo>
                  <a:lnTo>
                    <a:pt x="4549" y="6454"/>
                  </a:lnTo>
                  <a:cubicBezTo>
                    <a:pt x="4495" y="6478"/>
                    <a:pt x="4438" y="6490"/>
                    <a:pt x="4382" y="6490"/>
                  </a:cubicBezTo>
                  <a:cubicBezTo>
                    <a:pt x="4325" y="6490"/>
                    <a:pt x="4269" y="6478"/>
                    <a:pt x="4215" y="6454"/>
                  </a:cubicBezTo>
                  <a:lnTo>
                    <a:pt x="3727" y="6204"/>
                  </a:lnTo>
                  <a:cubicBezTo>
                    <a:pt x="3596" y="6133"/>
                    <a:pt x="3501" y="5990"/>
                    <a:pt x="3537" y="5835"/>
                  </a:cubicBezTo>
                  <a:lnTo>
                    <a:pt x="3620" y="5073"/>
                  </a:lnTo>
                  <a:cubicBezTo>
                    <a:pt x="3632" y="4894"/>
                    <a:pt x="3798" y="4740"/>
                    <a:pt x="3977" y="4740"/>
                  </a:cubicBezTo>
                  <a:close/>
                  <a:moveTo>
                    <a:pt x="2965" y="6633"/>
                  </a:moveTo>
                  <a:lnTo>
                    <a:pt x="2965" y="6966"/>
                  </a:lnTo>
                  <a:cubicBezTo>
                    <a:pt x="2965" y="7109"/>
                    <a:pt x="2882" y="7240"/>
                    <a:pt x="2727" y="7299"/>
                  </a:cubicBezTo>
                  <a:lnTo>
                    <a:pt x="2346" y="7049"/>
                  </a:lnTo>
                  <a:cubicBezTo>
                    <a:pt x="2239" y="6978"/>
                    <a:pt x="2227" y="6871"/>
                    <a:pt x="2251" y="6799"/>
                  </a:cubicBezTo>
                  <a:cubicBezTo>
                    <a:pt x="2286" y="6728"/>
                    <a:pt x="2346" y="6633"/>
                    <a:pt x="2465" y="6633"/>
                  </a:cubicBezTo>
                  <a:close/>
                  <a:moveTo>
                    <a:pt x="6275" y="6633"/>
                  </a:moveTo>
                  <a:cubicBezTo>
                    <a:pt x="6382" y="6633"/>
                    <a:pt x="6465" y="6728"/>
                    <a:pt x="6477" y="6799"/>
                  </a:cubicBezTo>
                  <a:cubicBezTo>
                    <a:pt x="6513" y="6871"/>
                    <a:pt x="6489" y="6978"/>
                    <a:pt x="6394" y="7049"/>
                  </a:cubicBezTo>
                  <a:lnTo>
                    <a:pt x="6001" y="7299"/>
                  </a:lnTo>
                  <a:cubicBezTo>
                    <a:pt x="5870" y="7240"/>
                    <a:pt x="5763" y="7109"/>
                    <a:pt x="5763" y="6966"/>
                  </a:cubicBezTo>
                  <a:lnTo>
                    <a:pt x="5763" y="6633"/>
                  </a:lnTo>
                  <a:close/>
                  <a:moveTo>
                    <a:pt x="2953" y="6109"/>
                  </a:moveTo>
                  <a:lnTo>
                    <a:pt x="2953" y="6311"/>
                  </a:lnTo>
                  <a:lnTo>
                    <a:pt x="2465" y="6311"/>
                  </a:lnTo>
                  <a:cubicBezTo>
                    <a:pt x="2203" y="6311"/>
                    <a:pt x="2001" y="6454"/>
                    <a:pt x="1929" y="6692"/>
                  </a:cubicBezTo>
                  <a:cubicBezTo>
                    <a:pt x="1846" y="6930"/>
                    <a:pt x="1941" y="7168"/>
                    <a:pt x="2144" y="7323"/>
                  </a:cubicBezTo>
                  <a:lnTo>
                    <a:pt x="4191" y="8669"/>
                  </a:lnTo>
                  <a:lnTo>
                    <a:pt x="4191" y="8954"/>
                  </a:lnTo>
                  <a:lnTo>
                    <a:pt x="3489" y="8954"/>
                  </a:lnTo>
                  <a:cubicBezTo>
                    <a:pt x="3370" y="8954"/>
                    <a:pt x="3239" y="8943"/>
                    <a:pt x="3120" y="8931"/>
                  </a:cubicBezTo>
                  <a:lnTo>
                    <a:pt x="3120" y="8776"/>
                  </a:lnTo>
                  <a:cubicBezTo>
                    <a:pt x="3120" y="8692"/>
                    <a:pt x="3036" y="8609"/>
                    <a:pt x="2953" y="8609"/>
                  </a:cubicBezTo>
                  <a:cubicBezTo>
                    <a:pt x="2858" y="8609"/>
                    <a:pt x="2786" y="8692"/>
                    <a:pt x="2786" y="8776"/>
                  </a:cubicBezTo>
                  <a:lnTo>
                    <a:pt x="2786" y="8835"/>
                  </a:lnTo>
                  <a:cubicBezTo>
                    <a:pt x="2060" y="8550"/>
                    <a:pt x="1524" y="7835"/>
                    <a:pt x="1524" y="7002"/>
                  </a:cubicBezTo>
                  <a:cubicBezTo>
                    <a:pt x="1524" y="6514"/>
                    <a:pt x="1929" y="6109"/>
                    <a:pt x="2417" y="6109"/>
                  </a:cubicBezTo>
                  <a:close/>
                  <a:moveTo>
                    <a:pt x="6323" y="6133"/>
                  </a:moveTo>
                  <a:cubicBezTo>
                    <a:pt x="6823" y="6133"/>
                    <a:pt x="7216" y="6526"/>
                    <a:pt x="7216" y="7026"/>
                  </a:cubicBezTo>
                  <a:cubicBezTo>
                    <a:pt x="7227" y="7835"/>
                    <a:pt x="6692" y="8550"/>
                    <a:pt x="5954" y="8835"/>
                  </a:cubicBezTo>
                  <a:lnTo>
                    <a:pt x="5954" y="8776"/>
                  </a:lnTo>
                  <a:cubicBezTo>
                    <a:pt x="5954" y="8692"/>
                    <a:pt x="5882" y="8609"/>
                    <a:pt x="5799" y="8609"/>
                  </a:cubicBezTo>
                  <a:cubicBezTo>
                    <a:pt x="5703" y="8609"/>
                    <a:pt x="5632" y="8692"/>
                    <a:pt x="5632" y="8776"/>
                  </a:cubicBezTo>
                  <a:lnTo>
                    <a:pt x="5632" y="8931"/>
                  </a:lnTo>
                  <a:cubicBezTo>
                    <a:pt x="5513" y="8954"/>
                    <a:pt x="5394" y="8954"/>
                    <a:pt x="5263" y="8954"/>
                  </a:cubicBezTo>
                  <a:lnTo>
                    <a:pt x="4549" y="8954"/>
                  </a:lnTo>
                  <a:lnTo>
                    <a:pt x="4549" y="8669"/>
                  </a:lnTo>
                  <a:lnTo>
                    <a:pt x="5180" y="8252"/>
                  </a:lnTo>
                  <a:cubicBezTo>
                    <a:pt x="5263" y="8216"/>
                    <a:pt x="5275" y="8109"/>
                    <a:pt x="5227" y="8038"/>
                  </a:cubicBezTo>
                  <a:cubicBezTo>
                    <a:pt x="5198" y="7986"/>
                    <a:pt x="5151" y="7962"/>
                    <a:pt x="5099" y="7962"/>
                  </a:cubicBezTo>
                  <a:cubicBezTo>
                    <a:pt x="5067" y="7962"/>
                    <a:pt x="5033" y="7972"/>
                    <a:pt x="5001" y="7990"/>
                  </a:cubicBezTo>
                  <a:lnTo>
                    <a:pt x="4394" y="8407"/>
                  </a:lnTo>
                  <a:lnTo>
                    <a:pt x="3060" y="7514"/>
                  </a:lnTo>
                  <a:cubicBezTo>
                    <a:pt x="3215" y="7383"/>
                    <a:pt x="3322" y="7180"/>
                    <a:pt x="3322" y="6966"/>
                  </a:cubicBezTo>
                  <a:lnTo>
                    <a:pt x="3322" y="6276"/>
                  </a:lnTo>
                  <a:cubicBezTo>
                    <a:pt x="3322" y="6276"/>
                    <a:pt x="3334" y="6276"/>
                    <a:pt x="3358" y="6287"/>
                  </a:cubicBezTo>
                  <a:cubicBezTo>
                    <a:pt x="3417" y="6383"/>
                    <a:pt x="3501" y="6442"/>
                    <a:pt x="3596" y="6502"/>
                  </a:cubicBezTo>
                  <a:lnTo>
                    <a:pt x="4084" y="6752"/>
                  </a:lnTo>
                  <a:cubicBezTo>
                    <a:pt x="4191" y="6799"/>
                    <a:pt x="4287" y="6823"/>
                    <a:pt x="4394" y="6823"/>
                  </a:cubicBezTo>
                  <a:cubicBezTo>
                    <a:pt x="4501" y="6823"/>
                    <a:pt x="4608" y="6799"/>
                    <a:pt x="4703" y="6752"/>
                  </a:cubicBezTo>
                  <a:lnTo>
                    <a:pt x="5192" y="6502"/>
                  </a:lnTo>
                  <a:cubicBezTo>
                    <a:pt x="5299" y="6454"/>
                    <a:pt x="5382" y="6383"/>
                    <a:pt x="5430" y="6287"/>
                  </a:cubicBezTo>
                  <a:cubicBezTo>
                    <a:pt x="5453" y="6287"/>
                    <a:pt x="5453" y="6287"/>
                    <a:pt x="5465" y="6276"/>
                  </a:cubicBezTo>
                  <a:lnTo>
                    <a:pt x="5465" y="6966"/>
                  </a:lnTo>
                  <a:cubicBezTo>
                    <a:pt x="5465" y="7168"/>
                    <a:pt x="5573" y="7383"/>
                    <a:pt x="5727" y="7514"/>
                  </a:cubicBezTo>
                  <a:lnTo>
                    <a:pt x="5632" y="7585"/>
                  </a:lnTo>
                  <a:cubicBezTo>
                    <a:pt x="5549" y="7633"/>
                    <a:pt x="5537" y="7740"/>
                    <a:pt x="5584" y="7811"/>
                  </a:cubicBezTo>
                  <a:cubicBezTo>
                    <a:pt x="5608" y="7859"/>
                    <a:pt x="5668" y="7883"/>
                    <a:pt x="5715" y="7883"/>
                  </a:cubicBezTo>
                  <a:cubicBezTo>
                    <a:pt x="5751" y="7883"/>
                    <a:pt x="5775" y="7871"/>
                    <a:pt x="5811" y="7859"/>
                  </a:cubicBezTo>
                  <a:lnTo>
                    <a:pt x="6596" y="7335"/>
                  </a:lnTo>
                  <a:cubicBezTo>
                    <a:pt x="6799" y="7204"/>
                    <a:pt x="6894" y="6942"/>
                    <a:pt x="6823" y="6704"/>
                  </a:cubicBezTo>
                  <a:cubicBezTo>
                    <a:pt x="6739" y="6466"/>
                    <a:pt x="6537" y="6323"/>
                    <a:pt x="6287" y="6323"/>
                  </a:cubicBezTo>
                  <a:lnTo>
                    <a:pt x="5787" y="6323"/>
                  </a:lnTo>
                  <a:lnTo>
                    <a:pt x="5787" y="6133"/>
                  </a:lnTo>
                  <a:close/>
                  <a:moveTo>
                    <a:pt x="4406" y="1"/>
                  </a:moveTo>
                  <a:cubicBezTo>
                    <a:pt x="2858" y="1"/>
                    <a:pt x="1596" y="1263"/>
                    <a:pt x="1596" y="2811"/>
                  </a:cubicBezTo>
                  <a:lnTo>
                    <a:pt x="1596" y="3239"/>
                  </a:lnTo>
                  <a:cubicBezTo>
                    <a:pt x="1405" y="3335"/>
                    <a:pt x="1262" y="3513"/>
                    <a:pt x="1239" y="3716"/>
                  </a:cubicBezTo>
                  <a:cubicBezTo>
                    <a:pt x="1227" y="3894"/>
                    <a:pt x="1286" y="4061"/>
                    <a:pt x="1382" y="4192"/>
                  </a:cubicBezTo>
                  <a:cubicBezTo>
                    <a:pt x="1501" y="4323"/>
                    <a:pt x="1667" y="4382"/>
                    <a:pt x="1834" y="4382"/>
                  </a:cubicBezTo>
                  <a:lnTo>
                    <a:pt x="1953" y="4382"/>
                  </a:lnTo>
                  <a:cubicBezTo>
                    <a:pt x="2001" y="4740"/>
                    <a:pt x="2132" y="5073"/>
                    <a:pt x="2322" y="5371"/>
                  </a:cubicBezTo>
                  <a:cubicBezTo>
                    <a:pt x="2417" y="5502"/>
                    <a:pt x="2513" y="5633"/>
                    <a:pt x="2632" y="5752"/>
                  </a:cubicBezTo>
                  <a:lnTo>
                    <a:pt x="2453" y="5752"/>
                  </a:lnTo>
                  <a:cubicBezTo>
                    <a:pt x="1786" y="5752"/>
                    <a:pt x="1239" y="6311"/>
                    <a:pt x="1239" y="6978"/>
                  </a:cubicBezTo>
                  <a:cubicBezTo>
                    <a:pt x="1239" y="7228"/>
                    <a:pt x="1286" y="7466"/>
                    <a:pt x="1358" y="7692"/>
                  </a:cubicBezTo>
                  <a:lnTo>
                    <a:pt x="881" y="7823"/>
                  </a:lnTo>
                  <a:cubicBezTo>
                    <a:pt x="358" y="7978"/>
                    <a:pt x="0" y="8466"/>
                    <a:pt x="0" y="9002"/>
                  </a:cubicBezTo>
                  <a:lnTo>
                    <a:pt x="0" y="11098"/>
                  </a:lnTo>
                  <a:cubicBezTo>
                    <a:pt x="0" y="11193"/>
                    <a:pt x="72" y="11264"/>
                    <a:pt x="167" y="11264"/>
                  </a:cubicBezTo>
                  <a:cubicBezTo>
                    <a:pt x="250" y="11264"/>
                    <a:pt x="334" y="11193"/>
                    <a:pt x="334" y="11098"/>
                  </a:cubicBezTo>
                  <a:lnTo>
                    <a:pt x="334" y="9002"/>
                  </a:lnTo>
                  <a:cubicBezTo>
                    <a:pt x="334" y="8597"/>
                    <a:pt x="596" y="8252"/>
                    <a:pt x="965" y="8133"/>
                  </a:cubicBezTo>
                  <a:lnTo>
                    <a:pt x="1477" y="7990"/>
                  </a:lnTo>
                  <a:cubicBezTo>
                    <a:pt x="1739" y="8538"/>
                    <a:pt x="2239" y="8954"/>
                    <a:pt x="2834" y="9145"/>
                  </a:cubicBezTo>
                  <a:lnTo>
                    <a:pt x="2834" y="11098"/>
                  </a:lnTo>
                  <a:cubicBezTo>
                    <a:pt x="2834" y="11193"/>
                    <a:pt x="2906" y="11264"/>
                    <a:pt x="2989" y="11264"/>
                  </a:cubicBezTo>
                  <a:cubicBezTo>
                    <a:pt x="3084" y="11264"/>
                    <a:pt x="3156" y="11193"/>
                    <a:pt x="3156" y="11098"/>
                  </a:cubicBezTo>
                  <a:lnTo>
                    <a:pt x="3156" y="9228"/>
                  </a:lnTo>
                  <a:cubicBezTo>
                    <a:pt x="3275" y="9240"/>
                    <a:pt x="3394" y="9252"/>
                    <a:pt x="3525" y="9252"/>
                  </a:cubicBezTo>
                  <a:lnTo>
                    <a:pt x="4239" y="9252"/>
                  </a:lnTo>
                  <a:lnTo>
                    <a:pt x="4239" y="11098"/>
                  </a:lnTo>
                  <a:cubicBezTo>
                    <a:pt x="4239" y="11193"/>
                    <a:pt x="4322" y="11264"/>
                    <a:pt x="4406" y="11264"/>
                  </a:cubicBezTo>
                  <a:cubicBezTo>
                    <a:pt x="4501" y="11264"/>
                    <a:pt x="4572" y="11193"/>
                    <a:pt x="4572" y="11098"/>
                  </a:cubicBezTo>
                  <a:lnTo>
                    <a:pt x="4572" y="9252"/>
                  </a:lnTo>
                  <a:lnTo>
                    <a:pt x="5287" y="9252"/>
                  </a:lnTo>
                  <a:cubicBezTo>
                    <a:pt x="5406" y="9252"/>
                    <a:pt x="5537" y="9240"/>
                    <a:pt x="5656" y="9228"/>
                  </a:cubicBezTo>
                  <a:lnTo>
                    <a:pt x="5656" y="11098"/>
                  </a:lnTo>
                  <a:cubicBezTo>
                    <a:pt x="5656" y="11193"/>
                    <a:pt x="5727" y="11264"/>
                    <a:pt x="5823" y="11264"/>
                  </a:cubicBezTo>
                  <a:cubicBezTo>
                    <a:pt x="5906" y="11264"/>
                    <a:pt x="5989" y="11193"/>
                    <a:pt x="5989" y="11098"/>
                  </a:cubicBezTo>
                  <a:lnTo>
                    <a:pt x="5989" y="9145"/>
                  </a:lnTo>
                  <a:cubicBezTo>
                    <a:pt x="6585" y="8954"/>
                    <a:pt x="7061" y="8538"/>
                    <a:pt x="7335" y="7990"/>
                  </a:cubicBezTo>
                  <a:lnTo>
                    <a:pt x="7847" y="8133"/>
                  </a:lnTo>
                  <a:cubicBezTo>
                    <a:pt x="8216" y="8240"/>
                    <a:pt x="8490" y="8597"/>
                    <a:pt x="8490" y="9002"/>
                  </a:cubicBezTo>
                  <a:lnTo>
                    <a:pt x="8490" y="11098"/>
                  </a:lnTo>
                  <a:cubicBezTo>
                    <a:pt x="8490" y="11193"/>
                    <a:pt x="8561" y="11264"/>
                    <a:pt x="8644" y="11264"/>
                  </a:cubicBezTo>
                  <a:cubicBezTo>
                    <a:pt x="8740" y="11264"/>
                    <a:pt x="8811" y="11193"/>
                    <a:pt x="8811" y="11098"/>
                  </a:cubicBezTo>
                  <a:lnTo>
                    <a:pt x="8811" y="9002"/>
                  </a:lnTo>
                  <a:cubicBezTo>
                    <a:pt x="8787" y="8490"/>
                    <a:pt x="8430" y="8014"/>
                    <a:pt x="7906" y="7859"/>
                  </a:cubicBezTo>
                  <a:lnTo>
                    <a:pt x="7430" y="7716"/>
                  </a:lnTo>
                  <a:cubicBezTo>
                    <a:pt x="7501" y="7502"/>
                    <a:pt x="7549" y="7264"/>
                    <a:pt x="7549" y="7002"/>
                  </a:cubicBezTo>
                  <a:cubicBezTo>
                    <a:pt x="7549" y="6335"/>
                    <a:pt x="7001" y="5787"/>
                    <a:pt x="6335" y="5787"/>
                  </a:cubicBezTo>
                  <a:lnTo>
                    <a:pt x="6156" y="5787"/>
                  </a:lnTo>
                  <a:cubicBezTo>
                    <a:pt x="6513" y="5418"/>
                    <a:pt x="6763" y="4942"/>
                    <a:pt x="6835" y="4406"/>
                  </a:cubicBezTo>
                  <a:lnTo>
                    <a:pt x="6942" y="4406"/>
                  </a:lnTo>
                  <a:cubicBezTo>
                    <a:pt x="7263" y="4406"/>
                    <a:pt x="7537" y="4168"/>
                    <a:pt x="7561" y="3847"/>
                  </a:cubicBezTo>
                  <a:cubicBezTo>
                    <a:pt x="7573" y="3668"/>
                    <a:pt x="7525" y="3513"/>
                    <a:pt x="7418" y="3370"/>
                  </a:cubicBezTo>
                  <a:cubicBezTo>
                    <a:pt x="7358" y="3311"/>
                    <a:pt x="7299" y="3275"/>
                    <a:pt x="7227" y="3228"/>
                  </a:cubicBezTo>
                  <a:lnTo>
                    <a:pt x="7227" y="2811"/>
                  </a:lnTo>
                  <a:cubicBezTo>
                    <a:pt x="7227" y="1263"/>
                    <a:pt x="5954" y="1"/>
                    <a:pt x="4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322;p56">
            <a:extLst>
              <a:ext uri="{FF2B5EF4-FFF2-40B4-BE49-F238E27FC236}">
                <a16:creationId xmlns:a16="http://schemas.microsoft.com/office/drawing/2014/main" id="{D90A721C-6AC6-45C7-A0D2-906EB4DB5DEA}"/>
              </a:ext>
            </a:extLst>
          </p:cNvPr>
          <p:cNvGrpSpPr/>
          <p:nvPr/>
        </p:nvGrpSpPr>
        <p:grpSpPr>
          <a:xfrm>
            <a:off x="6598042" y="1900663"/>
            <a:ext cx="845645" cy="711911"/>
            <a:chOff x="951975" y="315800"/>
            <a:chExt cx="5860325" cy="4933550"/>
          </a:xfrm>
        </p:grpSpPr>
        <p:sp>
          <p:nvSpPr>
            <p:cNvPr id="64" name="Google Shape;9323;p56">
              <a:extLst>
                <a:ext uri="{FF2B5EF4-FFF2-40B4-BE49-F238E27FC236}">
                  <a16:creationId xmlns:a16="http://schemas.microsoft.com/office/drawing/2014/main" id="{3A926764-2351-495B-B29B-5D6243DA9CB8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24;p56">
              <a:extLst>
                <a:ext uri="{FF2B5EF4-FFF2-40B4-BE49-F238E27FC236}">
                  <a16:creationId xmlns:a16="http://schemas.microsoft.com/office/drawing/2014/main" id="{A127E7A0-9A72-4322-833D-AD577D277B07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25;p56">
              <a:extLst>
                <a:ext uri="{FF2B5EF4-FFF2-40B4-BE49-F238E27FC236}">
                  <a16:creationId xmlns:a16="http://schemas.microsoft.com/office/drawing/2014/main" id="{18A69D8F-4A0B-4CB6-A7EA-FE735E7A5737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26;p56">
              <a:extLst>
                <a:ext uri="{FF2B5EF4-FFF2-40B4-BE49-F238E27FC236}">
                  <a16:creationId xmlns:a16="http://schemas.microsoft.com/office/drawing/2014/main" id="{F8227900-FD60-471C-9FB4-3121275941B2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327;p56">
              <a:extLst>
                <a:ext uri="{FF2B5EF4-FFF2-40B4-BE49-F238E27FC236}">
                  <a16:creationId xmlns:a16="http://schemas.microsoft.com/office/drawing/2014/main" id="{C644226C-2327-4049-A946-76DA1C8B6319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28;p56">
              <a:extLst>
                <a:ext uri="{FF2B5EF4-FFF2-40B4-BE49-F238E27FC236}">
                  <a16:creationId xmlns:a16="http://schemas.microsoft.com/office/drawing/2014/main" id="{C89D82EC-557F-4A32-81DD-CE51BFE2C5C6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29;p56">
              <a:extLst>
                <a:ext uri="{FF2B5EF4-FFF2-40B4-BE49-F238E27FC236}">
                  <a16:creationId xmlns:a16="http://schemas.microsoft.com/office/drawing/2014/main" id="{94A0D75A-1F75-456D-BDD8-9321C251DFE2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30;p56">
              <a:extLst>
                <a:ext uri="{FF2B5EF4-FFF2-40B4-BE49-F238E27FC236}">
                  <a16:creationId xmlns:a16="http://schemas.microsoft.com/office/drawing/2014/main" id="{778320C1-D962-42CA-A4A0-09D3EE81E0C5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9322;p56">
            <a:extLst>
              <a:ext uri="{FF2B5EF4-FFF2-40B4-BE49-F238E27FC236}">
                <a16:creationId xmlns:a16="http://schemas.microsoft.com/office/drawing/2014/main" id="{06D3285A-7294-48CE-B971-44357F99310D}"/>
              </a:ext>
            </a:extLst>
          </p:cNvPr>
          <p:cNvGrpSpPr/>
          <p:nvPr/>
        </p:nvGrpSpPr>
        <p:grpSpPr>
          <a:xfrm>
            <a:off x="3389646" y="1919641"/>
            <a:ext cx="845645" cy="711911"/>
            <a:chOff x="951975" y="315800"/>
            <a:chExt cx="5860325" cy="4933550"/>
          </a:xfrm>
        </p:grpSpPr>
        <p:sp>
          <p:nvSpPr>
            <p:cNvPr id="73" name="Google Shape;9323;p56">
              <a:extLst>
                <a:ext uri="{FF2B5EF4-FFF2-40B4-BE49-F238E27FC236}">
                  <a16:creationId xmlns:a16="http://schemas.microsoft.com/office/drawing/2014/main" id="{69ED2EAD-103B-4BFE-92C7-14CD89B72C79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24;p56">
              <a:extLst>
                <a:ext uri="{FF2B5EF4-FFF2-40B4-BE49-F238E27FC236}">
                  <a16:creationId xmlns:a16="http://schemas.microsoft.com/office/drawing/2014/main" id="{EB218F74-F906-4802-9D37-1563ABA2B506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25;p56">
              <a:extLst>
                <a:ext uri="{FF2B5EF4-FFF2-40B4-BE49-F238E27FC236}">
                  <a16:creationId xmlns:a16="http://schemas.microsoft.com/office/drawing/2014/main" id="{F6992DE0-924F-48ED-8C57-B50BDE46DC15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26;p56">
              <a:extLst>
                <a:ext uri="{FF2B5EF4-FFF2-40B4-BE49-F238E27FC236}">
                  <a16:creationId xmlns:a16="http://schemas.microsoft.com/office/drawing/2014/main" id="{F0A3A9DF-D97C-4942-9187-85A303D8B727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27;p56">
              <a:extLst>
                <a:ext uri="{FF2B5EF4-FFF2-40B4-BE49-F238E27FC236}">
                  <a16:creationId xmlns:a16="http://schemas.microsoft.com/office/drawing/2014/main" id="{1C5E627F-C871-4828-AB88-C1ED32352CD1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28;p56">
              <a:extLst>
                <a:ext uri="{FF2B5EF4-FFF2-40B4-BE49-F238E27FC236}">
                  <a16:creationId xmlns:a16="http://schemas.microsoft.com/office/drawing/2014/main" id="{9DD5162A-6405-450F-978F-123862D79762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29;p56">
              <a:extLst>
                <a:ext uri="{FF2B5EF4-FFF2-40B4-BE49-F238E27FC236}">
                  <a16:creationId xmlns:a16="http://schemas.microsoft.com/office/drawing/2014/main" id="{50D28E1B-B1C4-455D-8E9B-7C2A1DAF5124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30;p56">
              <a:extLst>
                <a:ext uri="{FF2B5EF4-FFF2-40B4-BE49-F238E27FC236}">
                  <a16:creationId xmlns:a16="http://schemas.microsoft.com/office/drawing/2014/main" id="{11869104-72EF-40C6-8E2F-4851BF523191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9322;p56">
            <a:extLst>
              <a:ext uri="{FF2B5EF4-FFF2-40B4-BE49-F238E27FC236}">
                <a16:creationId xmlns:a16="http://schemas.microsoft.com/office/drawing/2014/main" id="{E6D0B407-8C2E-483D-992A-43A8F203012B}"/>
              </a:ext>
            </a:extLst>
          </p:cNvPr>
          <p:cNvGrpSpPr/>
          <p:nvPr/>
        </p:nvGrpSpPr>
        <p:grpSpPr>
          <a:xfrm>
            <a:off x="1505411" y="2056504"/>
            <a:ext cx="845645" cy="711911"/>
            <a:chOff x="951975" y="315800"/>
            <a:chExt cx="5860325" cy="4933550"/>
          </a:xfrm>
        </p:grpSpPr>
        <p:sp>
          <p:nvSpPr>
            <p:cNvPr id="82" name="Google Shape;9323;p56">
              <a:extLst>
                <a:ext uri="{FF2B5EF4-FFF2-40B4-BE49-F238E27FC236}">
                  <a16:creationId xmlns:a16="http://schemas.microsoft.com/office/drawing/2014/main" id="{CD8FB638-BF40-4F3A-AFB1-CC1389D6F51C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24;p56">
              <a:extLst>
                <a:ext uri="{FF2B5EF4-FFF2-40B4-BE49-F238E27FC236}">
                  <a16:creationId xmlns:a16="http://schemas.microsoft.com/office/drawing/2014/main" id="{DE4AB6C3-670A-4191-9B4A-0971C07C7D76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25;p56">
              <a:extLst>
                <a:ext uri="{FF2B5EF4-FFF2-40B4-BE49-F238E27FC236}">
                  <a16:creationId xmlns:a16="http://schemas.microsoft.com/office/drawing/2014/main" id="{A0A7B907-9A69-4764-9A74-8703260978A1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26;p56">
              <a:extLst>
                <a:ext uri="{FF2B5EF4-FFF2-40B4-BE49-F238E27FC236}">
                  <a16:creationId xmlns:a16="http://schemas.microsoft.com/office/drawing/2014/main" id="{3951F710-A4BF-473B-89D5-6116477C02C4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27;p56">
              <a:extLst>
                <a:ext uri="{FF2B5EF4-FFF2-40B4-BE49-F238E27FC236}">
                  <a16:creationId xmlns:a16="http://schemas.microsoft.com/office/drawing/2014/main" id="{EE46B739-F825-48F6-A41C-A36C1FEC0970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28;p56">
              <a:extLst>
                <a:ext uri="{FF2B5EF4-FFF2-40B4-BE49-F238E27FC236}">
                  <a16:creationId xmlns:a16="http://schemas.microsoft.com/office/drawing/2014/main" id="{4499FC3A-75C1-4F83-A0C8-FC25313EA9C9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29;p56">
              <a:extLst>
                <a:ext uri="{FF2B5EF4-FFF2-40B4-BE49-F238E27FC236}">
                  <a16:creationId xmlns:a16="http://schemas.microsoft.com/office/drawing/2014/main" id="{5BEDBB2E-2B52-4404-B7EA-C8B6266DE50D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330;p56">
              <a:extLst>
                <a:ext uri="{FF2B5EF4-FFF2-40B4-BE49-F238E27FC236}">
                  <a16:creationId xmlns:a16="http://schemas.microsoft.com/office/drawing/2014/main" id="{DFAA999A-430A-4D3F-994D-B3E85977DE9D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ráfico 89">
            <a:extLst>
              <a:ext uri="{FF2B5EF4-FFF2-40B4-BE49-F238E27FC236}">
                <a16:creationId xmlns:a16="http://schemas.microsoft.com/office/drawing/2014/main" id="{FBEA84E7-B7DA-4FC1-A75C-BB8F9BD4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19C2B7C0-AF97-4AB2-9283-082BFBE5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F426DE67-592D-4267-8F1B-C7E04BBDB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BF84E67C-A0B0-4A9C-884C-BDC9C6FE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D9332944-6AD3-48A4-A952-5A4EDCEE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02C27619-B80E-4402-ADAE-33EA8A3D6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8D979B0A-46E3-4F90-8563-3DB8EB61C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posible puesta en producción, se puede usar con un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smartphone.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DAA1309F-BE3E-4533-BD0A-1CE5FE233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Gráfico 26">
            <a:extLst>
              <a:ext uri="{FF2B5EF4-FFF2-40B4-BE49-F238E27FC236}">
                <a16:creationId xmlns:a16="http://schemas.microsoft.com/office/drawing/2014/main" id="{E52D75C5-148D-4049-98CD-353AD3BE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posible puesta en producción, se puede usar con un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smartphone.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113;p58">
            <a:extLst>
              <a:ext uri="{FF2B5EF4-FFF2-40B4-BE49-F238E27FC236}">
                <a16:creationId xmlns:a16="http://schemas.microsoft.com/office/drawing/2014/main" id="{9A61AA54-FA16-40AA-ABDB-465FC3A474E4}"/>
              </a:ext>
            </a:extLst>
          </p:cNvPr>
          <p:cNvGrpSpPr/>
          <p:nvPr/>
        </p:nvGrpSpPr>
        <p:grpSpPr>
          <a:xfrm>
            <a:off x="426928" y="3360867"/>
            <a:ext cx="374709" cy="374010"/>
            <a:chOff x="1421638" y="4125629"/>
            <a:chExt cx="374709" cy="374010"/>
          </a:xfrm>
          <a:solidFill>
            <a:schemeClr val="bg1"/>
          </a:solidFill>
        </p:grpSpPr>
        <p:sp>
          <p:nvSpPr>
            <p:cNvPr id="44" name="Google Shape;10114;p58">
              <a:extLst>
                <a:ext uri="{FF2B5EF4-FFF2-40B4-BE49-F238E27FC236}">
                  <a16:creationId xmlns:a16="http://schemas.microsoft.com/office/drawing/2014/main" id="{B54494F9-A469-4FC3-8AA4-2AAEC3108A36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15;p58">
              <a:extLst>
                <a:ext uri="{FF2B5EF4-FFF2-40B4-BE49-F238E27FC236}">
                  <a16:creationId xmlns:a16="http://schemas.microsoft.com/office/drawing/2014/main" id="{B103CCD9-3FE6-48DB-8C20-25BCE634CC1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ráfico 45">
            <a:extLst>
              <a:ext uri="{FF2B5EF4-FFF2-40B4-BE49-F238E27FC236}">
                <a16:creationId xmlns:a16="http://schemas.microsoft.com/office/drawing/2014/main" id="{4FA50874-E4E0-4878-A6F8-356120FCD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posible puesta en producción, se puede usar con un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smartphone.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Permite un gran recorrido de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mejora.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113;p58">
            <a:extLst>
              <a:ext uri="{FF2B5EF4-FFF2-40B4-BE49-F238E27FC236}">
                <a16:creationId xmlns:a16="http://schemas.microsoft.com/office/drawing/2014/main" id="{9A61AA54-FA16-40AA-ABDB-465FC3A474E4}"/>
              </a:ext>
            </a:extLst>
          </p:cNvPr>
          <p:cNvGrpSpPr/>
          <p:nvPr/>
        </p:nvGrpSpPr>
        <p:grpSpPr>
          <a:xfrm>
            <a:off x="426928" y="3360867"/>
            <a:ext cx="374709" cy="374010"/>
            <a:chOff x="1421638" y="4125629"/>
            <a:chExt cx="374709" cy="374010"/>
          </a:xfrm>
          <a:solidFill>
            <a:schemeClr val="bg1"/>
          </a:solidFill>
        </p:grpSpPr>
        <p:sp>
          <p:nvSpPr>
            <p:cNvPr id="44" name="Google Shape;10114;p58">
              <a:extLst>
                <a:ext uri="{FF2B5EF4-FFF2-40B4-BE49-F238E27FC236}">
                  <a16:creationId xmlns:a16="http://schemas.microsoft.com/office/drawing/2014/main" id="{B54494F9-A469-4FC3-8AA4-2AAEC3108A36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15;p58">
              <a:extLst>
                <a:ext uri="{FF2B5EF4-FFF2-40B4-BE49-F238E27FC236}">
                  <a16:creationId xmlns:a16="http://schemas.microsoft.com/office/drawing/2014/main" id="{B103CCD9-3FE6-48DB-8C20-25BCE634CC1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ráfico 45">
            <a:extLst>
              <a:ext uri="{FF2B5EF4-FFF2-40B4-BE49-F238E27FC236}">
                <a16:creationId xmlns:a16="http://schemas.microsoft.com/office/drawing/2014/main" id="{C9206912-1822-4A75-866B-04618BBC0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43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posible puesta en producción, se puede usar con un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smartphone.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Permite un gran recorrido de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mejora.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856;p58">
            <a:extLst>
              <a:ext uri="{FF2B5EF4-FFF2-40B4-BE49-F238E27FC236}">
                <a16:creationId xmlns:a16="http://schemas.microsoft.com/office/drawing/2014/main" id="{6A9F502B-9E0E-4322-8738-99018831CBC4}"/>
              </a:ext>
            </a:extLst>
          </p:cNvPr>
          <p:cNvGrpSpPr/>
          <p:nvPr/>
        </p:nvGrpSpPr>
        <p:grpSpPr>
          <a:xfrm>
            <a:off x="448407" y="4071905"/>
            <a:ext cx="360356" cy="343462"/>
            <a:chOff x="6870193" y="2295620"/>
            <a:chExt cx="360356" cy="343462"/>
          </a:xfrm>
        </p:grpSpPr>
        <p:sp>
          <p:nvSpPr>
            <p:cNvPr id="41" name="Google Shape;9857;p58">
              <a:extLst>
                <a:ext uri="{FF2B5EF4-FFF2-40B4-BE49-F238E27FC236}">
                  <a16:creationId xmlns:a16="http://schemas.microsoft.com/office/drawing/2014/main" id="{C834E064-3B0F-42D1-942E-7D096A887ADB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58;p58">
              <a:extLst>
                <a:ext uri="{FF2B5EF4-FFF2-40B4-BE49-F238E27FC236}">
                  <a16:creationId xmlns:a16="http://schemas.microsoft.com/office/drawing/2014/main" id="{AA5F0AAC-9778-4DCB-87F7-369719776D03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113;p58">
            <a:extLst>
              <a:ext uri="{FF2B5EF4-FFF2-40B4-BE49-F238E27FC236}">
                <a16:creationId xmlns:a16="http://schemas.microsoft.com/office/drawing/2014/main" id="{9A61AA54-FA16-40AA-ABDB-465FC3A474E4}"/>
              </a:ext>
            </a:extLst>
          </p:cNvPr>
          <p:cNvGrpSpPr/>
          <p:nvPr/>
        </p:nvGrpSpPr>
        <p:grpSpPr>
          <a:xfrm>
            <a:off x="426928" y="3360867"/>
            <a:ext cx="374709" cy="374010"/>
            <a:chOff x="1421638" y="4125629"/>
            <a:chExt cx="374709" cy="374010"/>
          </a:xfrm>
          <a:solidFill>
            <a:schemeClr val="bg1"/>
          </a:solidFill>
        </p:grpSpPr>
        <p:sp>
          <p:nvSpPr>
            <p:cNvPr id="44" name="Google Shape;10114;p58">
              <a:extLst>
                <a:ext uri="{FF2B5EF4-FFF2-40B4-BE49-F238E27FC236}">
                  <a16:creationId xmlns:a16="http://schemas.microsoft.com/office/drawing/2014/main" id="{B54494F9-A469-4FC3-8AA4-2AAEC3108A36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15;p58">
              <a:extLst>
                <a:ext uri="{FF2B5EF4-FFF2-40B4-BE49-F238E27FC236}">
                  <a16:creationId xmlns:a16="http://schemas.microsoft.com/office/drawing/2014/main" id="{B103CCD9-3FE6-48DB-8C20-25BCE634CC1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ráfico 45">
            <a:extLst>
              <a:ext uri="{FF2B5EF4-FFF2-40B4-BE49-F238E27FC236}">
                <a16:creationId xmlns:a16="http://schemas.microsoft.com/office/drawing/2014/main" id="{9F49EDF9-DA2E-495C-B4D0-539FCF8C6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8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0555" y="1152500"/>
            <a:ext cx="8722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El programa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 toma una decisión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por nosotros.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epoca de inmediatez, el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tiempo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vale más que nunca.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En una posible puesta en producción, se puede usar con un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smartphone.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Permite un gran recorrido de </a:t>
            </a:r>
            <a:r>
              <a:rPr lang="en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mejora.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" sz="1600" dirty="0">
              <a:solidFill>
                <a:schemeClr val="accent2"/>
              </a:solidFill>
              <a:uFill>
                <a:noFill/>
              </a:u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ES" sz="1600" dirty="0">
                <a:solidFill>
                  <a:schemeClr val="bg1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Es muy </a:t>
            </a:r>
            <a:r>
              <a:rPr lang="es-ES" sz="1600" dirty="0">
                <a:solidFill>
                  <a:schemeClr val="accent2"/>
                </a:solidFill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</a:rPr>
              <a:t>guay.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122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FORTALEZAS DEL PRODUCTO</a:t>
            </a:r>
            <a:endParaRPr dirty="0"/>
          </a:p>
        </p:txBody>
      </p:sp>
      <p:grpSp>
        <p:nvGrpSpPr>
          <p:cNvPr id="4" name="Google Shape;9869;p58">
            <a:extLst>
              <a:ext uri="{FF2B5EF4-FFF2-40B4-BE49-F238E27FC236}">
                <a16:creationId xmlns:a16="http://schemas.microsoft.com/office/drawing/2014/main" id="{FB87E02E-BB3C-4AA6-B1A5-6A7222F7213A}"/>
              </a:ext>
            </a:extLst>
          </p:cNvPr>
          <p:cNvGrpSpPr/>
          <p:nvPr/>
        </p:nvGrpSpPr>
        <p:grpSpPr>
          <a:xfrm>
            <a:off x="455440" y="1954146"/>
            <a:ext cx="315327" cy="314978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5" name="Google Shape;9870;p58">
              <a:extLst>
                <a:ext uri="{FF2B5EF4-FFF2-40B4-BE49-F238E27FC236}">
                  <a16:creationId xmlns:a16="http://schemas.microsoft.com/office/drawing/2014/main" id="{521ACD81-8A53-4779-85A1-A13B8B35E5BA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71;p58">
              <a:extLst>
                <a:ext uri="{FF2B5EF4-FFF2-40B4-BE49-F238E27FC236}">
                  <a16:creationId xmlns:a16="http://schemas.microsoft.com/office/drawing/2014/main" id="{3BFAF020-C402-4529-B997-FEAC5FDE524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2;p58">
              <a:extLst>
                <a:ext uri="{FF2B5EF4-FFF2-40B4-BE49-F238E27FC236}">
                  <a16:creationId xmlns:a16="http://schemas.microsoft.com/office/drawing/2014/main" id="{EAB19D55-0624-4121-B254-583A9E51F3D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3;p58">
              <a:extLst>
                <a:ext uri="{FF2B5EF4-FFF2-40B4-BE49-F238E27FC236}">
                  <a16:creationId xmlns:a16="http://schemas.microsoft.com/office/drawing/2014/main" id="{7CF3ED5B-9468-417B-92DE-30F8C7A534F9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74;p58">
              <a:extLst>
                <a:ext uri="{FF2B5EF4-FFF2-40B4-BE49-F238E27FC236}">
                  <a16:creationId xmlns:a16="http://schemas.microsoft.com/office/drawing/2014/main" id="{D2ED22BE-7945-477D-8322-6B219A3861DD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75;p58">
              <a:extLst>
                <a:ext uri="{FF2B5EF4-FFF2-40B4-BE49-F238E27FC236}">
                  <a16:creationId xmlns:a16="http://schemas.microsoft.com/office/drawing/2014/main" id="{330F7AD3-A5C8-469E-8AD9-6248C44A8239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76;p58">
              <a:extLst>
                <a:ext uri="{FF2B5EF4-FFF2-40B4-BE49-F238E27FC236}">
                  <a16:creationId xmlns:a16="http://schemas.microsoft.com/office/drawing/2014/main" id="{BBCCFDDA-DA7D-4574-9724-05F2633FA2E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77;p58">
              <a:extLst>
                <a:ext uri="{FF2B5EF4-FFF2-40B4-BE49-F238E27FC236}">
                  <a16:creationId xmlns:a16="http://schemas.microsoft.com/office/drawing/2014/main" id="{95A5878C-75B9-4648-A79A-B35B25177B9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78;p58">
              <a:extLst>
                <a:ext uri="{FF2B5EF4-FFF2-40B4-BE49-F238E27FC236}">
                  <a16:creationId xmlns:a16="http://schemas.microsoft.com/office/drawing/2014/main" id="{7E456D88-0C5F-468D-83C2-356EEB5C56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79;p58">
              <a:extLst>
                <a:ext uri="{FF2B5EF4-FFF2-40B4-BE49-F238E27FC236}">
                  <a16:creationId xmlns:a16="http://schemas.microsoft.com/office/drawing/2014/main" id="{86EC1E50-0111-49B8-A49A-DE525C7F73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0;p58">
              <a:extLst>
                <a:ext uri="{FF2B5EF4-FFF2-40B4-BE49-F238E27FC236}">
                  <a16:creationId xmlns:a16="http://schemas.microsoft.com/office/drawing/2014/main" id="{F8F59156-3370-4ACE-806C-725976F6FDE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81;p58">
              <a:extLst>
                <a:ext uri="{FF2B5EF4-FFF2-40B4-BE49-F238E27FC236}">
                  <a16:creationId xmlns:a16="http://schemas.microsoft.com/office/drawing/2014/main" id="{D40A3A6C-7DBE-41FA-B4BD-561FFC8A9EFD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82;p58">
              <a:extLst>
                <a:ext uri="{FF2B5EF4-FFF2-40B4-BE49-F238E27FC236}">
                  <a16:creationId xmlns:a16="http://schemas.microsoft.com/office/drawing/2014/main" id="{B80F4CB3-7579-4C80-AFE8-12EC0D21855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3;p58">
              <a:extLst>
                <a:ext uri="{FF2B5EF4-FFF2-40B4-BE49-F238E27FC236}">
                  <a16:creationId xmlns:a16="http://schemas.microsoft.com/office/drawing/2014/main" id="{7C132F55-CCD4-466D-8B1B-9D39190F66D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4;p58">
              <a:extLst>
                <a:ext uri="{FF2B5EF4-FFF2-40B4-BE49-F238E27FC236}">
                  <a16:creationId xmlns:a16="http://schemas.microsoft.com/office/drawing/2014/main" id="{5206B313-ACB1-4884-BB5D-3BC784DE280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5;p58">
              <a:extLst>
                <a:ext uri="{FF2B5EF4-FFF2-40B4-BE49-F238E27FC236}">
                  <a16:creationId xmlns:a16="http://schemas.microsoft.com/office/drawing/2014/main" id="{8AC29C04-D91C-41F5-8BB2-A103AABD892A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6;p58">
              <a:extLst>
                <a:ext uri="{FF2B5EF4-FFF2-40B4-BE49-F238E27FC236}">
                  <a16:creationId xmlns:a16="http://schemas.microsoft.com/office/drawing/2014/main" id="{FA560614-83D1-43ED-A673-B8A623327F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9;p58">
            <a:extLst>
              <a:ext uri="{FF2B5EF4-FFF2-40B4-BE49-F238E27FC236}">
                <a16:creationId xmlns:a16="http://schemas.microsoft.com/office/drawing/2014/main" id="{5B7FEC36-7408-47F4-8AA3-11CDF33E6A2B}"/>
              </a:ext>
            </a:extLst>
          </p:cNvPr>
          <p:cNvGrpSpPr/>
          <p:nvPr/>
        </p:nvGrpSpPr>
        <p:grpSpPr>
          <a:xfrm>
            <a:off x="531117" y="2664245"/>
            <a:ext cx="207582" cy="35959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23" name="Google Shape;9830;p58">
              <a:extLst>
                <a:ext uri="{FF2B5EF4-FFF2-40B4-BE49-F238E27FC236}">
                  <a16:creationId xmlns:a16="http://schemas.microsoft.com/office/drawing/2014/main" id="{1D3F4EA8-53A8-4E01-803A-962E5760BD6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1;p58">
              <a:extLst>
                <a:ext uri="{FF2B5EF4-FFF2-40B4-BE49-F238E27FC236}">
                  <a16:creationId xmlns:a16="http://schemas.microsoft.com/office/drawing/2014/main" id="{D0931FDA-85FB-4157-BC7E-6FA97654469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2;p58">
              <a:extLst>
                <a:ext uri="{FF2B5EF4-FFF2-40B4-BE49-F238E27FC236}">
                  <a16:creationId xmlns:a16="http://schemas.microsoft.com/office/drawing/2014/main" id="{040ACA2F-79B1-430E-8B67-BAF4C463422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3;p58">
              <a:extLst>
                <a:ext uri="{FF2B5EF4-FFF2-40B4-BE49-F238E27FC236}">
                  <a16:creationId xmlns:a16="http://schemas.microsoft.com/office/drawing/2014/main" id="{F0406E8F-6C75-4FEE-9D18-9117B660785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453;p59">
            <a:extLst>
              <a:ext uri="{FF2B5EF4-FFF2-40B4-BE49-F238E27FC236}">
                <a16:creationId xmlns:a16="http://schemas.microsoft.com/office/drawing/2014/main" id="{B674DC8A-F5CA-4DF9-BC01-EC426EE28D66}"/>
              </a:ext>
            </a:extLst>
          </p:cNvPr>
          <p:cNvGrpSpPr/>
          <p:nvPr/>
        </p:nvGrpSpPr>
        <p:grpSpPr>
          <a:xfrm>
            <a:off x="448125" y="1167480"/>
            <a:ext cx="320143" cy="392581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8" name="Google Shape;10454;p59">
              <a:extLst>
                <a:ext uri="{FF2B5EF4-FFF2-40B4-BE49-F238E27FC236}">
                  <a16:creationId xmlns:a16="http://schemas.microsoft.com/office/drawing/2014/main" id="{2C9380EB-F672-4F9E-B671-ED5CB9C30DA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5;p59">
              <a:extLst>
                <a:ext uri="{FF2B5EF4-FFF2-40B4-BE49-F238E27FC236}">
                  <a16:creationId xmlns:a16="http://schemas.microsoft.com/office/drawing/2014/main" id="{8657617E-0DB8-43AB-967C-7765674463B8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56;p59">
              <a:extLst>
                <a:ext uri="{FF2B5EF4-FFF2-40B4-BE49-F238E27FC236}">
                  <a16:creationId xmlns:a16="http://schemas.microsoft.com/office/drawing/2014/main" id="{68A0A351-0799-45C4-84AC-1003541C385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57;p59">
              <a:extLst>
                <a:ext uri="{FF2B5EF4-FFF2-40B4-BE49-F238E27FC236}">
                  <a16:creationId xmlns:a16="http://schemas.microsoft.com/office/drawing/2014/main" id="{BEBBBF1F-0638-4D12-B14E-B947E7267255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58;p59">
              <a:extLst>
                <a:ext uri="{FF2B5EF4-FFF2-40B4-BE49-F238E27FC236}">
                  <a16:creationId xmlns:a16="http://schemas.microsoft.com/office/drawing/2014/main" id="{7BF8E2F9-2206-4BCB-B468-DEA1EE7D2CB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59;p59">
              <a:extLst>
                <a:ext uri="{FF2B5EF4-FFF2-40B4-BE49-F238E27FC236}">
                  <a16:creationId xmlns:a16="http://schemas.microsoft.com/office/drawing/2014/main" id="{04CD9BCA-39CA-40A8-A9AB-3E0E3C374C6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60;p59">
              <a:extLst>
                <a:ext uri="{FF2B5EF4-FFF2-40B4-BE49-F238E27FC236}">
                  <a16:creationId xmlns:a16="http://schemas.microsoft.com/office/drawing/2014/main" id="{9EB55F0D-C3E1-45E6-BE7C-8E79A79D18F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1;p59">
              <a:extLst>
                <a:ext uri="{FF2B5EF4-FFF2-40B4-BE49-F238E27FC236}">
                  <a16:creationId xmlns:a16="http://schemas.microsoft.com/office/drawing/2014/main" id="{5DBA7220-C689-4E9B-9A52-2FF3DB54F3E4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62;p59">
              <a:extLst>
                <a:ext uri="{FF2B5EF4-FFF2-40B4-BE49-F238E27FC236}">
                  <a16:creationId xmlns:a16="http://schemas.microsoft.com/office/drawing/2014/main" id="{7CCCFE55-11FB-4F7C-932F-4811B1CB246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63;p59">
              <a:extLst>
                <a:ext uri="{FF2B5EF4-FFF2-40B4-BE49-F238E27FC236}">
                  <a16:creationId xmlns:a16="http://schemas.microsoft.com/office/drawing/2014/main" id="{722A6714-75B8-42E7-B70B-547E103441E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64;p59">
              <a:extLst>
                <a:ext uri="{FF2B5EF4-FFF2-40B4-BE49-F238E27FC236}">
                  <a16:creationId xmlns:a16="http://schemas.microsoft.com/office/drawing/2014/main" id="{D029BA5D-152E-4C67-9272-53F27D6ECFF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59">
              <a:extLst>
                <a:ext uri="{FF2B5EF4-FFF2-40B4-BE49-F238E27FC236}">
                  <a16:creationId xmlns:a16="http://schemas.microsoft.com/office/drawing/2014/main" id="{9D63DD32-76A7-46A7-A866-E185B101CFBD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856;p58">
            <a:extLst>
              <a:ext uri="{FF2B5EF4-FFF2-40B4-BE49-F238E27FC236}">
                <a16:creationId xmlns:a16="http://schemas.microsoft.com/office/drawing/2014/main" id="{6A9F502B-9E0E-4322-8738-99018831CBC4}"/>
              </a:ext>
            </a:extLst>
          </p:cNvPr>
          <p:cNvGrpSpPr/>
          <p:nvPr/>
        </p:nvGrpSpPr>
        <p:grpSpPr>
          <a:xfrm>
            <a:off x="448407" y="4071905"/>
            <a:ext cx="360356" cy="343462"/>
            <a:chOff x="6870193" y="2295620"/>
            <a:chExt cx="360356" cy="343462"/>
          </a:xfrm>
        </p:grpSpPr>
        <p:sp>
          <p:nvSpPr>
            <p:cNvPr id="41" name="Google Shape;9857;p58">
              <a:extLst>
                <a:ext uri="{FF2B5EF4-FFF2-40B4-BE49-F238E27FC236}">
                  <a16:creationId xmlns:a16="http://schemas.microsoft.com/office/drawing/2014/main" id="{C834E064-3B0F-42D1-942E-7D096A887ADB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58;p58">
              <a:extLst>
                <a:ext uri="{FF2B5EF4-FFF2-40B4-BE49-F238E27FC236}">
                  <a16:creationId xmlns:a16="http://schemas.microsoft.com/office/drawing/2014/main" id="{AA5F0AAC-9778-4DCB-87F7-369719776D03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113;p58">
            <a:extLst>
              <a:ext uri="{FF2B5EF4-FFF2-40B4-BE49-F238E27FC236}">
                <a16:creationId xmlns:a16="http://schemas.microsoft.com/office/drawing/2014/main" id="{9A61AA54-FA16-40AA-ABDB-465FC3A474E4}"/>
              </a:ext>
            </a:extLst>
          </p:cNvPr>
          <p:cNvGrpSpPr/>
          <p:nvPr/>
        </p:nvGrpSpPr>
        <p:grpSpPr>
          <a:xfrm>
            <a:off x="426928" y="3360867"/>
            <a:ext cx="374709" cy="374010"/>
            <a:chOff x="1421638" y="4125629"/>
            <a:chExt cx="374709" cy="374010"/>
          </a:xfrm>
          <a:solidFill>
            <a:schemeClr val="bg1"/>
          </a:solidFill>
        </p:grpSpPr>
        <p:sp>
          <p:nvSpPr>
            <p:cNvPr id="44" name="Google Shape;10114;p58">
              <a:extLst>
                <a:ext uri="{FF2B5EF4-FFF2-40B4-BE49-F238E27FC236}">
                  <a16:creationId xmlns:a16="http://schemas.microsoft.com/office/drawing/2014/main" id="{B54494F9-A469-4FC3-8AA4-2AAEC3108A36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15;p58">
              <a:extLst>
                <a:ext uri="{FF2B5EF4-FFF2-40B4-BE49-F238E27FC236}">
                  <a16:creationId xmlns:a16="http://schemas.microsoft.com/office/drawing/2014/main" id="{B103CCD9-3FE6-48DB-8C20-25BCE634CC1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ráfico 45">
            <a:extLst>
              <a:ext uri="{FF2B5EF4-FFF2-40B4-BE49-F238E27FC236}">
                <a16:creationId xmlns:a16="http://schemas.microsoft.com/office/drawing/2014/main" id="{7D1A9192-7FBB-4978-8195-57E509DD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099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—Alan Kay (Informático y premio Turing en 2003)</a:t>
            </a:r>
            <a:endParaRPr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1442702" y="1895750"/>
            <a:ext cx="6258594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ES" sz="2400" b="0" i="1" dirty="0">
                <a:solidFill>
                  <a:schemeClr val="bg1"/>
                </a:solidFill>
                <a:effectLst/>
                <a:latin typeface="Roboto"/>
              </a:rPr>
              <a:t>«A algunas personas les preocupa que la inteligencia artificial nos haga sentir inferiores, pero cualquier persona en su sano juicio debería sentir complejo de inferioridad cada vez que mira una flor».</a:t>
            </a:r>
            <a:endParaRPr lang="es-ES" sz="2400" b="0" i="0" dirty="0">
              <a:solidFill>
                <a:schemeClr val="bg1"/>
              </a:solidFill>
              <a:effectLst/>
              <a:latin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11E6D17-8909-4A56-AB9F-B3638D68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0"/>
          <p:cNvGrpSpPr/>
          <p:nvPr/>
        </p:nvGrpSpPr>
        <p:grpSpPr>
          <a:xfrm>
            <a:off x="3624752" y="2744204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024513" y="3207822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1371;p47">
            <a:extLst>
              <a:ext uri="{FF2B5EF4-FFF2-40B4-BE49-F238E27FC236}">
                <a16:creationId xmlns:a16="http://schemas.microsoft.com/office/drawing/2014/main" id="{230AA337-40AC-4297-AD0D-154D5454C846}"/>
              </a:ext>
            </a:extLst>
          </p:cNvPr>
          <p:cNvSpPr/>
          <p:nvPr/>
        </p:nvSpPr>
        <p:spPr>
          <a:xfrm>
            <a:off x="4778372" y="264475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1374;p47">
            <a:extLst>
              <a:ext uri="{FF2B5EF4-FFF2-40B4-BE49-F238E27FC236}">
                <a16:creationId xmlns:a16="http://schemas.microsoft.com/office/drawing/2014/main" id="{D7668C53-85E6-4EDE-B18D-AE686D728A91}"/>
              </a:ext>
            </a:extLst>
          </p:cNvPr>
          <p:cNvGrpSpPr/>
          <p:nvPr/>
        </p:nvGrpSpPr>
        <p:grpSpPr>
          <a:xfrm>
            <a:off x="4909454" y="2775842"/>
            <a:ext cx="261630" cy="261630"/>
            <a:chOff x="3368074" y="3882537"/>
            <a:chExt cx="215298" cy="215298"/>
          </a:xfrm>
        </p:grpSpPr>
        <p:sp>
          <p:nvSpPr>
            <p:cNvPr id="74" name="Google Shape;1375;p47">
              <a:extLst>
                <a:ext uri="{FF2B5EF4-FFF2-40B4-BE49-F238E27FC236}">
                  <a16:creationId xmlns:a16="http://schemas.microsoft.com/office/drawing/2014/main" id="{70AA0B1A-3D13-4AB4-8E1C-260B3CDFB7FA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76;p47">
              <a:extLst>
                <a:ext uri="{FF2B5EF4-FFF2-40B4-BE49-F238E27FC236}">
                  <a16:creationId xmlns:a16="http://schemas.microsoft.com/office/drawing/2014/main" id="{384B0EF1-6018-4E0A-9812-F977F758D3C1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77;p47">
              <a:extLst>
                <a:ext uri="{FF2B5EF4-FFF2-40B4-BE49-F238E27FC236}">
                  <a16:creationId xmlns:a16="http://schemas.microsoft.com/office/drawing/2014/main" id="{2A1F7A4E-C15E-4A03-99A7-60A1B8DC2E50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1372;p47">
            <a:extLst>
              <a:ext uri="{FF2B5EF4-FFF2-40B4-BE49-F238E27FC236}">
                <a16:creationId xmlns:a16="http://schemas.microsoft.com/office/drawing/2014/main" id="{F95F566E-A1C5-4150-80FB-CA35B2307601}"/>
              </a:ext>
            </a:extLst>
          </p:cNvPr>
          <p:cNvSpPr/>
          <p:nvPr/>
        </p:nvSpPr>
        <p:spPr>
          <a:xfrm>
            <a:off x="7513339" y="1657253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" name="Google Shape;1379;p47">
            <a:extLst>
              <a:ext uri="{FF2B5EF4-FFF2-40B4-BE49-F238E27FC236}">
                <a16:creationId xmlns:a16="http://schemas.microsoft.com/office/drawing/2014/main" id="{2963167D-131B-411F-9211-BB43D4FBE1CD}"/>
              </a:ext>
            </a:extLst>
          </p:cNvPr>
          <p:cNvGrpSpPr/>
          <p:nvPr/>
        </p:nvGrpSpPr>
        <p:grpSpPr>
          <a:xfrm>
            <a:off x="7628945" y="1788328"/>
            <a:ext cx="292574" cy="261652"/>
            <a:chOff x="3824739" y="3890112"/>
            <a:chExt cx="208105" cy="186110"/>
          </a:xfrm>
        </p:grpSpPr>
        <p:sp>
          <p:nvSpPr>
            <p:cNvPr id="85" name="Google Shape;1380;p47">
              <a:extLst>
                <a:ext uri="{FF2B5EF4-FFF2-40B4-BE49-F238E27FC236}">
                  <a16:creationId xmlns:a16="http://schemas.microsoft.com/office/drawing/2014/main" id="{F3141823-4758-4A90-9840-374AEFB030AF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81;p47">
              <a:extLst>
                <a:ext uri="{FF2B5EF4-FFF2-40B4-BE49-F238E27FC236}">
                  <a16:creationId xmlns:a16="http://schemas.microsoft.com/office/drawing/2014/main" id="{92EE6A13-A750-4F56-9923-9FDA2E2A9C6F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82;p47">
              <a:extLst>
                <a:ext uri="{FF2B5EF4-FFF2-40B4-BE49-F238E27FC236}">
                  <a16:creationId xmlns:a16="http://schemas.microsoft.com/office/drawing/2014/main" id="{BC75471F-B953-4D07-9C8E-40D9BA69C5E6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373;p47">
            <a:extLst>
              <a:ext uri="{FF2B5EF4-FFF2-40B4-BE49-F238E27FC236}">
                <a16:creationId xmlns:a16="http://schemas.microsoft.com/office/drawing/2014/main" id="{4332B6F9-4F5E-4513-8994-5BDE8D402C53}"/>
              </a:ext>
            </a:extLst>
          </p:cNvPr>
          <p:cNvSpPr/>
          <p:nvPr/>
        </p:nvSpPr>
        <p:spPr>
          <a:xfrm>
            <a:off x="3495087" y="2652901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12882;p63">
            <a:extLst>
              <a:ext uri="{FF2B5EF4-FFF2-40B4-BE49-F238E27FC236}">
                <a16:creationId xmlns:a16="http://schemas.microsoft.com/office/drawing/2014/main" id="{379959ED-5F56-4F99-AABF-42F4D43A932F}"/>
              </a:ext>
            </a:extLst>
          </p:cNvPr>
          <p:cNvGrpSpPr/>
          <p:nvPr/>
        </p:nvGrpSpPr>
        <p:grpSpPr>
          <a:xfrm>
            <a:off x="3592890" y="2744204"/>
            <a:ext cx="333024" cy="352896"/>
            <a:chOff x="2512749" y="1965042"/>
            <a:chExt cx="333024" cy="352896"/>
          </a:xfrm>
          <a:solidFill>
            <a:schemeClr val="bg1"/>
          </a:solidFill>
        </p:grpSpPr>
        <p:sp>
          <p:nvSpPr>
            <p:cNvPr id="90" name="Google Shape;12883;p63">
              <a:extLst>
                <a:ext uri="{FF2B5EF4-FFF2-40B4-BE49-F238E27FC236}">
                  <a16:creationId xmlns:a16="http://schemas.microsoft.com/office/drawing/2014/main" id="{CEA7F3BC-424F-4FB4-B814-645C47676F41}"/>
                </a:ext>
              </a:extLst>
            </p:cNvPr>
            <p:cNvSpPr/>
            <p:nvPr/>
          </p:nvSpPr>
          <p:spPr>
            <a:xfrm>
              <a:off x="2590829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5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5" y="1882"/>
                  </a:cubicBezTo>
                  <a:cubicBezTo>
                    <a:pt x="1203" y="1882"/>
                    <a:pt x="1549" y="1548"/>
                    <a:pt x="1549" y="1120"/>
                  </a:cubicBezTo>
                  <a:lnTo>
                    <a:pt x="1549" y="775"/>
                  </a:lnTo>
                  <a:cubicBezTo>
                    <a:pt x="1537" y="667"/>
                    <a:pt x="1525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3" y="351"/>
                    <a:pt x="1271" y="356"/>
                    <a:pt x="1251" y="370"/>
                  </a:cubicBezTo>
                  <a:cubicBezTo>
                    <a:pt x="1180" y="417"/>
                    <a:pt x="1132" y="501"/>
                    <a:pt x="1180" y="584"/>
                  </a:cubicBezTo>
                  <a:cubicBezTo>
                    <a:pt x="1203" y="644"/>
                    <a:pt x="1227" y="703"/>
                    <a:pt x="1227" y="775"/>
                  </a:cubicBezTo>
                  <a:lnTo>
                    <a:pt x="1227" y="1120"/>
                  </a:lnTo>
                  <a:cubicBezTo>
                    <a:pt x="1227" y="1358"/>
                    <a:pt x="1025" y="1560"/>
                    <a:pt x="775" y="1560"/>
                  </a:cubicBezTo>
                  <a:cubicBezTo>
                    <a:pt x="525" y="1560"/>
                    <a:pt x="334" y="1370"/>
                    <a:pt x="334" y="1120"/>
                  </a:cubicBezTo>
                  <a:lnTo>
                    <a:pt x="334" y="775"/>
                  </a:lnTo>
                  <a:cubicBezTo>
                    <a:pt x="334" y="536"/>
                    <a:pt x="525" y="322"/>
                    <a:pt x="775" y="322"/>
                  </a:cubicBezTo>
                  <a:cubicBezTo>
                    <a:pt x="870" y="322"/>
                    <a:pt x="942" y="251"/>
                    <a:pt x="942" y="167"/>
                  </a:cubicBezTo>
                  <a:cubicBezTo>
                    <a:pt x="942" y="72"/>
                    <a:pt x="870" y="1"/>
                    <a:pt x="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84;p63">
              <a:extLst>
                <a:ext uri="{FF2B5EF4-FFF2-40B4-BE49-F238E27FC236}">
                  <a16:creationId xmlns:a16="http://schemas.microsoft.com/office/drawing/2014/main" id="{F63EA91A-92B4-452E-BD9E-3DF0DE31B2C7}"/>
                </a:ext>
              </a:extLst>
            </p:cNvPr>
            <p:cNvSpPr/>
            <p:nvPr/>
          </p:nvSpPr>
          <p:spPr>
            <a:xfrm>
              <a:off x="2718477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4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4" y="1882"/>
                  </a:cubicBezTo>
                  <a:cubicBezTo>
                    <a:pt x="1191" y="1882"/>
                    <a:pt x="1548" y="1548"/>
                    <a:pt x="1548" y="1120"/>
                  </a:cubicBezTo>
                  <a:lnTo>
                    <a:pt x="1548" y="775"/>
                  </a:lnTo>
                  <a:cubicBezTo>
                    <a:pt x="1536" y="667"/>
                    <a:pt x="1501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2" y="351"/>
                    <a:pt x="1271" y="356"/>
                    <a:pt x="1251" y="370"/>
                  </a:cubicBezTo>
                  <a:cubicBezTo>
                    <a:pt x="1179" y="417"/>
                    <a:pt x="1132" y="501"/>
                    <a:pt x="1179" y="584"/>
                  </a:cubicBezTo>
                  <a:cubicBezTo>
                    <a:pt x="1203" y="644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24" y="1560"/>
                    <a:pt x="774" y="1560"/>
                  </a:cubicBezTo>
                  <a:cubicBezTo>
                    <a:pt x="536" y="1560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6"/>
                    <a:pt x="524" y="322"/>
                    <a:pt x="774" y="322"/>
                  </a:cubicBez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885;p63">
              <a:extLst>
                <a:ext uri="{FF2B5EF4-FFF2-40B4-BE49-F238E27FC236}">
                  <a16:creationId xmlns:a16="http://schemas.microsoft.com/office/drawing/2014/main" id="{0B19706F-0757-40D7-80B1-B4821A5A3E26}"/>
                </a:ext>
              </a:extLst>
            </p:cNvPr>
            <p:cNvSpPr/>
            <p:nvPr/>
          </p:nvSpPr>
          <p:spPr>
            <a:xfrm>
              <a:off x="2624365" y="2242994"/>
              <a:ext cx="110528" cy="52064"/>
            </a:xfrm>
            <a:custGeom>
              <a:avLst/>
              <a:gdLst/>
              <a:ahLst/>
              <a:cxnLst/>
              <a:rect l="l" t="t" r="r" b="b"/>
              <a:pathLst>
                <a:path w="3454" h="1627" extrusionOk="0">
                  <a:moveTo>
                    <a:pt x="1870" y="365"/>
                  </a:moveTo>
                  <a:cubicBezTo>
                    <a:pt x="1882" y="365"/>
                    <a:pt x="1882" y="389"/>
                    <a:pt x="1906" y="389"/>
                  </a:cubicBezTo>
                  <a:cubicBezTo>
                    <a:pt x="2001" y="460"/>
                    <a:pt x="2120" y="508"/>
                    <a:pt x="2239" y="555"/>
                  </a:cubicBezTo>
                  <a:lnTo>
                    <a:pt x="2239" y="793"/>
                  </a:lnTo>
                  <a:cubicBezTo>
                    <a:pt x="2239" y="1091"/>
                    <a:pt x="2001" y="1329"/>
                    <a:pt x="1703" y="1329"/>
                  </a:cubicBezTo>
                  <a:cubicBezTo>
                    <a:pt x="1406" y="1329"/>
                    <a:pt x="1168" y="1091"/>
                    <a:pt x="1168" y="793"/>
                  </a:cubicBezTo>
                  <a:lnTo>
                    <a:pt x="1168" y="555"/>
                  </a:lnTo>
                  <a:cubicBezTo>
                    <a:pt x="1287" y="520"/>
                    <a:pt x="1406" y="460"/>
                    <a:pt x="1513" y="389"/>
                  </a:cubicBezTo>
                  <a:cubicBezTo>
                    <a:pt x="1525" y="389"/>
                    <a:pt x="1525" y="365"/>
                    <a:pt x="1537" y="365"/>
                  </a:cubicBezTo>
                  <a:lnTo>
                    <a:pt x="1537" y="603"/>
                  </a:lnTo>
                  <a:cubicBezTo>
                    <a:pt x="1537" y="698"/>
                    <a:pt x="1620" y="770"/>
                    <a:pt x="1703" y="770"/>
                  </a:cubicBezTo>
                  <a:cubicBezTo>
                    <a:pt x="1799" y="770"/>
                    <a:pt x="1870" y="698"/>
                    <a:pt x="1870" y="603"/>
                  </a:cubicBezTo>
                  <a:lnTo>
                    <a:pt x="1870" y="365"/>
                  </a:lnTo>
                  <a:close/>
                  <a:moveTo>
                    <a:pt x="173" y="0"/>
                  </a:moveTo>
                  <a:cubicBezTo>
                    <a:pt x="132" y="0"/>
                    <a:pt x="91" y="18"/>
                    <a:pt x="60" y="55"/>
                  </a:cubicBezTo>
                  <a:cubicBezTo>
                    <a:pt x="1" y="115"/>
                    <a:pt x="1" y="222"/>
                    <a:pt x="72" y="282"/>
                  </a:cubicBezTo>
                  <a:cubicBezTo>
                    <a:pt x="298" y="472"/>
                    <a:pt x="572" y="591"/>
                    <a:pt x="870" y="591"/>
                  </a:cubicBezTo>
                  <a:lnTo>
                    <a:pt x="894" y="591"/>
                  </a:lnTo>
                  <a:lnTo>
                    <a:pt x="894" y="770"/>
                  </a:lnTo>
                  <a:cubicBezTo>
                    <a:pt x="894" y="1246"/>
                    <a:pt x="1275" y="1627"/>
                    <a:pt x="1739" y="1627"/>
                  </a:cubicBezTo>
                  <a:cubicBezTo>
                    <a:pt x="2203" y="1627"/>
                    <a:pt x="2584" y="1234"/>
                    <a:pt x="2584" y="770"/>
                  </a:cubicBezTo>
                  <a:lnTo>
                    <a:pt x="2584" y="591"/>
                  </a:lnTo>
                  <a:lnTo>
                    <a:pt x="2596" y="591"/>
                  </a:lnTo>
                  <a:cubicBezTo>
                    <a:pt x="2894" y="591"/>
                    <a:pt x="3180" y="496"/>
                    <a:pt x="3406" y="282"/>
                  </a:cubicBezTo>
                  <a:cubicBezTo>
                    <a:pt x="3454" y="234"/>
                    <a:pt x="3454" y="139"/>
                    <a:pt x="3394" y="55"/>
                  </a:cubicBezTo>
                  <a:cubicBezTo>
                    <a:pt x="3361" y="23"/>
                    <a:pt x="3314" y="4"/>
                    <a:pt x="3268" y="4"/>
                  </a:cubicBezTo>
                  <a:cubicBezTo>
                    <a:pt x="3231" y="4"/>
                    <a:pt x="3195" y="17"/>
                    <a:pt x="3168" y="43"/>
                  </a:cubicBezTo>
                  <a:cubicBezTo>
                    <a:pt x="3001" y="198"/>
                    <a:pt x="2799" y="270"/>
                    <a:pt x="2584" y="270"/>
                  </a:cubicBezTo>
                  <a:cubicBezTo>
                    <a:pt x="2406" y="270"/>
                    <a:pt x="2239" y="210"/>
                    <a:pt x="2096" y="115"/>
                  </a:cubicBezTo>
                  <a:cubicBezTo>
                    <a:pt x="1983" y="43"/>
                    <a:pt x="1852" y="8"/>
                    <a:pt x="1721" y="8"/>
                  </a:cubicBezTo>
                  <a:cubicBezTo>
                    <a:pt x="1590" y="8"/>
                    <a:pt x="1459" y="43"/>
                    <a:pt x="1346" y="115"/>
                  </a:cubicBezTo>
                  <a:cubicBezTo>
                    <a:pt x="1203" y="222"/>
                    <a:pt x="1037" y="270"/>
                    <a:pt x="858" y="270"/>
                  </a:cubicBezTo>
                  <a:cubicBezTo>
                    <a:pt x="656" y="270"/>
                    <a:pt x="441" y="198"/>
                    <a:pt x="275" y="43"/>
                  </a:cubicBezTo>
                  <a:cubicBezTo>
                    <a:pt x="246" y="15"/>
                    <a:pt x="210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886;p63">
              <a:extLst>
                <a:ext uri="{FF2B5EF4-FFF2-40B4-BE49-F238E27FC236}">
                  <a16:creationId xmlns:a16="http://schemas.microsoft.com/office/drawing/2014/main" id="{1B2CDB88-A5B7-4364-BAA3-7DF0BE21FA17}"/>
                </a:ext>
              </a:extLst>
            </p:cNvPr>
            <p:cNvSpPr/>
            <p:nvPr/>
          </p:nvSpPr>
          <p:spPr>
            <a:xfrm>
              <a:off x="2654477" y="2194834"/>
              <a:ext cx="49184" cy="38144"/>
            </a:xfrm>
            <a:custGeom>
              <a:avLst/>
              <a:gdLst/>
              <a:ahLst/>
              <a:cxnLst/>
              <a:rect l="l" t="t" r="r" b="b"/>
              <a:pathLst>
                <a:path w="1537" h="1192" extrusionOk="0">
                  <a:moveTo>
                    <a:pt x="1131" y="346"/>
                  </a:moveTo>
                  <a:cubicBezTo>
                    <a:pt x="1155" y="346"/>
                    <a:pt x="1167" y="346"/>
                    <a:pt x="1167" y="358"/>
                  </a:cubicBezTo>
                  <a:cubicBezTo>
                    <a:pt x="1203" y="358"/>
                    <a:pt x="1203" y="370"/>
                    <a:pt x="1179" y="393"/>
                  </a:cubicBezTo>
                  <a:lnTo>
                    <a:pt x="798" y="870"/>
                  </a:lnTo>
                  <a:cubicBezTo>
                    <a:pt x="786" y="882"/>
                    <a:pt x="786" y="882"/>
                    <a:pt x="762" y="882"/>
                  </a:cubicBezTo>
                  <a:cubicBezTo>
                    <a:pt x="750" y="882"/>
                    <a:pt x="750" y="882"/>
                    <a:pt x="738" y="870"/>
                  </a:cubicBezTo>
                  <a:lnTo>
                    <a:pt x="346" y="393"/>
                  </a:lnTo>
                  <a:cubicBezTo>
                    <a:pt x="334" y="370"/>
                    <a:pt x="334" y="358"/>
                    <a:pt x="346" y="358"/>
                  </a:cubicBezTo>
                  <a:cubicBezTo>
                    <a:pt x="357" y="358"/>
                    <a:pt x="357" y="346"/>
                    <a:pt x="381" y="346"/>
                  </a:cubicBezTo>
                  <a:close/>
                  <a:moveTo>
                    <a:pt x="393" y="1"/>
                  </a:moveTo>
                  <a:cubicBezTo>
                    <a:pt x="262" y="1"/>
                    <a:pt x="131" y="72"/>
                    <a:pt x="60" y="215"/>
                  </a:cubicBezTo>
                  <a:cubicBezTo>
                    <a:pt x="0" y="334"/>
                    <a:pt x="24" y="477"/>
                    <a:pt x="107" y="584"/>
                  </a:cubicBezTo>
                  <a:lnTo>
                    <a:pt x="500" y="1060"/>
                  </a:lnTo>
                  <a:cubicBezTo>
                    <a:pt x="572" y="1144"/>
                    <a:pt x="655" y="1191"/>
                    <a:pt x="774" y="1191"/>
                  </a:cubicBezTo>
                  <a:cubicBezTo>
                    <a:pt x="881" y="1191"/>
                    <a:pt x="989" y="1144"/>
                    <a:pt x="1060" y="1060"/>
                  </a:cubicBezTo>
                  <a:lnTo>
                    <a:pt x="1453" y="584"/>
                  </a:lnTo>
                  <a:cubicBezTo>
                    <a:pt x="1524" y="477"/>
                    <a:pt x="1536" y="334"/>
                    <a:pt x="1477" y="215"/>
                  </a:cubicBezTo>
                  <a:cubicBezTo>
                    <a:pt x="1417" y="96"/>
                    <a:pt x="1298" y="1"/>
                    <a:pt x="1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887;p63">
              <a:extLst>
                <a:ext uri="{FF2B5EF4-FFF2-40B4-BE49-F238E27FC236}">
                  <a16:creationId xmlns:a16="http://schemas.microsoft.com/office/drawing/2014/main" id="{A2E34AD0-D78D-4DE5-8AF3-F13F9DB72B5A}"/>
                </a:ext>
              </a:extLst>
            </p:cNvPr>
            <p:cNvSpPr/>
            <p:nvPr/>
          </p:nvSpPr>
          <p:spPr>
            <a:xfrm>
              <a:off x="2512749" y="1965042"/>
              <a:ext cx="333024" cy="352896"/>
            </a:xfrm>
            <a:custGeom>
              <a:avLst/>
              <a:gdLst/>
              <a:ahLst/>
              <a:cxnLst/>
              <a:rect l="l" t="t" r="r" b="b"/>
              <a:pathLst>
                <a:path w="10407" h="11028" extrusionOk="0">
                  <a:moveTo>
                    <a:pt x="1038" y="321"/>
                  </a:moveTo>
                  <a:cubicBezTo>
                    <a:pt x="1078" y="321"/>
                    <a:pt x="1119" y="335"/>
                    <a:pt x="1155" y="371"/>
                  </a:cubicBezTo>
                  <a:lnTo>
                    <a:pt x="3108" y="1955"/>
                  </a:lnTo>
                  <a:cubicBezTo>
                    <a:pt x="2881" y="2062"/>
                    <a:pt x="2667" y="2181"/>
                    <a:pt x="2441" y="2300"/>
                  </a:cubicBezTo>
                  <a:lnTo>
                    <a:pt x="846" y="502"/>
                  </a:lnTo>
                  <a:cubicBezTo>
                    <a:pt x="869" y="431"/>
                    <a:pt x="905" y="371"/>
                    <a:pt x="965" y="335"/>
                  </a:cubicBezTo>
                  <a:cubicBezTo>
                    <a:pt x="988" y="326"/>
                    <a:pt x="1012" y="321"/>
                    <a:pt x="1038" y="321"/>
                  </a:cubicBezTo>
                  <a:close/>
                  <a:moveTo>
                    <a:pt x="869" y="990"/>
                  </a:moveTo>
                  <a:lnTo>
                    <a:pt x="2191" y="2479"/>
                  </a:lnTo>
                  <a:cubicBezTo>
                    <a:pt x="2012" y="2610"/>
                    <a:pt x="1834" y="2752"/>
                    <a:pt x="1667" y="2907"/>
                  </a:cubicBezTo>
                  <a:cubicBezTo>
                    <a:pt x="1357" y="3205"/>
                    <a:pt x="1084" y="3538"/>
                    <a:pt x="869" y="3895"/>
                  </a:cubicBezTo>
                  <a:lnTo>
                    <a:pt x="869" y="990"/>
                  </a:lnTo>
                  <a:close/>
                  <a:moveTo>
                    <a:pt x="9373" y="324"/>
                  </a:moveTo>
                  <a:cubicBezTo>
                    <a:pt x="9394" y="324"/>
                    <a:pt x="9414" y="328"/>
                    <a:pt x="9430" y="335"/>
                  </a:cubicBezTo>
                  <a:cubicBezTo>
                    <a:pt x="9489" y="371"/>
                    <a:pt x="9537" y="431"/>
                    <a:pt x="9537" y="502"/>
                  </a:cubicBezTo>
                  <a:lnTo>
                    <a:pt x="9228" y="859"/>
                  </a:lnTo>
                  <a:cubicBezTo>
                    <a:pt x="9168" y="919"/>
                    <a:pt x="9168" y="1026"/>
                    <a:pt x="9239" y="1086"/>
                  </a:cubicBezTo>
                  <a:cubicBezTo>
                    <a:pt x="9275" y="1109"/>
                    <a:pt x="9323" y="1121"/>
                    <a:pt x="9347" y="1121"/>
                  </a:cubicBezTo>
                  <a:cubicBezTo>
                    <a:pt x="9394" y="1121"/>
                    <a:pt x="9442" y="1109"/>
                    <a:pt x="9466" y="1062"/>
                  </a:cubicBezTo>
                  <a:lnTo>
                    <a:pt x="9537" y="990"/>
                  </a:lnTo>
                  <a:lnTo>
                    <a:pt x="9537" y="3895"/>
                  </a:lnTo>
                  <a:cubicBezTo>
                    <a:pt x="9323" y="3538"/>
                    <a:pt x="9049" y="3205"/>
                    <a:pt x="8739" y="2907"/>
                  </a:cubicBezTo>
                  <a:cubicBezTo>
                    <a:pt x="8573" y="2764"/>
                    <a:pt x="8394" y="2610"/>
                    <a:pt x="8215" y="2479"/>
                  </a:cubicBezTo>
                  <a:lnTo>
                    <a:pt x="9001" y="1586"/>
                  </a:lnTo>
                  <a:cubicBezTo>
                    <a:pt x="9061" y="1526"/>
                    <a:pt x="9061" y="1419"/>
                    <a:pt x="8989" y="1359"/>
                  </a:cubicBezTo>
                  <a:cubicBezTo>
                    <a:pt x="8962" y="1332"/>
                    <a:pt x="8925" y="1317"/>
                    <a:pt x="8887" y="1317"/>
                  </a:cubicBezTo>
                  <a:cubicBezTo>
                    <a:pt x="8842" y="1317"/>
                    <a:pt x="8795" y="1338"/>
                    <a:pt x="8763" y="1383"/>
                  </a:cubicBezTo>
                  <a:lnTo>
                    <a:pt x="7942" y="2300"/>
                  </a:lnTo>
                  <a:cubicBezTo>
                    <a:pt x="7739" y="2169"/>
                    <a:pt x="7513" y="2050"/>
                    <a:pt x="7275" y="1955"/>
                  </a:cubicBezTo>
                  <a:lnTo>
                    <a:pt x="9239" y="371"/>
                  </a:lnTo>
                  <a:cubicBezTo>
                    <a:pt x="9279" y="339"/>
                    <a:pt x="9329" y="324"/>
                    <a:pt x="9373" y="324"/>
                  </a:cubicBezTo>
                  <a:close/>
                  <a:moveTo>
                    <a:pt x="5191" y="1859"/>
                  </a:moveTo>
                  <a:cubicBezTo>
                    <a:pt x="7787" y="1859"/>
                    <a:pt x="9882" y="3836"/>
                    <a:pt x="9882" y="6277"/>
                  </a:cubicBezTo>
                  <a:cubicBezTo>
                    <a:pt x="9882" y="6753"/>
                    <a:pt x="9811" y="7217"/>
                    <a:pt x="9656" y="7646"/>
                  </a:cubicBezTo>
                  <a:cubicBezTo>
                    <a:pt x="8940" y="7550"/>
                    <a:pt x="8096" y="7537"/>
                    <a:pt x="7673" y="7537"/>
                  </a:cubicBezTo>
                  <a:cubicBezTo>
                    <a:pt x="7520" y="7537"/>
                    <a:pt x="7422" y="7539"/>
                    <a:pt x="7406" y="7539"/>
                  </a:cubicBezTo>
                  <a:cubicBezTo>
                    <a:pt x="7323" y="7539"/>
                    <a:pt x="7251" y="7610"/>
                    <a:pt x="7251" y="7705"/>
                  </a:cubicBezTo>
                  <a:cubicBezTo>
                    <a:pt x="7251" y="7789"/>
                    <a:pt x="7323" y="7872"/>
                    <a:pt x="7406" y="7872"/>
                  </a:cubicBezTo>
                  <a:cubicBezTo>
                    <a:pt x="7415" y="7872"/>
                    <a:pt x="7581" y="7867"/>
                    <a:pt x="7836" y="7867"/>
                  </a:cubicBezTo>
                  <a:cubicBezTo>
                    <a:pt x="8260" y="7867"/>
                    <a:pt x="8930" y="7881"/>
                    <a:pt x="9525" y="7955"/>
                  </a:cubicBezTo>
                  <a:cubicBezTo>
                    <a:pt x="9418" y="8194"/>
                    <a:pt x="9287" y="8432"/>
                    <a:pt x="9156" y="8646"/>
                  </a:cubicBezTo>
                  <a:cubicBezTo>
                    <a:pt x="8204" y="8289"/>
                    <a:pt x="7203" y="8086"/>
                    <a:pt x="7156" y="8075"/>
                  </a:cubicBezTo>
                  <a:cubicBezTo>
                    <a:pt x="7149" y="8074"/>
                    <a:pt x="7141" y="8073"/>
                    <a:pt x="7134" y="8073"/>
                  </a:cubicBezTo>
                  <a:cubicBezTo>
                    <a:pt x="7057" y="8073"/>
                    <a:pt x="6976" y="8129"/>
                    <a:pt x="6965" y="8206"/>
                  </a:cubicBezTo>
                  <a:cubicBezTo>
                    <a:pt x="6953" y="8301"/>
                    <a:pt x="7013" y="8384"/>
                    <a:pt x="7096" y="8408"/>
                  </a:cubicBezTo>
                  <a:cubicBezTo>
                    <a:pt x="7120" y="8408"/>
                    <a:pt x="8049" y="8598"/>
                    <a:pt x="8966" y="8920"/>
                  </a:cubicBezTo>
                  <a:cubicBezTo>
                    <a:pt x="8108" y="10015"/>
                    <a:pt x="6739" y="10706"/>
                    <a:pt x="5191" y="10706"/>
                  </a:cubicBezTo>
                  <a:cubicBezTo>
                    <a:pt x="3667" y="10706"/>
                    <a:pt x="2298" y="10015"/>
                    <a:pt x="1429" y="8920"/>
                  </a:cubicBezTo>
                  <a:cubicBezTo>
                    <a:pt x="2334" y="8598"/>
                    <a:pt x="3274" y="8420"/>
                    <a:pt x="3286" y="8408"/>
                  </a:cubicBezTo>
                  <a:cubicBezTo>
                    <a:pt x="3382" y="8384"/>
                    <a:pt x="3441" y="8301"/>
                    <a:pt x="3429" y="8206"/>
                  </a:cubicBezTo>
                  <a:cubicBezTo>
                    <a:pt x="3407" y="8129"/>
                    <a:pt x="3336" y="8073"/>
                    <a:pt x="3251" y="8073"/>
                  </a:cubicBezTo>
                  <a:cubicBezTo>
                    <a:pt x="3243" y="8073"/>
                    <a:pt x="3235" y="8074"/>
                    <a:pt x="3227" y="8075"/>
                  </a:cubicBezTo>
                  <a:cubicBezTo>
                    <a:pt x="3167" y="8086"/>
                    <a:pt x="2191" y="8289"/>
                    <a:pt x="1238" y="8646"/>
                  </a:cubicBezTo>
                  <a:cubicBezTo>
                    <a:pt x="1084" y="8420"/>
                    <a:pt x="965" y="8194"/>
                    <a:pt x="869" y="7955"/>
                  </a:cubicBezTo>
                  <a:cubicBezTo>
                    <a:pt x="1465" y="7881"/>
                    <a:pt x="2134" y="7867"/>
                    <a:pt x="2556" y="7867"/>
                  </a:cubicBezTo>
                  <a:cubicBezTo>
                    <a:pt x="2809" y="7867"/>
                    <a:pt x="2972" y="7872"/>
                    <a:pt x="2977" y="7872"/>
                  </a:cubicBezTo>
                  <a:cubicBezTo>
                    <a:pt x="3072" y="7872"/>
                    <a:pt x="3143" y="7789"/>
                    <a:pt x="3143" y="7705"/>
                  </a:cubicBezTo>
                  <a:cubicBezTo>
                    <a:pt x="3143" y="7610"/>
                    <a:pt x="3072" y="7539"/>
                    <a:pt x="2977" y="7539"/>
                  </a:cubicBezTo>
                  <a:cubicBezTo>
                    <a:pt x="2961" y="7539"/>
                    <a:pt x="2865" y="7537"/>
                    <a:pt x="2713" y="7537"/>
                  </a:cubicBezTo>
                  <a:cubicBezTo>
                    <a:pt x="2296" y="7537"/>
                    <a:pt x="1460" y="7550"/>
                    <a:pt x="726" y="7646"/>
                  </a:cubicBezTo>
                  <a:cubicBezTo>
                    <a:pt x="584" y="7217"/>
                    <a:pt x="512" y="6753"/>
                    <a:pt x="512" y="6277"/>
                  </a:cubicBezTo>
                  <a:cubicBezTo>
                    <a:pt x="512" y="3836"/>
                    <a:pt x="2608" y="1859"/>
                    <a:pt x="5191" y="1859"/>
                  </a:cubicBezTo>
                  <a:close/>
                  <a:moveTo>
                    <a:pt x="1042" y="0"/>
                  </a:moveTo>
                  <a:cubicBezTo>
                    <a:pt x="968" y="0"/>
                    <a:pt x="893" y="17"/>
                    <a:pt x="822" y="50"/>
                  </a:cubicBezTo>
                  <a:cubicBezTo>
                    <a:pt x="643" y="145"/>
                    <a:pt x="536" y="324"/>
                    <a:pt x="536" y="514"/>
                  </a:cubicBezTo>
                  <a:lnTo>
                    <a:pt x="536" y="4538"/>
                  </a:lnTo>
                  <a:cubicBezTo>
                    <a:pt x="310" y="5086"/>
                    <a:pt x="191" y="5669"/>
                    <a:pt x="191" y="6277"/>
                  </a:cubicBezTo>
                  <a:cubicBezTo>
                    <a:pt x="191" y="6765"/>
                    <a:pt x="262" y="7241"/>
                    <a:pt x="417" y="7705"/>
                  </a:cubicBezTo>
                  <a:cubicBezTo>
                    <a:pt x="310" y="7717"/>
                    <a:pt x="226" y="7753"/>
                    <a:pt x="131" y="7765"/>
                  </a:cubicBezTo>
                  <a:cubicBezTo>
                    <a:pt x="48" y="7789"/>
                    <a:pt x="0" y="7884"/>
                    <a:pt x="12" y="7955"/>
                  </a:cubicBezTo>
                  <a:cubicBezTo>
                    <a:pt x="36" y="8027"/>
                    <a:pt x="107" y="8075"/>
                    <a:pt x="167" y="8075"/>
                  </a:cubicBezTo>
                  <a:lnTo>
                    <a:pt x="203" y="8075"/>
                  </a:lnTo>
                  <a:cubicBezTo>
                    <a:pt x="310" y="8051"/>
                    <a:pt x="417" y="8027"/>
                    <a:pt x="524" y="8003"/>
                  </a:cubicBezTo>
                  <a:cubicBezTo>
                    <a:pt x="631" y="8265"/>
                    <a:pt x="762" y="8527"/>
                    <a:pt x="929" y="8765"/>
                  </a:cubicBezTo>
                  <a:cubicBezTo>
                    <a:pt x="762" y="8837"/>
                    <a:pt x="595" y="8908"/>
                    <a:pt x="453" y="8979"/>
                  </a:cubicBezTo>
                  <a:cubicBezTo>
                    <a:pt x="369" y="9027"/>
                    <a:pt x="345" y="9122"/>
                    <a:pt x="369" y="9206"/>
                  </a:cubicBezTo>
                  <a:cubicBezTo>
                    <a:pt x="405" y="9265"/>
                    <a:pt x="465" y="9301"/>
                    <a:pt x="524" y="9301"/>
                  </a:cubicBezTo>
                  <a:cubicBezTo>
                    <a:pt x="548" y="9301"/>
                    <a:pt x="560" y="9301"/>
                    <a:pt x="595" y="9277"/>
                  </a:cubicBezTo>
                  <a:cubicBezTo>
                    <a:pt x="762" y="9194"/>
                    <a:pt x="941" y="9122"/>
                    <a:pt x="1119" y="9039"/>
                  </a:cubicBezTo>
                  <a:cubicBezTo>
                    <a:pt x="1286" y="9253"/>
                    <a:pt x="1453" y="9456"/>
                    <a:pt x="1655" y="9634"/>
                  </a:cubicBezTo>
                  <a:cubicBezTo>
                    <a:pt x="2608" y="10527"/>
                    <a:pt x="3858" y="11027"/>
                    <a:pt x="5191" y="11027"/>
                  </a:cubicBezTo>
                  <a:cubicBezTo>
                    <a:pt x="6537" y="11027"/>
                    <a:pt x="7787" y="10527"/>
                    <a:pt x="8739" y="9634"/>
                  </a:cubicBezTo>
                  <a:cubicBezTo>
                    <a:pt x="8930" y="9444"/>
                    <a:pt x="9108" y="9253"/>
                    <a:pt x="9275" y="9039"/>
                  </a:cubicBezTo>
                  <a:cubicBezTo>
                    <a:pt x="9454" y="9122"/>
                    <a:pt x="9632" y="9194"/>
                    <a:pt x="9787" y="9277"/>
                  </a:cubicBezTo>
                  <a:cubicBezTo>
                    <a:pt x="9823" y="9301"/>
                    <a:pt x="9835" y="9301"/>
                    <a:pt x="9870" y="9301"/>
                  </a:cubicBezTo>
                  <a:cubicBezTo>
                    <a:pt x="9930" y="9301"/>
                    <a:pt x="9990" y="9265"/>
                    <a:pt x="10013" y="9206"/>
                  </a:cubicBezTo>
                  <a:cubicBezTo>
                    <a:pt x="10061" y="9134"/>
                    <a:pt x="10025" y="9027"/>
                    <a:pt x="9942" y="8979"/>
                  </a:cubicBezTo>
                  <a:cubicBezTo>
                    <a:pt x="9787" y="8908"/>
                    <a:pt x="9632" y="8837"/>
                    <a:pt x="9466" y="8765"/>
                  </a:cubicBezTo>
                  <a:cubicBezTo>
                    <a:pt x="9632" y="8527"/>
                    <a:pt x="9763" y="8265"/>
                    <a:pt x="9870" y="8003"/>
                  </a:cubicBezTo>
                  <a:cubicBezTo>
                    <a:pt x="9978" y="8015"/>
                    <a:pt x="10073" y="8051"/>
                    <a:pt x="10180" y="8075"/>
                  </a:cubicBezTo>
                  <a:lnTo>
                    <a:pt x="10228" y="8075"/>
                  </a:lnTo>
                  <a:cubicBezTo>
                    <a:pt x="10299" y="8075"/>
                    <a:pt x="10359" y="8027"/>
                    <a:pt x="10371" y="7955"/>
                  </a:cubicBezTo>
                  <a:cubicBezTo>
                    <a:pt x="10406" y="7872"/>
                    <a:pt x="10347" y="7777"/>
                    <a:pt x="10275" y="7765"/>
                  </a:cubicBezTo>
                  <a:cubicBezTo>
                    <a:pt x="10180" y="7729"/>
                    <a:pt x="10085" y="7717"/>
                    <a:pt x="9990" y="7705"/>
                  </a:cubicBezTo>
                  <a:cubicBezTo>
                    <a:pt x="10132" y="7241"/>
                    <a:pt x="10216" y="6765"/>
                    <a:pt x="10216" y="6277"/>
                  </a:cubicBezTo>
                  <a:cubicBezTo>
                    <a:pt x="10216" y="5669"/>
                    <a:pt x="10097" y="5086"/>
                    <a:pt x="9870" y="4538"/>
                  </a:cubicBezTo>
                  <a:lnTo>
                    <a:pt x="9870" y="514"/>
                  </a:lnTo>
                  <a:cubicBezTo>
                    <a:pt x="9870" y="324"/>
                    <a:pt x="9763" y="145"/>
                    <a:pt x="9585" y="50"/>
                  </a:cubicBezTo>
                  <a:cubicBezTo>
                    <a:pt x="9514" y="17"/>
                    <a:pt x="9439" y="0"/>
                    <a:pt x="9365" y="0"/>
                  </a:cubicBezTo>
                  <a:cubicBezTo>
                    <a:pt x="9253" y="0"/>
                    <a:pt x="9142" y="38"/>
                    <a:pt x="9049" y="109"/>
                  </a:cubicBezTo>
                  <a:lnTo>
                    <a:pt x="6942" y="1812"/>
                  </a:lnTo>
                  <a:cubicBezTo>
                    <a:pt x="6382" y="1621"/>
                    <a:pt x="5810" y="1514"/>
                    <a:pt x="5191" y="1514"/>
                  </a:cubicBezTo>
                  <a:cubicBezTo>
                    <a:pt x="4584" y="1514"/>
                    <a:pt x="4001" y="1621"/>
                    <a:pt x="3453" y="1812"/>
                  </a:cubicBezTo>
                  <a:lnTo>
                    <a:pt x="1357" y="109"/>
                  </a:lnTo>
                  <a:cubicBezTo>
                    <a:pt x="1264" y="38"/>
                    <a:pt x="1154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361;p47">
            <a:extLst>
              <a:ext uri="{FF2B5EF4-FFF2-40B4-BE49-F238E27FC236}">
                <a16:creationId xmlns:a16="http://schemas.microsoft.com/office/drawing/2014/main" id="{AB5B5CD1-2974-44AA-8839-3EF205512D89}"/>
              </a:ext>
            </a:extLst>
          </p:cNvPr>
          <p:cNvSpPr txBox="1">
            <a:spLocks/>
          </p:cNvSpPr>
          <p:nvPr/>
        </p:nvSpPr>
        <p:spPr>
          <a:xfrm>
            <a:off x="2352217" y="416481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8000" dirty="0"/>
              <a:t>THANKS</a:t>
            </a:r>
          </a:p>
        </p:txBody>
      </p:sp>
      <p:sp>
        <p:nvSpPr>
          <p:cNvPr id="110" name="Google Shape;1362;p47">
            <a:extLst>
              <a:ext uri="{FF2B5EF4-FFF2-40B4-BE49-F238E27FC236}">
                <a16:creationId xmlns:a16="http://schemas.microsoft.com/office/drawing/2014/main" id="{47563AA2-693A-491B-B123-E35FD2CA55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8988" y="1284111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</a:t>
            </a:r>
            <a:r>
              <a:rPr lang="en" dirty="0"/>
              <a:t>lberto.lara.b@gmail.com </a:t>
            </a:r>
            <a:endParaRPr dirty="0"/>
          </a:p>
        </p:txBody>
      </p:sp>
      <p:sp>
        <p:nvSpPr>
          <p:cNvPr id="43" name="Google Shape;1362;p47">
            <a:extLst>
              <a:ext uri="{FF2B5EF4-FFF2-40B4-BE49-F238E27FC236}">
                <a16:creationId xmlns:a16="http://schemas.microsoft.com/office/drawing/2014/main" id="{A4261D42-210E-4DC4-BA0D-453F617E3FF7}"/>
              </a:ext>
            </a:extLst>
          </p:cNvPr>
          <p:cNvSpPr txBox="1">
            <a:spLocks/>
          </p:cNvSpPr>
          <p:nvPr/>
        </p:nvSpPr>
        <p:spPr>
          <a:xfrm>
            <a:off x="4881097" y="1275622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endParaRPr lang="es-ES" dirty="0">
              <a:solidFill>
                <a:schemeClr val="accent2"/>
              </a:solidFill>
            </a:endParaRP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linkedin.com/in/alarab/</a:t>
            </a:r>
          </a:p>
        </p:txBody>
      </p:sp>
      <p:sp>
        <p:nvSpPr>
          <p:cNvPr id="44" name="Google Shape;1362;p47">
            <a:extLst>
              <a:ext uri="{FF2B5EF4-FFF2-40B4-BE49-F238E27FC236}">
                <a16:creationId xmlns:a16="http://schemas.microsoft.com/office/drawing/2014/main" id="{28694635-6B41-4F61-AF2D-B432AE427A68}"/>
              </a:ext>
            </a:extLst>
          </p:cNvPr>
          <p:cNvSpPr txBox="1">
            <a:spLocks/>
          </p:cNvSpPr>
          <p:nvPr/>
        </p:nvSpPr>
        <p:spPr>
          <a:xfrm>
            <a:off x="511845" y="2492056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endParaRPr lang="es-ES" dirty="0">
              <a:solidFill>
                <a:schemeClr val="accent2"/>
              </a:solidFill>
            </a:endParaRPr>
          </a:p>
          <a:p>
            <a:pPr marL="0" indent="0"/>
            <a:r>
              <a:rPr lang="es-ES" dirty="0"/>
              <a:t>github.com/</a:t>
            </a:r>
            <a:r>
              <a:rPr lang="es-ES" dirty="0" err="1"/>
              <a:t>allarabuendia</a:t>
            </a:r>
            <a:endParaRPr lang="es-ES" dirty="0"/>
          </a:p>
        </p:txBody>
      </p:sp>
      <p:sp>
        <p:nvSpPr>
          <p:cNvPr id="45" name="Google Shape;1362;p47">
            <a:extLst>
              <a:ext uri="{FF2B5EF4-FFF2-40B4-BE49-F238E27FC236}">
                <a16:creationId xmlns:a16="http://schemas.microsoft.com/office/drawing/2014/main" id="{66E0A1BD-46EF-4422-AB5E-8B2FD87F4E7F}"/>
              </a:ext>
            </a:extLst>
          </p:cNvPr>
          <p:cNvSpPr txBox="1">
            <a:spLocks/>
          </p:cNvSpPr>
          <p:nvPr/>
        </p:nvSpPr>
        <p:spPr>
          <a:xfrm>
            <a:off x="4931069" y="2312754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endParaRPr lang="es-ES" dirty="0">
              <a:solidFill>
                <a:schemeClr val="accent2"/>
              </a:solidFill>
            </a:endParaRP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Ask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sp>
        <p:nvSpPr>
          <p:cNvPr id="46" name="Google Shape;1372;p47">
            <a:extLst>
              <a:ext uri="{FF2B5EF4-FFF2-40B4-BE49-F238E27FC236}">
                <a16:creationId xmlns:a16="http://schemas.microsoft.com/office/drawing/2014/main" id="{9D8EEBF5-4EAC-4A3A-A926-72057B112088}"/>
              </a:ext>
            </a:extLst>
          </p:cNvPr>
          <p:cNvSpPr/>
          <p:nvPr/>
        </p:nvSpPr>
        <p:spPr>
          <a:xfrm>
            <a:off x="663346" y="1657844"/>
            <a:ext cx="523800" cy="5238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3964;p57">
            <a:extLst>
              <a:ext uri="{FF2B5EF4-FFF2-40B4-BE49-F238E27FC236}">
                <a16:creationId xmlns:a16="http://schemas.microsoft.com/office/drawing/2014/main" id="{655D4D20-B537-44C1-935E-8983E250E8A5}"/>
              </a:ext>
            </a:extLst>
          </p:cNvPr>
          <p:cNvGrpSpPr/>
          <p:nvPr/>
        </p:nvGrpSpPr>
        <p:grpSpPr>
          <a:xfrm>
            <a:off x="756111" y="1729472"/>
            <a:ext cx="322917" cy="347876"/>
            <a:chOff x="6896644" y="3216007"/>
            <a:chExt cx="322917" cy="347876"/>
          </a:xfrm>
          <a:solidFill>
            <a:schemeClr val="bg1"/>
          </a:solidFill>
        </p:grpSpPr>
        <p:sp>
          <p:nvSpPr>
            <p:cNvPr id="52" name="Google Shape;3965;p57">
              <a:extLst>
                <a:ext uri="{FF2B5EF4-FFF2-40B4-BE49-F238E27FC236}">
                  <a16:creationId xmlns:a16="http://schemas.microsoft.com/office/drawing/2014/main" id="{14D230D0-5E62-4069-A081-087A7F1C4F85}"/>
                </a:ext>
              </a:extLst>
            </p:cNvPr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66;p57">
              <a:extLst>
                <a:ext uri="{FF2B5EF4-FFF2-40B4-BE49-F238E27FC236}">
                  <a16:creationId xmlns:a16="http://schemas.microsoft.com/office/drawing/2014/main" id="{B6451C96-DC3B-464E-896D-E30B5CF263E4}"/>
                </a:ext>
              </a:extLst>
            </p:cNvPr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67;p57">
              <a:extLst>
                <a:ext uri="{FF2B5EF4-FFF2-40B4-BE49-F238E27FC236}">
                  <a16:creationId xmlns:a16="http://schemas.microsoft.com/office/drawing/2014/main" id="{3A4C0BD6-B720-46C8-B2DD-F1F3448172AA}"/>
                </a:ext>
              </a:extLst>
            </p:cNvPr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68;p57">
              <a:extLst>
                <a:ext uri="{FF2B5EF4-FFF2-40B4-BE49-F238E27FC236}">
                  <a16:creationId xmlns:a16="http://schemas.microsoft.com/office/drawing/2014/main" id="{221CA972-E24A-4865-BC94-D48C675954E3}"/>
                </a:ext>
              </a:extLst>
            </p:cNvPr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69;p57">
              <a:extLst>
                <a:ext uri="{FF2B5EF4-FFF2-40B4-BE49-F238E27FC236}">
                  <a16:creationId xmlns:a16="http://schemas.microsoft.com/office/drawing/2014/main" id="{E979B4DB-450A-415B-B293-3E7490D2AEB9}"/>
                </a:ext>
              </a:extLst>
            </p:cNvPr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70;p57">
              <a:extLst>
                <a:ext uri="{FF2B5EF4-FFF2-40B4-BE49-F238E27FC236}">
                  <a16:creationId xmlns:a16="http://schemas.microsoft.com/office/drawing/2014/main" id="{30960FCB-E9A3-4822-B454-55E68644CCBE}"/>
                </a:ext>
              </a:extLst>
            </p:cNvPr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71;p57">
              <a:extLst>
                <a:ext uri="{FF2B5EF4-FFF2-40B4-BE49-F238E27FC236}">
                  <a16:creationId xmlns:a16="http://schemas.microsoft.com/office/drawing/2014/main" id="{039F554B-2E9E-44B5-9337-3935ADE1C70A}"/>
                </a:ext>
              </a:extLst>
            </p:cNvPr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Gráfico 58">
            <a:extLst>
              <a:ext uri="{FF2B5EF4-FFF2-40B4-BE49-F238E27FC236}">
                <a16:creationId xmlns:a16="http://schemas.microsoft.com/office/drawing/2014/main" id="{88A0E335-DEE8-4F7D-9159-76C836E6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AL 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Recomendador de películas ágil y sencillo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6C8F72A4-45D0-42E4-BDAB-4DDE6079B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AL 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Recomendador de películas ágil y sencillo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áfico 25">
            <a:extLst>
              <a:ext uri="{FF2B5EF4-FFF2-40B4-BE49-F238E27FC236}">
                <a16:creationId xmlns:a16="http://schemas.microsoft.com/office/drawing/2014/main" id="{14504059-D65F-4254-A7AF-BE56BA6F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5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78700" y="318113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AL 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Recomendador de películas ágil y sencillo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89127" y="3635156"/>
            <a:ext cx="1755600" cy="722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Interpretar el estado de ánimo del usuario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ráfico 27">
            <a:extLst>
              <a:ext uri="{FF2B5EF4-FFF2-40B4-BE49-F238E27FC236}">
                <a16:creationId xmlns:a16="http://schemas.microsoft.com/office/drawing/2014/main" id="{0AF96DD4-4AFE-4CA0-BA53-4E5128D0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78700" y="318113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AL 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Recomendador de películas ágil y sencillo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89127" y="3635156"/>
            <a:ext cx="1755600" cy="722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Interpretar el estado de ánimo del usuario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6CCD5516-91D4-4D94-8699-21717A6A1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54954" y="319383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58305" y="363002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Ofrecer una recomendación personalizada 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78700" y="318113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 AL 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Recomendador de películas ágil y sencillo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89127" y="3635156"/>
            <a:ext cx="1755600" cy="722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Interpretar el estado de ánimo del usuario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RUTA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ráfico 32">
            <a:extLst>
              <a:ext uri="{FF2B5EF4-FFF2-40B4-BE49-F238E27FC236}">
                <a16:creationId xmlns:a16="http://schemas.microsoft.com/office/drawing/2014/main" id="{8AFD1E1B-FE23-4464-AF76-708CF7B1D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13084"/>
            <a:ext cx="2686500" cy="1549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CONOCER EL ESTADO DE ÁNIMO?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ráfico 64">
            <a:extLst>
              <a:ext uri="{FF2B5EF4-FFF2-40B4-BE49-F238E27FC236}">
                <a16:creationId xmlns:a16="http://schemas.microsoft.com/office/drawing/2014/main" id="{927FFF1D-74ED-467D-B633-C0589E0AF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000" y="4748649"/>
            <a:ext cx="1836906" cy="228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802</Words>
  <Application>Microsoft Office PowerPoint</Application>
  <PresentationFormat>Presentación en pantalla (16:9)</PresentationFormat>
  <Paragraphs>243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Livvic Light</vt:lpstr>
      <vt:lpstr>Nunito Light</vt:lpstr>
      <vt:lpstr>Fira Sans Extra Condensed Medium</vt:lpstr>
      <vt:lpstr>Maven Pro</vt:lpstr>
      <vt:lpstr>Roboto</vt:lpstr>
      <vt:lpstr>Arial</vt:lpstr>
      <vt:lpstr>Share Tech</vt:lpstr>
      <vt:lpstr>Advent Pro SemiBold</vt:lpstr>
      <vt:lpstr>Maven Pro Regular</vt:lpstr>
      <vt:lpstr>Fira Sans Condensed Medium</vt:lpstr>
      <vt:lpstr>Data Science Consulting by Slidesgo</vt:lpstr>
      <vt:lpstr>MOVIE RECORDMENDER</vt:lpstr>
      <vt:lpstr>HOJA DE RUTA</vt:lpstr>
      <vt:lpstr>01</vt:lpstr>
      <vt:lpstr>SOLUCIÓN AL PROBLEMA</vt:lpstr>
      <vt:lpstr>SOLUCIÓN AL PROBLEMA</vt:lpstr>
      <vt:lpstr>PROCESO</vt:lpstr>
      <vt:lpstr>PROCESO</vt:lpstr>
      <vt:lpstr>TARGET</vt:lpstr>
      <vt:lpstr>¿CÓMO CONOCER EL ESTADO DE ÁNIMO?</vt:lpstr>
      <vt:lpstr>¿CÓMO CONOCER EL ESTADO DE ÁNIMO?</vt:lpstr>
      <vt:lpstr>¿CÓMO CONOCER EL ESTADO DE ÁNIMO?</vt:lpstr>
      <vt:lpstr>PROCESO</vt:lpstr>
      <vt:lpstr>PROCESO</vt:lpstr>
      <vt:lpstr>PROCESO</vt:lpstr>
      <vt:lpstr>PROCESO</vt:lpstr>
      <vt:lpstr>PROCESO</vt:lpstr>
      <vt:lpstr>PROCESO</vt:lpstr>
      <vt:lpstr>PROCESO</vt:lpstr>
      <vt:lpstr>PROCESO</vt:lpstr>
      <vt:lpstr>PROCESO</vt:lpstr>
      <vt:lpstr>PROCESO</vt:lpstr>
      <vt:lpstr>APP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 FORTALEZAS DEL PRODUCTO</vt:lpstr>
      <vt:lpstr>—Alan Kay (Informático y premio Turing en 2003)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RECORDMENDER</dc:title>
  <dc:creator>Alberto Lara</dc:creator>
  <cp:lastModifiedBy>Alberto Lara</cp:lastModifiedBy>
  <cp:revision>20</cp:revision>
  <dcterms:modified xsi:type="dcterms:W3CDTF">2021-04-25T17:49:36Z</dcterms:modified>
</cp:coreProperties>
</file>