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8A6477-E527-47CC-A76E-C28AEF0C27B4}" v="2652" dt="2022-10-25T17:58:32.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rassem, Jonathan J." userId="5e75612e-46fe-4ead-a724-2bd563425254" providerId="ADAL" clId="{D68A6477-E527-47CC-A76E-C28AEF0C27B4}"/>
    <pc:docChg chg="undo custSel addSld modSld">
      <pc:chgData name="Allarassem, Jonathan J." userId="5e75612e-46fe-4ead-a724-2bd563425254" providerId="ADAL" clId="{D68A6477-E527-47CC-A76E-C28AEF0C27B4}" dt="2022-10-25T21:04:23.023" v="12875" actId="20577"/>
      <pc:docMkLst>
        <pc:docMk/>
      </pc:docMkLst>
      <pc:sldChg chg="modSp">
        <pc:chgData name="Allarassem, Jonathan J." userId="5e75612e-46fe-4ead-a724-2bd563425254" providerId="ADAL" clId="{D68A6477-E527-47CC-A76E-C28AEF0C27B4}" dt="2022-10-24T21:11:31.161" v="114" actId="1076"/>
        <pc:sldMkLst>
          <pc:docMk/>
          <pc:sldMk cId="2821348229" sldId="256"/>
        </pc:sldMkLst>
        <pc:picChg chg="mod">
          <ac:chgData name="Allarassem, Jonathan J." userId="5e75612e-46fe-4ead-a724-2bd563425254" providerId="ADAL" clId="{D68A6477-E527-47CC-A76E-C28AEF0C27B4}" dt="2022-10-24T21:11:31.161" v="114" actId="1076"/>
          <ac:picMkLst>
            <pc:docMk/>
            <pc:sldMk cId="2821348229" sldId="256"/>
            <ac:picMk id="4" creationId="{85CB244F-BA4B-0E77-933A-93ED579ACA57}"/>
          </ac:picMkLst>
        </pc:picChg>
      </pc:sldChg>
      <pc:sldChg chg="modSp mod">
        <pc:chgData name="Allarassem, Jonathan J." userId="5e75612e-46fe-4ead-a724-2bd563425254" providerId="ADAL" clId="{D68A6477-E527-47CC-A76E-C28AEF0C27B4}" dt="2022-10-24T21:53:38.681" v="2832" actId="20577"/>
        <pc:sldMkLst>
          <pc:docMk/>
          <pc:sldMk cId="530638601" sldId="257"/>
        </pc:sldMkLst>
        <pc:spChg chg="mod">
          <ac:chgData name="Allarassem, Jonathan J." userId="5e75612e-46fe-4ead-a724-2bd563425254" providerId="ADAL" clId="{D68A6477-E527-47CC-A76E-C28AEF0C27B4}" dt="2022-10-24T21:53:38.681" v="2832" actId="20577"/>
          <ac:spMkLst>
            <pc:docMk/>
            <pc:sldMk cId="530638601" sldId="257"/>
            <ac:spMk id="3" creationId="{F88ED40F-C031-6A2D-D009-BC4664E91DCB}"/>
          </ac:spMkLst>
        </pc:spChg>
      </pc:sldChg>
      <pc:sldChg chg="modSp">
        <pc:chgData name="Allarassem, Jonathan J." userId="5e75612e-46fe-4ead-a724-2bd563425254" providerId="ADAL" clId="{D68A6477-E527-47CC-A76E-C28AEF0C27B4}" dt="2022-10-24T21:45:07.760" v="1945" actId="122"/>
        <pc:sldMkLst>
          <pc:docMk/>
          <pc:sldMk cId="2022700039" sldId="258"/>
        </pc:sldMkLst>
        <pc:spChg chg="mod">
          <ac:chgData name="Allarassem, Jonathan J." userId="5e75612e-46fe-4ead-a724-2bd563425254" providerId="ADAL" clId="{D68A6477-E527-47CC-A76E-C28AEF0C27B4}" dt="2022-10-24T21:45:07.760" v="1945" actId="122"/>
          <ac:spMkLst>
            <pc:docMk/>
            <pc:sldMk cId="2022700039" sldId="258"/>
            <ac:spMk id="3" creationId="{083802AA-8D43-B23D-9B6A-DFDAD009E2E0}"/>
          </ac:spMkLst>
        </pc:spChg>
      </pc:sldChg>
      <pc:sldChg chg="modSp">
        <pc:chgData name="Allarassem, Jonathan J." userId="5e75612e-46fe-4ead-a724-2bd563425254" providerId="ADAL" clId="{D68A6477-E527-47CC-A76E-C28AEF0C27B4}" dt="2022-10-24T21:45:13.801" v="1947" actId="122"/>
        <pc:sldMkLst>
          <pc:docMk/>
          <pc:sldMk cId="1486354281" sldId="259"/>
        </pc:sldMkLst>
        <pc:spChg chg="mod">
          <ac:chgData name="Allarassem, Jonathan J." userId="5e75612e-46fe-4ead-a724-2bd563425254" providerId="ADAL" clId="{D68A6477-E527-47CC-A76E-C28AEF0C27B4}" dt="2022-10-24T21:45:13.801" v="1947" actId="122"/>
          <ac:spMkLst>
            <pc:docMk/>
            <pc:sldMk cId="1486354281" sldId="259"/>
            <ac:spMk id="3" creationId="{06CAC0B5-E3D3-3EE5-8028-57ACEFBC6B8D}"/>
          </ac:spMkLst>
        </pc:spChg>
      </pc:sldChg>
      <pc:sldChg chg="modSp new mod">
        <pc:chgData name="Allarassem, Jonathan J." userId="5e75612e-46fe-4ead-a724-2bd563425254" providerId="ADAL" clId="{D68A6477-E527-47CC-A76E-C28AEF0C27B4}" dt="2022-10-24T21:45:19.309" v="1948" actId="122"/>
        <pc:sldMkLst>
          <pc:docMk/>
          <pc:sldMk cId="2359733637" sldId="260"/>
        </pc:sldMkLst>
        <pc:spChg chg="mod">
          <ac:chgData name="Allarassem, Jonathan J." userId="5e75612e-46fe-4ead-a724-2bd563425254" providerId="ADAL" clId="{D68A6477-E527-47CC-A76E-C28AEF0C27B4}" dt="2022-10-24T21:38:30.163" v="1775" actId="1076"/>
          <ac:spMkLst>
            <pc:docMk/>
            <pc:sldMk cId="2359733637" sldId="260"/>
            <ac:spMk id="2" creationId="{14A7CFC5-F116-8A82-BC04-7A7286A099AB}"/>
          </ac:spMkLst>
        </pc:spChg>
        <pc:spChg chg="mod">
          <ac:chgData name="Allarassem, Jonathan J." userId="5e75612e-46fe-4ead-a724-2bd563425254" providerId="ADAL" clId="{D68A6477-E527-47CC-A76E-C28AEF0C27B4}" dt="2022-10-24T21:45:19.309" v="1948" actId="122"/>
          <ac:spMkLst>
            <pc:docMk/>
            <pc:sldMk cId="2359733637" sldId="260"/>
            <ac:spMk id="3" creationId="{44EB27D9-E11F-F457-2DE8-B9A44D2635BE}"/>
          </ac:spMkLst>
        </pc:spChg>
      </pc:sldChg>
      <pc:sldChg chg="modSp new mod">
        <pc:chgData name="Allarassem, Jonathan J." userId="5e75612e-46fe-4ead-a724-2bd563425254" providerId="ADAL" clId="{D68A6477-E527-47CC-A76E-C28AEF0C27B4}" dt="2022-10-24T21:52:08.739" v="2727" actId="20577"/>
        <pc:sldMkLst>
          <pc:docMk/>
          <pc:sldMk cId="387065749" sldId="261"/>
        </pc:sldMkLst>
        <pc:spChg chg="mod">
          <ac:chgData name="Allarassem, Jonathan J." userId="5e75612e-46fe-4ead-a724-2bd563425254" providerId="ADAL" clId="{D68A6477-E527-47CC-A76E-C28AEF0C27B4}" dt="2022-10-24T21:51:16.718" v="2696" actId="1076"/>
          <ac:spMkLst>
            <pc:docMk/>
            <pc:sldMk cId="387065749" sldId="261"/>
            <ac:spMk id="2" creationId="{40514F60-AC90-F822-0F32-558C7F1844FB}"/>
          </ac:spMkLst>
        </pc:spChg>
        <pc:spChg chg="mod">
          <ac:chgData name="Allarassem, Jonathan J." userId="5e75612e-46fe-4ead-a724-2bd563425254" providerId="ADAL" clId="{D68A6477-E527-47CC-A76E-C28AEF0C27B4}" dt="2022-10-24T21:52:08.739" v="2727" actId="20577"/>
          <ac:spMkLst>
            <pc:docMk/>
            <pc:sldMk cId="387065749" sldId="261"/>
            <ac:spMk id="3" creationId="{D9CF9250-F3EC-281B-4101-C5BBF514B042}"/>
          </ac:spMkLst>
        </pc:spChg>
      </pc:sldChg>
      <pc:sldChg chg="addSp delSp modSp new mod">
        <pc:chgData name="Allarassem, Jonathan J." userId="5e75612e-46fe-4ead-a724-2bd563425254" providerId="ADAL" clId="{D68A6477-E527-47CC-A76E-C28AEF0C27B4}" dt="2022-10-25T00:10:27.244" v="4310" actId="20577"/>
        <pc:sldMkLst>
          <pc:docMk/>
          <pc:sldMk cId="3222566530" sldId="262"/>
        </pc:sldMkLst>
        <pc:spChg chg="mod">
          <ac:chgData name="Allarassem, Jonathan J." userId="5e75612e-46fe-4ead-a724-2bd563425254" providerId="ADAL" clId="{D68A6477-E527-47CC-A76E-C28AEF0C27B4}" dt="2022-10-24T21:53:48.621" v="2834" actId="122"/>
          <ac:spMkLst>
            <pc:docMk/>
            <pc:sldMk cId="3222566530" sldId="262"/>
            <ac:spMk id="2" creationId="{D3060777-C6CD-5E29-8DDA-14E02E3D0A8F}"/>
          </ac:spMkLst>
        </pc:spChg>
        <pc:spChg chg="mod">
          <ac:chgData name="Allarassem, Jonathan J." userId="5e75612e-46fe-4ead-a724-2bd563425254" providerId="ADAL" clId="{D68A6477-E527-47CC-A76E-C28AEF0C27B4}" dt="2022-10-25T00:10:27.244" v="4310" actId="20577"/>
          <ac:spMkLst>
            <pc:docMk/>
            <pc:sldMk cId="3222566530" sldId="262"/>
            <ac:spMk id="3" creationId="{EB716C04-6A50-106B-D199-5B7DD35C9513}"/>
          </ac:spMkLst>
        </pc:spChg>
        <pc:picChg chg="add del mod">
          <ac:chgData name="Allarassem, Jonathan J." userId="5e75612e-46fe-4ead-a724-2bd563425254" providerId="ADAL" clId="{D68A6477-E527-47CC-A76E-C28AEF0C27B4}" dt="2022-10-24T23:57:59.389" v="3535" actId="478"/>
          <ac:picMkLst>
            <pc:docMk/>
            <pc:sldMk cId="3222566530" sldId="262"/>
            <ac:picMk id="5" creationId="{0D1BDDFC-6EB6-A0F0-5251-53E5F082DD67}"/>
          </ac:picMkLst>
        </pc:picChg>
        <pc:picChg chg="add del mod">
          <ac:chgData name="Allarassem, Jonathan J." userId="5e75612e-46fe-4ead-a724-2bd563425254" providerId="ADAL" clId="{D68A6477-E527-47CC-A76E-C28AEF0C27B4}" dt="2022-10-25T00:03:41.361" v="4091" actId="478"/>
          <ac:picMkLst>
            <pc:docMk/>
            <pc:sldMk cId="3222566530" sldId="262"/>
            <ac:picMk id="7" creationId="{A0B6BC2B-11FE-4E71-17C9-8542048EB62A}"/>
          </ac:picMkLst>
        </pc:picChg>
      </pc:sldChg>
      <pc:sldChg chg="addSp delSp modSp new mod">
        <pc:chgData name="Allarassem, Jonathan J." userId="5e75612e-46fe-4ead-a724-2bd563425254" providerId="ADAL" clId="{D68A6477-E527-47CC-A76E-C28AEF0C27B4}" dt="2022-10-25T00:52:15.762" v="7317" actId="122"/>
        <pc:sldMkLst>
          <pc:docMk/>
          <pc:sldMk cId="2009580747" sldId="263"/>
        </pc:sldMkLst>
        <pc:spChg chg="mod">
          <ac:chgData name="Allarassem, Jonathan J." userId="5e75612e-46fe-4ead-a724-2bd563425254" providerId="ADAL" clId="{D68A6477-E527-47CC-A76E-C28AEF0C27B4}" dt="2022-10-25T00:52:15.762" v="7317" actId="122"/>
          <ac:spMkLst>
            <pc:docMk/>
            <pc:sldMk cId="2009580747" sldId="263"/>
            <ac:spMk id="2" creationId="{58C03500-1CC8-F5A2-0899-2B1EBA0A16DC}"/>
          </ac:spMkLst>
        </pc:spChg>
        <pc:spChg chg="mod">
          <ac:chgData name="Allarassem, Jonathan J." userId="5e75612e-46fe-4ead-a724-2bd563425254" providerId="ADAL" clId="{D68A6477-E527-47CC-A76E-C28AEF0C27B4}" dt="2022-10-25T00:20:24.514" v="4882" actId="20577"/>
          <ac:spMkLst>
            <pc:docMk/>
            <pc:sldMk cId="2009580747" sldId="263"/>
            <ac:spMk id="3" creationId="{C63A4F9D-6725-09AD-F481-9D87AA0C66B6}"/>
          </ac:spMkLst>
        </pc:spChg>
        <pc:picChg chg="add del mod">
          <ac:chgData name="Allarassem, Jonathan J." userId="5e75612e-46fe-4ead-a724-2bd563425254" providerId="ADAL" clId="{D68A6477-E527-47CC-A76E-C28AEF0C27B4}" dt="2022-10-25T00:13:20.230" v="4561" actId="478"/>
          <ac:picMkLst>
            <pc:docMk/>
            <pc:sldMk cId="2009580747" sldId="263"/>
            <ac:picMk id="5" creationId="{D40165D0-939D-9D25-32C6-E8DF05D064FB}"/>
          </ac:picMkLst>
        </pc:picChg>
        <pc:picChg chg="add del">
          <ac:chgData name="Allarassem, Jonathan J." userId="5e75612e-46fe-4ead-a724-2bd563425254" providerId="ADAL" clId="{D68A6477-E527-47CC-A76E-C28AEF0C27B4}" dt="2022-10-25T00:13:22.828" v="4563" actId="478"/>
          <ac:picMkLst>
            <pc:docMk/>
            <pc:sldMk cId="2009580747" sldId="263"/>
            <ac:picMk id="7" creationId="{E7752BAF-AE18-BD98-B7BC-AD23A81729D4}"/>
          </ac:picMkLst>
        </pc:picChg>
        <pc:picChg chg="add del mod">
          <ac:chgData name="Allarassem, Jonathan J." userId="5e75612e-46fe-4ead-a724-2bd563425254" providerId="ADAL" clId="{D68A6477-E527-47CC-A76E-C28AEF0C27B4}" dt="2022-10-25T00:17:49.971" v="4641" actId="478"/>
          <ac:picMkLst>
            <pc:docMk/>
            <pc:sldMk cId="2009580747" sldId="263"/>
            <ac:picMk id="9" creationId="{52306797-0763-4D23-D33C-0FB766383E12}"/>
          </ac:picMkLst>
        </pc:picChg>
        <pc:picChg chg="add mod">
          <ac:chgData name="Allarassem, Jonathan J." userId="5e75612e-46fe-4ead-a724-2bd563425254" providerId="ADAL" clId="{D68A6477-E527-47CC-A76E-C28AEF0C27B4}" dt="2022-10-25T00:20:08.767" v="4850" actId="14100"/>
          <ac:picMkLst>
            <pc:docMk/>
            <pc:sldMk cId="2009580747" sldId="263"/>
            <ac:picMk id="11" creationId="{83E71C35-C6EE-5DB1-768A-CD818F2A3754}"/>
          </ac:picMkLst>
        </pc:picChg>
        <pc:picChg chg="add mod">
          <ac:chgData name="Allarassem, Jonathan J." userId="5e75612e-46fe-4ead-a724-2bd563425254" providerId="ADAL" clId="{D68A6477-E527-47CC-A76E-C28AEF0C27B4}" dt="2022-10-25T00:18:44.030" v="4646" actId="1076"/>
          <ac:picMkLst>
            <pc:docMk/>
            <pc:sldMk cId="2009580747" sldId="263"/>
            <ac:picMk id="13" creationId="{B364B088-4FE8-5DD2-8632-D73A7BA48519}"/>
          </ac:picMkLst>
        </pc:picChg>
      </pc:sldChg>
      <pc:sldChg chg="addSp delSp modSp new mod">
        <pc:chgData name="Allarassem, Jonathan J." userId="5e75612e-46fe-4ead-a724-2bd563425254" providerId="ADAL" clId="{D68A6477-E527-47CC-A76E-C28AEF0C27B4}" dt="2022-10-25T00:52:19.788" v="7318" actId="122"/>
        <pc:sldMkLst>
          <pc:docMk/>
          <pc:sldMk cId="3230412792" sldId="264"/>
        </pc:sldMkLst>
        <pc:spChg chg="mod">
          <ac:chgData name="Allarassem, Jonathan J." userId="5e75612e-46fe-4ead-a724-2bd563425254" providerId="ADAL" clId="{D68A6477-E527-47CC-A76E-C28AEF0C27B4}" dt="2022-10-25T00:52:19.788" v="7318" actId="122"/>
          <ac:spMkLst>
            <pc:docMk/>
            <pc:sldMk cId="3230412792" sldId="264"/>
            <ac:spMk id="2" creationId="{E4E90012-CA2F-8CC5-2263-ECDEDC126966}"/>
          </ac:spMkLst>
        </pc:spChg>
        <pc:spChg chg="mod">
          <ac:chgData name="Allarassem, Jonathan J." userId="5e75612e-46fe-4ead-a724-2bd563425254" providerId="ADAL" clId="{D68A6477-E527-47CC-A76E-C28AEF0C27B4}" dt="2022-10-25T00:26:20.307" v="5367" actId="20577"/>
          <ac:spMkLst>
            <pc:docMk/>
            <pc:sldMk cId="3230412792" sldId="264"/>
            <ac:spMk id="3" creationId="{DBED7823-5498-6469-3DAA-E304316781BE}"/>
          </ac:spMkLst>
        </pc:spChg>
        <pc:picChg chg="add del mod">
          <ac:chgData name="Allarassem, Jonathan J." userId="5e75612e-46fe-4ead-a724-2bd563425254" providerId="ADAL" clId="{D68A6477-E527-47CC-A76E-C28AEF0C27B4}" dt="2022-10-25T00:26:17.685" v="5365" actId="22"/>
          <ac:picMkLst>
            <pc:docMk/>
            <pc:sldMk cId="3230412792" sldId="264"/>
            <ac:picMk id="5" creationId="{ABDB91F0-C23D-1399-D521-847422B1A81B}"/>
          </ac:picMkLst>
        </pc:picChg>
        <pc:picChg chg="add mod">
          <ac:chgData name="Allarassem, Jonathan J." userId="5e75612e-46fe-4ead-a724-2bd563425254" providerId="ADAL" clId="{D68A6477-E527-47CC-A76E-C28AEF0C27B4}" dt="2022-10-25T00:26:23.552" v="5369" actId="1076"/>
          <ac:picMkLst>
            <pc:docMk/>
            <pc:sldMk cId="3230412792" sldId="264"/>
            <ac:picMk id="7" creationId="{A00555AE-181D-1321-0466-F5BA917E8484}"/>
          </ac:picMkLst>
        </pc:picChg>
      </pc:sldChg>
      <pc:sldChg chg="addSp modSp new mod">
        <pc:chgData name="Allarassem, Jonathan J." userId="5e75612e-46fe-4ead-a724-2bd563425254" providerId="ADAL" clId="{D68A6477-E527-47CC-A76E-C28AEF0C27B4}" dt="2022-10-25T00:52:23.317" v="7319" actId="122"/>
        <pc:sldMkLst>
          <pc:docMk/>
          <pc:sldMk cId="3667867651" sldId="265"/>
        </pc:sldMkLst>
        <pc:spChg chg="mod">
          <ac:chgData name="Allarassem, Jonathan J." userId="5e75612e-46fe-4ead-a724-2bd563425254" providerId="ADAL" clId="{D68A6477-E527-47CC-A76E-C28AEF0C27B4}" dt="2022-10-25T00:52:23.317" v="7319" actId="122"/>
          <ac:spMkLst>
            <pc:docMk/>
            <pc:sldMk cId="3667867651" sldId="265"/>
            <ac:spMk id="2" creationId="{2BB2383F-FFB5-0BFC-FC27-65977254C60E}"/>
          </ac:spMkLst>
        </pc:spChg>
        <pc:spChg chg="mod">
          <ac:chgData name="Allarassem, Jonathan J." userId="5e75612e-46fe-4ead-a724-2bd563425254" providerId="ADAL" clId="{D68A6477-E527-47CC-A76E-C28AEF0C27B4}" dt="2022-10-25T00:32:55.526" v="6428" actId="20577"/>
          <ac:spMkLst>
            <pc:docMk/>
            <pc:sldMk cId="3667867651" sldId="265"/>
            <ac:spMk id="3" creationId="{2B64775F-B4A8-0098-A5C9-88E381022B06}"/>
          </ac:spMkLst>
        </pc:spChg>
        <pc:picChg chg="add mod">
          <ac:chgData name="Allarassem, Jonathan J." userId="5e75612e-46fe-4ead-a724-2bd563425254" providerId="ADAL" clId="{D68A6477-E527-47CC-A76E-C28AEF0C27B4}" dt="2022-10-25T00:31:56.023" v="6299" actId="1076"/>
          <ac:picMkLst>
            <pc:docMk/>
            <pc:sldMk cId="3667867651" sldId="265"/>
            <ac:picMk id="5" creationId="{947013A5-29E4-9C7E-3E64-5FD772359EC2}"/>
          </ac:picMkLst>
        </pc:picChg>
      </pc:sldChg>
      <pc:sldChg chg="addSp delSp modSp new mod">
        <pc:chgData name="Allarassem, Jonathan J." userId="5e75612e-46fe-4ead-a724-2bd563425254" providerId="ADAL" clId="{D68A6477-E527-47CC-A76E-C28AEF0C27B4}" dt="2022-10-25T01:11:19.801" v="8693"/>
        <pc:sldMkLst>
          <pc:docMk/>
          <pc:sldMk cId="679063898" sldId="266"/>
        </pc:sldMkLst>
        <pc:spChg chg="mod">
          <ac:chgData name="Allarassem, Jonathan J." userId="5e75612e-46fe-4ead-a724-2bd563425254" providerId="ADAL" clId="{D68A6477-E527-47CC-A76E-C28AEF0C27B4}" dt="2022-10-25T00:52:28.364" v="7320" actId="122"/>
          <ac:spMkLst>
            <pc:docMk/>
            <pc:sldMk cId="679063898" sldId="266"/>
            <ac:spMk id="2" creationId="{2B8FD074-03CE-2251-025C-8EB5E8C529FC}"/>
          </ac:spMkLst>
        </pc:spChg>
        <pc:spChg chg="mod">
          <ac:chgData name="Allarassem, Jonathan J." userId="5e75612e-46fe-4ead-a724-2bd563425254" providerId="ADAL" clId="{D68A6477-E527-47CC-A76E-C28AEF0C27B4}" dt="2022-10-25T01:11:19.801" v="8693"/>
          <ac:spMkLst>
            <pc:docMk/>
            <pc:sldMk cId="679063898" sldId="266"/>
            <ac:spMk id="3" creationId="{4EA700D5-B0DA-E128-202A-A57AAC42728D}"/>
          </ac:spMkLst>
        </pc:spChg>
        <pc:picChg chg="add del mod">
          <ac:chgData name="Allarassem, Jonathan J." userId="5e75612e-46fe-4ead-a724-2bd563425254" providerId="ADAL" clId="{D68A6477-E527-47CC-A76E-C28AEF0C27B4}" dt="2022-10-25T00:49:44.986" v="7273" actId="21"/>
          <ac:picMkLst>
            <pc:docMk/>
            <pc:sldMk cId="679063898" sldId="266"/>
            <ac:picMk id="5" creationId="{4E0A4A24-D9B0-0DF4-BB33-C50D1D3D9AA0}"/>
          </ac:picMkLst>
        </pc:picChg>
      </pc:sldChg>
      <pc:sldChg chg="addSp delSp modSp new mod">
        <pc:chgData name="Allarassem, Jonathan J." userId="5e75612e-46fe-4ead-a724-2bd563425254" providerId="ADAL" clId="{D68A6477-E527-47CC-A76E-C28AEF0C27B4}" dt="2022-10-25T02:27:35.149" v="9562" actId="122"/>
        <pc:sldMkLst>
          <pc:docMk/>
          <pc:sldMk cId="179994840" sldId="267"/>
        </pc:sldMkLst>
        <pc:spChg chg="mod">
          <ac:chgData name="Allarassem, Jonathan J." userId="5e75612e-46fe-4ead-a724-2bd563425254" providerId="ADAL" clId="{D68A6477-E527-47CC-A76E-C28AEF0C27B4}" dt="2022-10-25T02:27:35.149" v="9562" actId="122"/>
          <ac:spMkLst>
            <pc:docMk/>
            <pc:sldMk cId="179994840" sldId="267"/>
            <ac:spMk id="2" creationId="{C99C8304-57EE-ADDB-49D5-570D1E214CE9}"/>
          </ac:spMkLst>
        </pc:spChg>
        <pc:spChg chg="del">
          <ac:chgData name="Allarassem, Jonathan J." userId="5e75612e-46fe-4ead-a724-2bd563425254" providerId="ADAL" clId="{D68A6477-E527-47CC-A76E-C28AEF0C27B4}" dt="2022-10-25T00:49:48.722" v="7275"/>
          <ac:spMkLst>
            <pc:docMk/>
            <pc:sldMk cId="179994840" sldId="267"/>
            <ac:spMk id="3" creationId="{6E8F36C7-D5C7-AB37-12E1-90D1EE8D07CA}"/>
          </ac:spMkLst>
        </pc:spChg>
        <pc:spChg chg="add del mod">
          <ac:chgData name="Allarassem, Jonathan J." userId="5e75612e-46fe-4ead-a724-2bd563425254" providerId="ADAL" clId="{D68A6477-E527-47CC-A76E-C28AEF0C27B4}" dt="2022-10-25T00:51:21.823" v="7297" actId="767"/>
          <ac:spMkLst>
            <pc:docMk/>
            <pc:sldMk cId="179994840" sldId="267"/>
            <ac:spMk id="5" creationId="{82DF581B-C7A9-6C87-D682-0C4635A43D23}"/>
          </ac:spMkLst>
        </pc:spChg>
        <pc:spChg chg="add del mod">
          <ac:chgData name="Allarassem, Jonathan J." userId="5e75612e-46fe-4ead-a724-2bd563425254" providerId="ADAL" clId="{D68A6477-E527-47CC-A76E-C28AEF0C27B4}" dt="2022-10-25T00:51:21.376" v="7295" actId="21"/>
          <ac:spMkLst>
            <pc:docMk/>
            <pc:sldMk cId="179994840" sldId="267"/>
            <ac:spMk id="7" creationId="{034FF728-5472-92E6-DF73-897856C76640}"/>
          </ac:spMkLst>
        </pc:spChg>
        <pc:spChg chg="add del mod">
          <ac:chgData name="Allarassem, Jonathan J." userId="5e75612e-46fe-4ead-a724-2bd563425254" providerId="ADAL" clId="{D68A6477-E527-47CC-A76E-C28AEF0C27B4}" dt="2022-10-25T01:12:13.961" v="8849" actId="21"/>
          <ac:spMkLst>
            <pc:docMk/>
            <pc:sldMk cId="179994840" sldId="267"/>
            <ac:spMk id="9" creationId="{178E5C8D-AFDC-E2A6-43A4-2404AC2B0A73}"/>
          </ac:spMkLst>
        </pc:spChg>
        <pc:picChg chg="add del mod">
          <ac:chgData name="Allarassem, Jonathan J." userId="5e75612e-46fe-4ead-a724-2bd563425254" providerId="ADAL" clId="{D68A6477-E527-47CC-A76E-C28AEF0C27B4}" dt="2022-10-25T00:51:32.267" v="7311" actId="478"/>
          <ac:picMkLst>
            <pc:docMk/>
            <pc:sldMk cId="179994840" sldId="267"/>
            <ac:picMk id="4" creationId="{C3EB1A78-F852-1205-4B37-130AEFEBB32B}"/>
          </ac:picMkLst>
        </pc:picChg>
        <pc:picChg chg="add del mod">
          <ac:chgData name="Allarassem, Jonathan J." userId="5e75612e-46fe-4ead-a724-2bd563425254" providerId="ADAL" clId="{D68A6477-E527-47CC-A76E-C28AEF0C27B4}" dt="2022-10-25T00:51:44.233" v="7313"/>
          <ac:picMkLst>
            <pc:docMk/>
            <pc:sldMk cId="179994840" sldId="267"/>
            <ac:picMk id="10" creationId="{9D727371-0707-5CE3-4941-066A3B62896E}"/>
          </ac:picMkLst>
        </pc:picChg>
      </pc:sldChg>
      <pc:sldChg chg="modSp new mod">
        <pc:chgData name="Allarassem, Jonathan J." userId="5e75612e-46fe-4ead-a724-2bd563425254" providerId="ADAL" clId="{D68A6477-E527-47CC-A76E-C28AEF0C27B4}" dt="2022-10-25T02:27:38.937" v="9563" actId="122"/>
        <pc:sldMkLst>
          <pc:docMk/>
          <pc:sldMk cId="2416091676" sldId="268"/>
        </pc:sldMkLst>
        <pc:spChg chg="mod">
          <ac:chgData name="Allarassem, Jonathan J." userId="5e75612e-46fe-4ead-a724-2bd563425254" providerId="ADAL" clId="{D68A6477-E527-47CC-A76E-C28AEF0C27B4}" dt="2022-10-25T02:27:38.937" v="9563" actId="122"/>
          <ac:spMkLst>
            <pc:docMk/>
            <pc:sldMk cId="2416091676" sldId="268"/>
            <ac:spMk id="2" creationId="{06F0F967-4EBC-E7AC-6CE6-E001F57992B0}"/>
          </ac:spMkLst>
        </pc:spChg>
        <pc:spChg chg="mod">
          <ac:chgData name="Allarassem, Jonathan J." userId="5e75612e-46fe-4ead-a724-2bd563425254" providerId="ADAL" clId="{D68A6477-E527-47CC-A76E-C28AEF0C27B4}" dt="2022-10-25T01:16:27.124" v="9297" actId="20577"/>
          <ac:spMkLst>
            <pc:docMk/>
            <pc:sldMk cId="2416091676" sldId="268"/>
            <ac:spMk id="3" creationId="{17EDA352-437F-4CEA-D64D-D9F297CDDA57}"/>
          </ac:spMkLst>
        </pc:spChg>
      </pc:sldChg>
      <pc:sldChg chg="addSp delSp modSp new mod">
        <pc:chgData name="Allarassem, Jonathan J." userId="5e75612e-46fe-4ead-a724-2bd563425254" providerId="ADAL" clId="{D68A6477-E527-47CC-A76E-C28AEF0C27B4}" dt="2022-10-25T17:51:11.437" v="12313" actId="20577"/>
        <pc:sldMkLst>
          <pc:docMk/>
          <pc:sldMk cId="1061955125" sldId="269"/>
        </pc:sldMkLst>
        <pc:spChg chg="mod">
          <ac:chgData name="Allarassem, Jonathan J." userId="5e75612e-46fe-4ead-a724-2bd563425254" providerId="ADAL" clId="{D68A6477-E527-47CC-A76E-C28AEF0C27B4}" dt="2022-10-25T01:17:55.688" v="9561" actId="20577"/>
          <ac:spMkLst>
            <pc:docMk/>
            <pc:sldMk cId="1061955125" sldId="269"/>
            <ac:spMk id="2" creationId="{FAFA5AC9-2C58-4119-9DB4-F5E9E7A19FA3}"/>
          </ac:spMkLst>
        </pc:spChg>
        <pc:spChg chg="mod">
          <ac:chgData name="Allarassem, Jonathan J." userId="5e75612e-46fe-4ead-a724-2bd563425254" providerId="ADAL" clId="{D68A6477-E527-47CC-A76E-C28AEF0C27B4}" dt="2022-10-25T17:51:11.437" v="12313" actId="20577"/>
          <ac:spMkLst>
            <pc:docMk/>
            <pc:sldMk cId="1061955125" sldId="269"/>
            <ac:spMk id="3" creationId="{70ECD004-31FE-29BB-0A8A-990B7981F778}"/>
          </ac:spMkLst>
        </pc:spChg>
        <pc:inkChg chg="add del">
          <ac:chgData name="Allarassem, Jonathan J." userId="5e75612e-46fe-4ead-a724-2bd563425254" providerId="ADAL" clId="{D68A6477-E527-47CC-A76E-C28AEF0C27B4}" dt="2022-10-25T17:27:51.475" v="9791"/>
          <ac:inkMkLst>
            <pc:docMk/>
            <pc:sldMk cId="1061955125" sldId="269"/>
            <ac:inkMk id="4" creationId="{DB359B44-3D71-6262-7FA8-D0EFF4207DB0}"/>
          </ac:inkMkLst>
        </pc:inkChg>
      </pc:sldChg>
      <pc:sldChg chg="modSp new mod">
        <pc:chgData name="Allarassem, Jonathan J." userId="5e75612e-46fe-4ead-a724-2bd563425254" providerId="ADAL" clId="{D68A6477-E527-47CC-A76E-C28AEF0C27B4}" dt="2022-10-25T17:52:46.659" v="12507" actId="20577"/>
        <pc:sldMkLst>
          <pc:docMk/>
          <pc:sldMk cId="3046414290" sldId="270"/>
        </pc:sldMkLst>
        <pc:spChg chg="mod">
          <ac:chgData name="Allarassem, Jonathan J." userId="5e75612e-46fe-4ead-a724-2bd563425254" providerId="ADAL" clId="{D68A6477-E527-47CC-A76E-C28AEF0C27B4}" dt="2022-10-25T17:34:31.494" v="10837" actId="122"/>
          <ac:spMkLst>
            <pc:docMk/>
            <pc:sldMk cId="3046414290" sldId="270"/>
            <ac:spMk id="2" creationId="{C777B522-334A-4951-20F0-A893B22BCD93}"/>
          </ac:spMkLst>
        </pc:spChg>
        <pc:spChg chg="mod">
          <ac:chgData name="Allarassem, Jonathan J." userId="5e75612e-46fe-4ead-a724-2bd563425254" providerId="ADAL" clId="{D68A6477-E527-47CC-A76E-C28AEF0C27B4}" dt="2022-10-25T17:52:46.659" v="12507" actId="20577"/>
          <ac:spMkLst>
            <pc:docMk/>
            <pc:sldMk cId="3046414290" sldId="270"/>
            <ac:spMk id="3" creationId="{66183FA1-90F0-28C9-09FC-44089A070148}"/>
          </ac:spMkLst>
        </pc:spChg>
      </pc:sldChg>
      <pc:sldChg chg="modSp new mod">
        <pc:chgData name="Allarassem, Jonathan J." userId="5e75612e-46fe-4ead-a724-2bd563425254" providerId="ADAL" clId="{D68A6477-E527-47CC-A76E-C28AEF0C27B4}" dt="2022-10-25T21:04:23.023" v="12875" actId="20577"/>
        <pc:sldMkLst>
          <pc:docMk/>
          <pc:sldMk cId="603241082" sldId="271"/>
        </pc:sldMkLst>
        <pc:spChg chg="mod">
          <ac:chgData name="Allarassem, Jonathan J." userId="5e75612e-46fe-4ead-a724-2bd563425254" providerId="ADAL" clId="{D68A6477-E527-47CC-A76E-C28AEF0C27B4}" dt="2022-10-25T21:04:23.023" v="12875" actId="20577"/>
          <ac:spMkLst>
            <pc:docMk/>
            <pc:sldMk cId="603241082" sldId="271"/>
            <ac:spMk id="2" creationId="{3D2D2350-1C4B-D82B-1955-B6E63628E4A4}"/>
          </ac:spMkLst>
        </pc:spChg>
        <pc:spChg chg="mod">
          <ac:chgData name="Allarassem, Jonathan J." userId="5e75612e-46fe-4ead-a724-2bd563425254" providerId="ADAL" clId="{D68A6477-E527-47CC-A76E-C28AEF0C27B4}" dt="2022-10-25T17:55:18.846" v="12646" actId="27636"/>
          <ac:spMkLst>
            <pc:docMk/>
            <pc:sldMk cId="603241082" sldId="271"/>
            <ac:spMk id="3" creationId="{244B1124-3285-FC9A-73FC-41228031699E}"/>
          </ac:spMkLst>
        </pc:spChg>
      </pc:sldChg>
      <pc:sldChg chg="addSp delSp modSp new mod">
        <pc:chgData name="Allarassem, Jonathan J." userId="5e75612e-46fe-4ead-a724-2bd563425254" providerId="ADAL" clId="{D68A6477-E527-47CC-A76E-C28AEF0C27B4}" dt="2022-10-25T17:58:16.651" v="12857" actId="478"/>
        <pc:sldMkLst>
          <pc:docMk/>
          <pc:sldMk cId="3130062263" sldId="272"/>
        </pc:sldMkLst>
        <pc:spChg chg="mod">
          <ac:chgData name="Allarassem, Jonathan J." userId="5e75612e-46fe-4ead-a724-2bd563425254" providerId="ADAL" clId="{D68A6477-E527-47CC-A76E-C28AEF0C27B4}" dt="2022-10-25T17:57:13.540" v="12649" actId="122"/>
          <ac:spMkLst>
            <pc:docMk/>
            <pc:sldMk cId="3130062263" sldId="272"/>
            <ac:spMk id="2" creationId="{E69FE35C-CFB8-E438-21DD-CCE9B37D9BAB}"/>
          </ac:spMkLst>
        </pc:spChg>
        <pc:spChg chg="mod">
          <ac:chgData name="Allarassem, Jonathan J." userId="5e75612e-46fe-4ead-a724-2bd563425254" providerId="ADAL" clId="{D68A6477-E527-47CC-A76E-C28AEF0C27B4}" dt="2022-10-25T17:57:56.775" v="12853" actId="20577"/>
          <ac:spMkLst>
            <pc:docMk/>
            <pc:sldMk cId="3130062263" sldId="272"/>
            <ac:spMk id="3" creationId="{3DEB3DD8-588E-1312-284A-D449DCADF913}"/>
          </ac:spMkLst>
        </pc:spChg>
        <pc:picChg chg="add del mod">
          <ac:chgData name="Allarassem, Jonathan J." userId="5e75612e-46fe-4ead-a724-2bd563425254" providerId="ADAL" clId="{D68A6477-E527-47CC-A76E-C28AEF0C27B4}" dt="2022-10-25T17:58:16.651" v="12857" actId="478"/>
          <ac:picMkLst>
            <pc:docMk/>
            <pc:sldMk cId="3130062263" sldId="272"/>
            <ac:picMk id="4" creationId="{94906E4C-99DD-DD24-0B1B-03DF5FD4E74C}"/>
          </ac:picMkLst>
        </pc:picChg>
      </pc:sldChg>
      <pc:sldChg chg="addSp delSp modSp new mod">
        <pc:chgData name="Allarassem, Jonathan J." userId="5e75612e-46fe-4ead-a724-2bd563425254" providerId="ADAL" clId="{D68A6477-E527-47CC-A76E-C28AEF0C27B4}" dt="2022-10-25T17:59:04.566" v="12873" actId="1076"/>
        <pc:sldMkLst>
          <pc:docMk/>
          <pc:sldMk cId="2261148208" sldId="273"/>
        </pc:sldMkLst>
        <pc:spChg chg="del mod">
          <ac:chgData name="Allarassem, Jonathan J." userId="5e75612e-46fe-4ead-a724-2bd563425254" providerId="ADAL" clId="{D68A6477-E527-47CC-A76E-C28AEF0C27B4}" dt="2022-10-25T17:58:37.828" v="12862" actId="478"/>
          <ac:spMkLst>
            <pc:docMk/>
            <pc:sldMk cId="2261148208" sldId="273"/>
            <ac:spMk id="2" creationId="{38BE3564-930C-ECA1-BFD3-0B1D16DED2A2}"/>
          </ac:spMkLst>
        </pc:spChg>
        <pc:spChg chg="del">
          <ac:chgData name="Allarassem, Jonathan J." userId="5e75612e-46fe-4ead-a724-2bd563425254" providerId="ADAL" clId="{D68A6477-E527-47CC-A76E-C28AEF0C27B4}" dt="2022-10-25T17:58:32.700" v="12859"/>
          <ac:spMkLst>
            <pc:docMk/>
            <pc:sldMk cId="2261148208" sldId="273"/>
            <ac:spMk id="3" creationId="{650C20AD-D824-11E2-7980-02A23CDFCD92}"/>
          </ac:spMkLst>
        </pc:spChg>
        <pc:picChg chg="add mod">
          <ac:chgData name="Allarassem, Jonathan J." userId="5e75612e-46fe-4ead-a724-2bd563425254" providerId="ADAL" clId="{D68A6477-E527-47CC-A76E-C28AEF0C27B4}" dt="2022-10-25T17:59:04.566" v="12873" actId="1076"/>
          <ac:picMkLst>
            <pc:docMk/>
            <pc:sldMk cId="2261148208" sldId="273"/>
            <ac:picMk id="4" creationId="{3F114CD1-83F6-B639-D7E5-10F5AC782B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B64F7-08F6-6909-948B-0042F84836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30F117-C397-4BAE-4AB3-C7ED67AFD8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71661D-B276-548E-A1D9-AA90473986AF}"/>
              </a:ext>
            </a:extLst>
          </p:cNvPr>
          <p:cNvSpPr>
            <a:spLocks noGrp="1"/>
          </p:cNvSpPr>
          <p:nvPr>
            <p:ph type="dt" sz="half" idx="10"/>
          </p:nvPr>
        </p:nvSpPr>
        <p:spPr/>
        <p:txBody>
          <a:bodyPr/>
          <a:lstStyle/>
          <a:p>
            <a:fld id="{DDBBDE59-B0C1-4C09-AFBF-FA70F9A99AAA}" type="datetimeFigureOut">
              <a:rPr lang="en-US" smtClean="0"/>
              <a:t>10/24/2022</a:t>
            </a:fld>
            <a:endParaRPr lang="en-US"/>
          </a:p>
        </p:txBody>
      </p:sp>
      <p:sp>
        <p:nvSpPr>
          <p:cNvPr id="5" name="Footer Placeholder 4">
            <a:extLst>
              <a:ext uri="{FF2B5EF4-FFF2-40B4-BE49-F238E27FC236}">
                <a16:creationId xmlns:a16="http://schemas.microsoft.com/office/drawing/2014/main" id="{7F785EA0-D1CD-4D03-0BB9-6BEDFDEC6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CC038-6D79-EC68-B91D-420AD91A4A9F}"/>
              </a:ext>
            </a:extLst>
          </p:cNvPr>
          <p:cNvSpPr>
            <a:spLocks noGrp="1"/>
          </p:cNvSpPr>
          <p:nvPr>
            <p:ph type="sldNum" sz="quarter" idx="12"/>
          </p:nvPr>
        </p:nvSpPr>
        <p:spPr/>
        <p:txBody>
          <a:bodyPr/>
          <a:lstStyle/>
          <a:p>
            <a:fld id="{B69CAB7F-D97E-406A-B5B1-CE4764FC242C}" type="slidenum">
              <a:rPr lang="en-US" smtClean="0"/>
              <a:t>‹#›</a:t>
            </a:fld>
            <a:endParaRPr lang="en-US"/>
          </a:p>
        </p:txBody>
      </p:sp>
    </p:spTree>
    <p:extLst>
      <p:ext uri="{BB962C8B-B14F-4D97-AF65-F5344CB8AC3E}">
        <p14:creationId xmlns:p14="http://schemas.microsoft.com/office/powerpoint/2010/main" val="82128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B637-D4A5-9981-0898-7EFEA309E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76F229-E18A-E4DF-1EA7-176E148015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AAE3F-374F-23AD-3324-76DFE1EDA8D7}"/>
              </a:ext>
            </a:extLst>
          </p:cNvPr>
          <p:cNvSpPr>
            <a:spLocks noGrp="1"/>
          </p:cNvSpPr>
          <p:nvPr>
            <p:ph type="dt" sz="half" idx="10"/>
          </p:nvPr>
        </p:nvSpPr>
        <p:spPr/>
        <p:txBody>
          <a:bodyPr/>
          <a:lstStyle/>
          <a:p>
            <a:fld id="{DDBBDE59-B0C1-4C09-AFBF-FA70F9A99AAA}" type="datetimeFigureOut">
              <a:rPr lang="en-US" smtClean="0"/>
              <a:t>10/24/2022</a:t>
            </a:fld>
            <a:endParaRPr lang="en-US"/>
          </a:p>
        </p:txBody>
      </p:sp>
      <p:sp>
        <p:nvSpPr>
          <p:cNvPr id="5" name="Footer Placeholder 4">
            <a:extLst>
              <a:ext uri="{FF2B5EF4-FFF2-40B4-BE49-F238E27FC236}">
                <a16:creationId xmlns:a16="http://schemas.microsoft.com/office/drawing/2014/main" id="{0B33AFFF-2725-61DD-9E47-A5C4652C0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3F91F-DDB3-C135-3B4D-FE6439A4263B}"/>
              </a:ext>
            </a:extLst>
          </p:cNvPr>
          <p:cNvSpPr>
            <a:spLocks noGrp="1"/>
          </p:cNvSpPr>
          <p:nvPr>
            <p:ph type="sldNum" sz="quarter" idx="12"/>
          </p:nvPr>
        </p:nvSpPr>
        <p:spPr/>
        <p:txBody>
          <a:bodyPr/>
          <a:lstStyle/>
          <a:p>
            <a:fld id="{B69CAB7F-D97E-406A-B5B1-CE4764FC242C}" type="slidenum">
              <a:rPr lang="en-US" smtClean="0"/>
              <a:t>‹#›</a:t>
            </a:fld>
            <a:endParaRPr lang="en-US"/>
          </a:p>
        </p:txBody>
      </p:sp>
    </p:spTree>
    <p:extLst>
      <p:ext uri="{BB962C8B-B14F-4D97-AF65-F5344CB8AC3E}">
        <p14:creationId xmlns:p14="http://schemas.microsoft.com/office/powerpoint/2010/main" val="214203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C7CC51-6D1E-87DF-12BE-545C8E343E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87C69B-7EE0-ACE8-34BF-918CE0BF91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B459D-C9B4-1C54-A38F-164487BEA9DF}"/>
              </a:ext>
            </a:extLst>
          </p:cNvPr>
          <p:cNvSpPr>
            <a:spLocks noGrp="1"/>
          </p:cNvSpPr>
          <p:nvPr>
            <p:ph type="dt" sz="half" idx="10"/>
          </p:nvPr>
        </p:nvSpPr>
        <p:spPr/>
        <p:txBody>
          <a:bodyPr/>
          <a:lstStyle/>
          <a:p>
            <a:fld id="{DDBBDE59-B0C1-4C09-AFBF-FA70F9A99AAA}" type="datetimeFigureOut">
              <a:rPr lang="en-US" smtClean="0"/>
              <a:t>10/24/2022</a:t>
            </a:fld>
            <a:endParaRPr lang="en-US"/>
          </a:p>
        </p:txBody>
      </p:sp>
      <p:sp>
        <p:nvSpPr>
          <p:cNvPr id="5" name="Footer Placeholder 4">
            <a:extLst>
              <a:ext uri="{FF2B5EF4-FFF2-40B4-BE49-F238E27FC236}">
                <a16:creationId xmlns:a16="http://schemas.microsoft.com/office/drawing/2014/main" id="{2093DAE3-EECA-3733-C2F6-73FFCB97B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07D46-F9BA-750D-31BB-2CE000964026}"/>
              </a:ext>
            </a:extLst>
          </p:cNvPr>
          <p:cNvSpPr>
            <a:spLocks noGrp="1"/>
          </p:cNvSpPr>
          <p:nvPr>
            <p:ph type="sldNum" sz="quarter" idx="12"/>
          </p:nvPr>
        </p:nvSpPr>
        <p:spPr/>
        <p:txBody>
          <a:bodyPr/>
          <a:lstStyle/>
          <a:p>
            <a:fld id="{B69CAB7F-D97E-406A-B5B1-CE4764FC242C}" type="slidenum">
              <a:rPr lang="en-US" smtClean="0"/>
              <a:t>‹#›</a:t>
            </a:fld>
            <a:endParaRPr lang="en-US"/>
          </a:p>
        </p:txBody>
      </p:sp>
    </p:spTree>
    <p:extLst>
      <p:ext uri="{BB962C8B-B14F-4D97-AF65-F5344CB8AC3E}">
        <p14:creationId xmlns:p14="http://schemas.microsoft.com/office/powerpoint/2010/main" val="2078480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BA08-9297-F7E3-0000-5CFD70B22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BE726B-607B-2B88-502F-C63DE7D600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6E88D-EDCF-9965-A140-EFB7C9BFADCF}"/>
              </a:ext>
            </a:extLst>
          </p:cNvPr>
          <p:cNvSpPr>
            <a:spLocks noGrp="1"/>
          </p:cNvSpPr>
          <p:nvPr>
            <p:ph type="dt" sz="half" idx="10"/>
          </p:nvPr>
        </p:nvSpPr>
        <p:spPr/>
        <p:txBody>
          <a:bodyPr/>
          <a:lstStyle/>
          <a:p>
            <a:fld id="{DDBBDE59-B0C1-4C09-AFBF-FA70F9A99AAA}" type="datetimeFigureOut">
              <a:rPr lang="en-US" smtClean="0"/>
              <a:t>10/24/2022</a:t>
            </a:fld>
            <a:endParaRPr lang="en-US"/>
          </a:p>
        </p:txBody>
      </p:sp>
      <p:sp>
        <p:nvSpPr>
          <p:cNvPr id="5" name="Footer Placeholder 4">
            <a:extLst>
              <a:ext uri="{FF2B5EF4-FFF2-40B4-BE49-F238E27FC236}">
                <a16:creationId xmlns:a16="http://schemas.microsoft.com/office/drawing/2014/main" id="{11FFC0B4-8C93-1B1C-A075-38BFC1F39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2C6D9-32A7-5AA7-D998-FC95CD7D1500}"/>
              </a:ext>
            </a:extLst>
          </p:cNvPr>
          <p:cNvSpPr>
            <a:spLocks noGrp="1"/>
          </p:cNvSpPr>
          <p:nvPr>
            <p:ph type="sldNum" sz="quarter" idx="12"/>
          </p:nvPr>
        </p:nvSpPr>
        <p:spPr/>
        <p:txBody>
          <a:bodyPr/>
          <a:lstStyle/>
          <a:p>
            <a:fld id="{B69CAB7F-D97E-406A-B5B1-CE4764FC242C}" type="slidenum">
              <a:rPr lang="en-US" smtClean="0"/>
              <a:t>‹#›</a:t>
            </a:fld>
            <a:endParaRPr lang="en-US"/>
          </a:p>
        </p:txBody>
      </p:sp>
    </p:spTree>
    <p:extLst>
      <p:ext uri="{BB962C8B-B14F-4D97-AF65-F5344CB8AC3E}">
        <p14:creationId xmlns:p14="http://schemas.microsoft.com/office/powerpoint/2010/main" val="89694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B6C5-755C-29F8-DF2C-B374BEAADD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A9C04F-A388-7F31-34CC-4535BB5106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1BBD6E-8C5B-674B-AD16-AC063B67297C}"/>
              </a:ext>
            </a:extLst>
          </p:cNvPr>
          <p:cNvSpPr>
            <a:spLocks noGrp="1"/>
          </p:cNvSpPr>
          <p:nvPr>
            <p:ph type="dt" sz="half" idx="10"/>
          </p:nvPr>
        </p:nvSpPr>
        <p:spPr/>
        <p:txBody>
          <a:bodyPr/>
          <a:lstStyle/>
          <a:p>
            <a:fld id="{DDBBDE59-B0C1-4C09-AFBF-FA70F9A99AAA}" type="datetimeFigureOut">
              <a:rPr lang="en-US" smtClean="0"/>
              <a:t>10/24/2022</a:t>
            </a:fld>
            <a:endParaRPr lang="en-US"/>
          </a:p>
        </p:txBody>
      </p:sp>
      <p:sp>
        <p:nvSpPr>
          <p:cNvPr id="5" name="Footer Placeholder 4">
            <a:extLst>
              <a:ext uri="{FF2B5EF4-FFF2-40B4-BE49-F238E27FC236}">
                <a16:creationId xmlns:a16="http://schemas.microsoft.com/office/drawing/2014/main" id="{0EB98F78-8E12-A806-66C8-36AE4352C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3394F-6950-A101-238E-73FD969E80F7}"/>
              </a:ext>
            </a:extLst>
          </p:cNvPr>
          <p:cNvSpPr>
            <a:spLocks noGrp="1"/>
          </p:cNvSpPr>
          <p:nvPr>
            <p:ph type="sldNum" sz="quarter" idx="12"/>
          </p:nvPr>
        </p:nvSpPr>
        <p:spPr/>
        <p:txBody>
          <a:bodyPr/>
          <a:lstStyle/>
          <a:p>
            <a:fld id="{B69CAB7F-D97E-406A-B5B1-CE4764FC242C}" type="slidenum">
              <a:rPr lang="en-US" smtClean="0"/>
              <a:t>‹#›</a:t>
            </a:fld>
            <a:endParaRPr lang="en-US"/>
          </a:p>
        </p:txBody>
      </p:sp>
    </p:spTree>
    <p:extLst>
      <p:ext uri="{BB962C8B-B14F-4D97-AF65-F5344CB8AC3E}">
        <p14:creationId xmlns:p14="http://schemas.microsoft.com/office/powerpoint/2010/main" val="26240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305F-01CA-9649-04B3-D05AC08CCE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77F173-099F-D0ED-2C6B-20251FAE98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932063-B6BE-BD41-18EB-470C2E774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9A6642-439B-0FBE-ECFF-58F7E86E129B}"/>
              </a:ext>
            </a:extLst>
          </p:cNvPr>
          <p:cNvSpPr>
            <a:spLocks noGrp="1"/>
          </p:cNvSpPr>
          <p:nvPr>
            <p:ph type="dt" sz="half" idx="10"/>
          </p:nvPr>
        </p:nvSpPr>
        <p:spPr/>
        <p:txBody>
          <a:bodyPr/>
          <a:lstStyle/>
          <a:p>
            <a:fld id="{DDBBDE59-B0C1-4C09-AFBF-FA70F9A99AAA}" type="datetimeFigureOut">
              <a:rPr lang="en-US" smtClean="0"/>
              <a:t>10/24/2022</a:t>
            </a:fld>
            <a:endParaRPr lang="en-US"/>
          </a:p>
        </p:txBody>
      </p:sp>
      <p:sp>
        <p:nvSpPr>
          <p:cNvPr id="6" name="Footer Placeholder 5">
            <a:extLst>
              <a:ext uri="{FF2B5EF4-FFF2-40B4-BE49-F238E27FC236}">
                <a16:creationId xmlns:a16="http://schemas.microsoft.com/office/drawing/2014/main" id="{F98F375C-20BE-CD0E-C669-63559CA1E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CF15B-5595-F933-59CC-1318FE54D9BF}"/>
              </a:ext>
            </a:extLst>
          </p:cNvPr>
          <p:cNvSpPr>
            <a:spLocks noGrp="1"/>
          </p:cNvSpPr>
          <p:nvPr>
            <p:ph type="sldNum" sz="quarter" idx="12"/>
          </p:nvPr>
        </p:nvSpPr>
        <p:spPr/>
        <p:txBody>
          <a:bodyPr/>
          <a:lstStyle/>
          <a:p>
            <a:fld id="{B69CAB7F-D97E-406A-B5B1-CE4764FC242C}" type="slidenum">
              <a:rPr lang="en-US" smtClean="0"/>
              <a:t>‹#›</a:t>
            </a:fld>
            <a:endParaRPr lang="en-US"/>
          </a:p>
        </p:txBody>
      </p:sp>
    </p:spTree>
    <p:extLst>
      <p:ext uri="{BB962C8B-B14F-4D97-AF65-F5344CB8AC3E}">
        <p14:creationId xmlns:p14="http://schemas.microsoft.com/office/powerpoint/2010/main" val="344787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B6E3-5638-21A7-A622-03C1E770DD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25065B-6CF9-0C3F-20CA-AD64C1697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75167C-C287-2EF8-3CF3-913D69A569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B14492-05E4-9679-890B-BF7A47054B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E9C812-EA47-A419-3409-E8AFF6E52D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EF57A3-F757-9FE0-F211-1B19D4B2B143}"/>
              </a:ext>
            </a:extLst>
          </p:cNvPr>
          <p:cNvSpPr>
            <a:spLocks noGrp="1"/>
          </p:cNvSpPr>
          <p:nvPr>
            <p:ph type="dt" sz="half" idx="10"/>
          </p:nvPr>
        </p:nvSpPr>
        <p:spPr/>
        <p:txBody>
          <a:bodyPr/>
          <a:lstStyle/>
          <a:p>
            <a:fld id="{DDBBDE59-B0C1-4C09-AFBF-FA70F9A99AAA}" type="datetimeFigureOut">
              <a:rPr lang="en-US" smtClean="0"/>
              <a:t>10/24/2022</a:t>
            </a:fld>
            <a:endParaRPr lang="en-US"/>
          </a:p>
        </p:txBody>
      </p:sp>
      <p:sp>
        <p:nvSpPr>
          <p:cNvPr id="8" name="Footer Placeholder 7">
            <a:extLst>
              <a:ext uri="{FF2B5EF4-FFF2-40B4-BE49-F238E27FC236}">
                <a16:creationId xmlns:a16="http://schemas.microsoft.com/office/drawing/2014/main" id="{6F6D7331-9428-5D96-D530-C0B83B6E52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6ED74-A6E4-9BDA-54F0-876C2BBC71F0}"/>
              </a:ext>
            </a:extLst>
          </p:cNvPr>
          <p:cNvSpPr>
            <a:spLocks noGrp="1"/>
          </p:cNvSpPr>
          <p:nvPr>
            <p:ph type="sldNum" sz="quarter" idx="12"/>
          </p:nvPr>
        </p:nvSpPr>
        <p:spPr/>
        <p:txBody>
          <a:bodyPr/>
          <a:lstStyle/>
          <a:p>
            <a:fld id="{B69CAB7F-D97E-406A-B5B1-CE4764FC242C}" type="slidenum">
              <a:rPr lang="en-US" smtClean="0"/>
              <a:t>‹#›</a:t>
            </a:fld>
            <a:endParaRPr lang="en-US"/>
          </a:p>
        </p:txBody>
      </p:sp>
    </p:spTree>
    <p:extLst>
      <p:ext uri="{BB962C8B-B14F-4D97-AF65-F5344CB8AC3E}">
        <p14:creationId xmlns:p14="http://schemas.microsoft.com/office/powerpoint/2010/main" val="21903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7ED5-8573-9F0A-4832-09046E67E7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930CE3-E4F1-E2CD-0E2B-F43227CEC83B}"/>
              </a:ext>
            </a:extLst>
          </p:cNvPr>
          <p:cNvSpPr>
            <a:spLocks noGrp="1"/>
          </p:cNvSpPr>
          <p:nvPr>
            <p:ph type="dt" sz="half" idx="10"/>
          </p:nvPr>
        </p:nvSpPr>
        <p:spPr/>
        <p:txBody>
          <a:bodyPr/>
          <a:lstStyle/>
          <a:p>
            <a:fld id="{DDBBDE59-B0C1-4C09-AFBF-FA70F9A99AAA}" type="datetimeFigureOut">
              <a:rPr lang="en-US" smtClean="0"/>
              <a:t>10/24/2022</a:t>
            </a:fld>
            <a:endParaRPr lang="en-US"/>
          </a:p>
        </p:txBody>
      </p:sp>
      <p:sp>
        <p:nvSpPr>
          <p:cNvPr id="4" name="Footer Placeholder 3">
            <a:extLst>
              <a:ext uri="{FF2B5EF4-FFF2-40B4-BE49-F238E27FC236}">
                <a16:creationId xmlns:a16="http://schemas.microsoft.com/office/drawing/2014/main" id="{2862D94E-6467-0045-5767-22619B12DE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20C830-E0CF-2D74-E707-88B20E521F2C}"/>
              </a:ext>
            </a:extLst>
          </p:cNvPr>
          <p:cNvSpPr>
            <a:spLocks noGrp="1"/>
          </p:cNvSpPr>
          <p:nvPr>
            <p:ph type="sldNum" sz="quarter" idx="12"/>
          </p:nvPr>
        </p:nvSpPr>
        <p:spPr/>
        <p:txBody>
          <a:bodyPr/>
          <a:lstStyle/>
          <a:p>
            <a:fld id="{B69CAB7F-D97E-406A-B5B1-CE4764FC242C}" type="slidenum">
              <a:rPr lang="en-US" smtClean="0"/>
              <a:t>‹#›</a:t>
            </a:fld>
            <a:endParaRPr lang="en-US"/>
          </a:p>
        </p:txBody>
      </p:sp>
    </p:spTree>
    <p:extLst>
      <p:ext uri="{BB962C8B-B14F-4D97-AF65-F5344CB8AC3E}">
        <p14:creationId xmlns:p14="http://schemas.microsoft.com/office/powerpoint/2010/main" val="374310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53AE7-82CA-893C-6AB4-E50B1B85D483}"/>
              </a:ext>
            </a:extLst>
          </p:cNvPr>
          <p:cNvSpPr>
            <a:spLocks noGrp="1"/>
          </p:cNvSpPr>
          <p:nvPr>
            <p:ph type="dt" sz="half" idx="10"/>
          </p:nvPr>
        </p:nvSpPr>
        <p:spPr/>
        <p:txBody>
          <a:bodyPr/>
          <a:lstStyle/>
          <a:p>
            <a:fld id="{DDBBDE59-B0C1-4C09-AFBF-FA70F9A99AAA}" type="datetimeFigureOut">
              <a:rPr lang="en-US" smtClean="0"/>
              <a:t>10/24/2022</a:t>
            </a:fld>
            <a:endParaRPr lang="en-US"/>
          </a:p>
        </p:txBody>
      </p:sp>
      <p:sp>
        <p:nvSpPr>
          <p:cNvPr id="3" name="Footer Placeholder 2">
            <a:extLst>
              <a:ext uri="{FF2B5EF4-FFF2-40B4-BE49-F238E27FC236}">
                <a16:creationId xmlns:a16="http://schemas.microsoft.com/office/drawing/2014/main" id="{B16A0151-B8A5-2858-8FEE-3A0107C5F2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21E8F2-A2CD-A886-BAA6-25CC15249E60}"/>
              </a:ext>
            </a:extLst>
          </p:cNvPr>
          <p:cNvSpPr>
            <a:spLocks noGrp="1"/>
          </p:cNvSpPr>
          <p:nvPr>
            <p:ph type="sldNum" sz="quarter" idx="12"/>
          </p:nvPr>
        </p:nvSpPr>
        <p:spPr/>
        <p:txBody>
          <a:bodyPr/>
          <a:lstStyle/>
          <a:p>
            <a:fld id="{B69CAB7F-D97E-406A-B5B1-CE4764FC242C}" type="slidenum">
              <a:rPr lang="en-US" smtClean="0"/>
              <a:t>‹#›</a:t>
            </a:fld>
            <a:endParaRPr lang="en-US"/>
          </a:p>
        </p:txBody>
      </p:sp>
    </p:spTree>
    <p:extLst>
      <p:ext uri="{BB962C8B-B14F-4D97-AF65-F5344CB8AC3E}">
        <p14:creationId xmlns:p14="http://schemas.microsoft.com/office/powerpoint/2010/main" val="108375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0592-CEFB-ED30-2F4A-39DFDF5CD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D7F091-B6A3-5C54-AE5B-62B0AA0DC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AE0BB6-92F4-FA91-3F0F-4DB7FAD9A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53EBD-98BB-2B14-8B53-997CF9761A28}"/>
              </a:ext>
            </a:extLst>
          </p:cNvPr>
          <p:cNvSpPr>
            <a:spLocks noGrp="1"/>
          </p:cNvSpPr>
          <p:nvPr>
            <p:ph type="dt" sz="half" idx="10"/>
          </p:nvPr>
        </p:nvSpPr>
        <p:spPr/>
        <p:txBody>
          <a:bodyPr/>
          <a:lstStyle/>
          <a:p>
            <a:fld id="{DDBBDE59-B0C1-4C09-AFBF-FA70F9A99AAA}" type="datetimeFigureOut">
              <a:rPr lang="en-US" smtClean="0"/>
              <a:t>10/24/2022</a:t>
            </a:fld>
            <a:endParaRPr lang="en-US"/>
          </a:p>
        </p:txBody>
      </p:sp>
      <p:sp>
        <p:nvSpPr>
          <p:cNvPr id="6" name="Footer Placeholder 5">
            <a:extLst>
              <a:ext uri="{FF2B5EF4-FFF2-40B4-BE49-F238E27FC236}">
                <a16:creationId xmlns:a16="http://schemas.microsoft.com/office/drawing/2014/main" id="{0848CBD0-23E8-ED03-0163-76964D9373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BAA65-FB21-9AF1-8923-86361670D8B5}"/>
              </a:ext>
            </a:extLst>
          </p:cNvPr>
          <p:cNvSpPr>
            <a:spLocks noGrp="1"/>
          </p:cNvSpPr>
          <p:nvPr>
            <p:ph type="sldNum" sz="quarter" idx="12"/>
          </p:nvPr>
        </p:nvSpPr>
        <p:spPr/>
        <p:txBody>
          <a:bodyPr/>
          <a:lstStyle/>
          <a:p>
            <a:fld id="{B69CAB7F-D97E-406A-B5B1-CE4764FC242C}" type="slidenum">
              <a:rPr lang="en-US" smtClean="0"/>
              <a:t>‹#›</a:t>
            </a:fld>
            <a:endParaRPr lang="en-US"/>
          </a:p>
        </p:txBody>
      </p:sp>
    </p:spTree>
    <p:extLst>
      <p:ext uri="{BB962C8B-B14F-4D97-AF65-F5344CB8AC3E}">
        <p14:creationId xmlns:p14="http://schemas.microsoft.com/office/powerpoint/2010/main" val="227238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591B-2A75-79EC-4256-66AF63C86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E59255-4183-E4B7-A6B2-5E73D5D95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F216BF-DBF4-47E5-5238-DDB704283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A87F9-5F40-5CEC-E9C5-FAE38041E23A}"/>
              </a:ext>
            </a:extLst>
          </p:cNvPr>
          <p:cNvSpPr>
            <a:spLocks noGrp="1"/>
          </p:cNvSpPr>
          <p:nvPr>
            <p:ph type="dt" sz="half" idx="10"/>
          </p:nvPr>
        </p:nvSpPr>
        <p:spPr/>
        <p:txBody>
          <a:bodyPr/>
          <a:lstStyle/>
          <a:p>
            <a:fld id="{DDBBDE59-B0C1-4C09-AFBF-FA70F9A99AAA}" type="datetimeFigureOut">
              <a:rPr lang="en-US" smtClean="0"/>
              <a:t>10/24/2022</a:t>
            </a:fld>
            <a:endParaRPr lang="en-US"/>
          </a:p>
        </p:txBody>
      </p:sp>
      <p:sp>
        <p:nvSpPr>
          <p:cNvPr id="6" name="Footer Placeholder 5">
            <a:extLst>
              <a:ext uri="{FF2B5EF4-FFF2-40B4-BE49-F238E27FC236}">
                <a16:creationId xmlns:a16="http://schemas.microsoft.com/office/drawing/2014/main" id="{C844ED39-BB5E-906F-54D1-1638012C5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D1CFF4-A598-9320-00C3-DD17FC0A4683}"/>
              </a:ext>
            </a:extLst>
          </p:cNvPr>
          <p:cNvSpPr>
            <a:spLocks noGrp="1"/>
          </p:cNvSpPr>
          <p:nvPr>
            <p:ph type="sldNum" sz="quarter" idx="12"/>
          </p:nvPr>
        </p:nvSpPr>
        <p:spPr/>
        <p:txBody>
          <a:bodyPr/>
          <a:lstStyle/>
          <a:p>
            <a:fld id="{B69CAB7F-D97E-406A-B5B1-CE4764FC242C}" type="slidenum">
              <a:rPr lang="en-US" smtClean="0"/>
              <a:t>‹#›</a:t>
            </a:fld>
            <a:endParaRPr lang="en-US"/>
          </a:p>
        </p:txBody>
      </p:sp>
    </p:spTree>
    <p:extLst>
      <p:ext uri="{BB962C8B-B14F-4D97-AF65-F5344CB8AC3E}">
        <p14:creationId xmlns:p14="http://schemas.microsoft.com/office/powerpoint/2010/main" val="203458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D2D10-F70D-956B-F7CC-59303A3EE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EE2D0-126A-DB68-67F0-9C9A77F3A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51E34-F8FF-F15F-7A7F-844A8D3456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BDE59-B0C1-4C09-AFBF-FA70F9A99AAA}" type="datetimeFigureOut">
              <a:rPr lang="en-US" smtClean="0"/>
              <a:t>10/24/2022</a:t>
            </a:fld>
            <a:endParaRPr lang="en-US"/>
          </a:p>
        </p:txBody>
      </p:sp>
      <p:sp>
        <p:nvSpPr>
          <p:cNvPr id="5" name="Footer Placeholder 4">
            <a:extLst>
              <a:ext uri="{FF2B5EF4-FFF2-40B4-BE49-F238E27FC236}">
                <a16:creationId xmlns:a16="http://schemas.microsoft.com/office/drawing/2014/main" id="{489158A2-D03D-FD88-4853-7C901FA2B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085EFA-27AC-2901-9687-4803B5549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CAB7F-D97E-406A-B5B1-CE4764FC242C}" type="slidenum">
              <a:rPr lang="en-US" smtClean="0"/>
              <a:t>‹#›</a:t>
            </a:fld>
            <a:endParaRPr lang="en-US"/>
          </a:p>
        </p:txBody>
      </p:sp>
    </p:spTree>
    <p:extLst>
      <p:ext uri="{BB962C8B-B14F-4D97-AF65-F5344CB8AC3E}">
        <p14:creationId xmlns:p14="http://schemas.microsoft.com/office/powerpoint/2010/main" val="1367868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E5E3-2FBB-26D9-7A32-F3DA8F164BBF}"/>
              </a:ext>
            </a:extLst>
          </p:cNvPr>
          <p:cNvSpPr>
            <a:spLocks noGrp="1"/>
          </p:cNvSpPr>
          <p:nvPr>
            <p:ph type="ctrTitle"/>
          </p:nvPr>
        </p:nvSpPr>
        <p:spPr/>
        <p:txBody>
          <a:bodyPr/>
          <a:lstStyle/>
          <a:p>
            <a:r>
              <a:rPr lang="en-US" b="1" dirty="0">
                <a:solidFill>
                  <a:srgbClr val="007A37"/>
                </a:solidFill>
              </a:rPr>
              <a:t>Current topics in ML</a:t>
            </a:r>
          </a:p>
        </p:txBody>
      </p:sp>
      <p:sp>
        <p:nvSpPr>
          <p:cNvPr id="3" name="Subtitle 2">
            <a:extLst>
              <a:ext uri="{FF2B5EF4-FFF2-40B4-BE49-F238E27FC236}">
                <a16:creationId xmlns:a16="http://schemas.microsoft.com/office/drawing/2014/main" id="{D0DD38F4-33C5-AEC1-688D-D7F13DBAA47D}"/>
              </a:ext>
            </a:extLst>
          </p:cNvPr>
          <p:cNvSpPr>
            <a:spLocks noGrp="1"/>
          </p:cNvSpPr>
          <p:nvPr>
            <p:ph type="subTitle" idx="1"/>
          </p:nvPr>
        </p:nvSpPr>
        <p:spPr>
          <a:xfrm>
            <a:off x="1524000" y="4079875"/>
            <a:ext cx="9144000" cy="1655762"/>
          </a:xfrm>
        </p:spPr>
        <p:txBody>
          <a:bodyPr/>
          <a:lstStyle/>
          <a:p>
            <a:r>
              <a:rPr lang="en-US" dirty="0">
                <a:solidFill>
                  <a:srgbClr val="00B050"/>
                </a:solidFill>
              </a:rPr>
              <a:t>Naive Bayes Classifiers</a:t>
            </a:r>
          </a:p>
        </p:txBody>
      </p:sp>
      <p:pic>
        <p:nvPicPr>
          <p:cNvPr id="4" name="Picture 6">
            <a:extLst>
              <a:ext uri="{FF2B5EF4-FFF2-40B4-BE49-F238E27FC236}">
                <a16:creationId xmlns:a16="http://schemas.microsoft.com/office/drawing/2014/main" id="{85CB244F-BA4B-0E77-933A-93ED579AC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4681" y="303213"/>
            <a:ext cx="28479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2F143A2-8C78-63AA-915C-04D71537309C}"/>
              </a:ext>
            </a:extLst>
          </p:cNvPr>
          <p:cNvSpPr txBox="1"/>
          <p:nvPr/>
        </p:nvSpPr>
        <p:spPr>
          <a:xfrm>
            <a:off x="4800600" y="5591486"/>
            <a:ext cx="3558209" cy="369332"/>
          </a:xfrm>
          <a:prstGeom prst="rect">
            <a:avLst/>
          </a:prstGeom>
          <a:noFill/>
        </p:spPr>
        <p:txBody>
          <a:bodyPr wrap="square" rtlCol="0">
            <a:spAutoFit/>
          </a:bodyPr>
          <a:lstStyle/>
          <a:p>
            <a:r>
              <a:rPr lang="en-US" b="1" dirty="0"/>
              <a:t>allarassemjj20@gcc.edu</a:t>
            </a:r>
          </a:p>
        </p:txBody>
      </p:sp>
    </p:spTree>
    <p:extLst>
      <p:ext uri="{BB962C8B-B14F-4D97-AF65-F5344CB8AC3E}">
        <p14:creationId xmlns:p14="http://schemas.microsoft.com/office/powerpoint/2010/main" val="282134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383F-FFB5-0BFC-FC27-65977254C60E}"/>
              </a:ext>
            </a:extLst>
          </p:cNvPr>
          <p:cNvSpPr>
            <a:spLocks noGrp="1"/>
          </p:cNvSpPr>
          <p:nvPr>
            <p:ph type="title"/>
          </p:nvPr>
        </p:nvSpPr>
        <p:spPr/>
        <p:txBody>
          <a:bodyPr/>
          <a:lstStyle/>
          <a:p>
            <a:pPr algn="ctr"/>
            <a:r>
              <a:rPr lang="en-US" dirty="0">
                <a:solidFill>
                  <a:srgbClr val="00B050"/>
                </a:solidFill>
              </a:rPr>
              <a:t>Gender classifier based on first names</a:t>
            </a:r>
            <a:endParaRPr lang="en-US" dirty="0"/>
          </a:p>
        </p:txBody>
      </p:sp>
      <p:sp>
        <p:nvSpPr>
          <p:cNvPr id="3" name="Content Placeholder 2">
            <a:extLst>
              <a:ext uri="{FF2B5EF4-FFF2-40B4-BE49-F238E27FC236}">
                <a16:creationId xmlns:a16="http://schemas.microsoft.com/office/drawing/2014/main" id="{2B64775F-B4A8-0098-A5C9-88E381022B06}"/>
              </a:ext>
            </a:extLst>
          </p:cNvPr>
          <p:cNvSpPr>
            <a:spLocks noGrp="1"/>
          </p:cNvSpPr>
          <p:nvPr>
            <p:ph idx="1"/>
          </p:nvPr>
        </p:nvSpPr>
        <p:spPr>
          <a:xfrm>
            <a:off x="728870" y="1622150"/>
            <a:ext cx="10515600" cy="4351338"/>
          </a:xfrm>
        </p:spPr>
        <p:txBody>
          <a:bodyPr>
            <a:normAutofit/>
          </a:bodyPr>
          <a:lstStyle/>
          <a:p>
            <a:r>
              <a:rPr lang="en-US" sz="2000" dirty="0"/>
              <a:t>Unfortunately, it is not perfect. Even though picking the dataset has a big impact on the result that one will get, it is obvious that the classifier will break down when confronted with a name that does not follow the general rule of the count. </a:t>
            </a:r>
          </a:p>
          <a:p>
            <a:r>
              <a:rPr lang="en-US" sz="2000" dirty="0"/>
              <a:t>Below are a couple of examples of my classifier breaking down:</a:t>
            </a:r>
          </a:p>
          <a:p>
            <a:endParaRPr lang="en-US" sz="2000" dirty="0"/>
          </a:p>
          <a:p>
            <a:endParaRPr lang="en-US" sz="2000" dirty="0"/>
          </a:p>
          <a:p>
            <a:endParaRPr lang="en-US" sz="2000" dirty="0"/>
          </a:p>
          <a:p>
            <a:endParaRPr lang="en-US" sz="2000" dirty="0"/>
          </a:p>
          <a:p>
            <a:r>
              <a:rPr lang="en-US" sz="2000" dirty="0"/>
              <a:t>A French dataset might have done a better job at realizing that Remi is a male first name.</a:t>
            </a:r>
          </a:p>
          <a:p>
            <a:r>
              <a:rPr lang="en-US" sz="2000" dirty="0"/>
              <a:t>Kenneth is the perfect example to show that sometimes guessing based on the number of occurrences is not the way to go (because female names like Elizabeth are very common, the program guessed female instead of male)</a:t>
            </a:r>
          </a:p>
        </p:txBody>
      </p:sp>
      <p:pic>
        <p:nvPicPr>
          <p:cNvPr id="5" name="Picture 4">
            <a:extLst>
              <a:ext uri="{FF2B5EF4-FFF2-40B4-BE49-F238E27FC236}">
                <a16:creationId xmlns:a16="http://schemas.microsoft.com/office/drawing/2014/main" id="{947013A5-29E4-9C7E-3E64-5FD772359EC2}"/>
              </a:ext>
            </a:extLst>
          </p:cNvPr>
          <p:cNvPicPr>
            <a:picLocks noChangeAspect="1"/>
          </p:cNvPicPr>
          <p:nvPr/>
        </p:nvPicPr>
        <p:blipFill>
          <a:blip r:embed="rId2"/>
          <a:stretch>
            <a:fillRect/>
          </a:stretch>
        </p:blipFill>
        <p:spPr>
          <a:xfrm>
            <a:off x="3963229" y="3047104"/>
            <a:ext cx="3390900" cy="1209675"/>
          </a:xfrm>
          <a:prstGeom prst="rect">
            <a:avLst/>
          </a:prstGeom>
        </p:spPr>
      </p:pic>
    </p:spTree>
    <p:extLst>
      <p:ext uri="{BB962C8B-B14F-4D97-AF65-F5344CB8AC3E}">
        <p14:creationId xmlns:p14="http://schemas.microsoft.com/office/powerpoint/2010/main" val="366786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D074-03CE-2251-025C-8EB5E8C529FC}"/>
              </a:ext>
            </a:extLst>
          </p:cNvPr>
          <p:cNvSpPr>
            <a:spLocks noGrp="1"/>
          </p:cNvSpPr>
          <p:nvPr>
            <p:ph type="title"/>
          </p:nvPr>
        </p:nvSpPr>
        <p:spPr/>
        <p:txBody>
          <a:bodyPr/>
          <a:lstStyle/>
          <a:p>
            <a:pPr algn="ctr"/>
            <a:r>
              <a:rPr lang="en-US" dirty="0">
                <a:solidFill>
                  <a:srgbClr val="00B050"/>
                </a:solidFill>
              </a:rPr>
              <a:t>Newspaper classification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A700D5-B0DA-E128-202A-A57AAC42728D}"/>
                  </a:ext>
                </a:extLst>
              </p:cNvPr>
              <p:cNvSpPr>
                <a:spLocks noGrp="1"/>
              </p:cNvSpPr>
              <p:nvPr>
                <p:ph idx="1"/>
              </p:nvPr>
            </p:nvSpPr>
            <p:spPr/>
            <p:txBody>
              <a:bodyPr/>
              <a:lstStyle/>
              <a:p>
                <a:r>
                  <a:rPr lang="en-US" sz="2000" dirty="0"/>
                  <a:t>For the newspaper classification problem, instead of looking at portions of words (like in the previous example) we look at whole words and get their number of occurrences given a topic. </a:t>
                </a:r>
              </a:p>
              <a:p>
                <a:endParaRPr lang="en-US" sz="2000" dirty="0"/>
              </a:p>
              <a:p>
                <a:r>
                  <a:rPr lang="en-US" sz="2000" dirty="0"/>
                  <a:t>Using the same process (Monte Carlo method) we get the count of words given topics and compute the probability of observing a particular word knowing that we are looking at a specific topic.</a:t>
                </a:r>
              </a:p>
              <a:p>
                <a:endParaRPr lang="en-US" sz="2000" dirty="0"/>
              </a:p>
              <a:p>
                <a:r>
                  <a:rPr lang="en-US" sz="2000" dirty="0"/>
                  <a:t>For this problem we try to find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i="1" smtClean="0">
                                <a:solidFill>
                                  <a:srgbClr val="836967"/>
                                </a:solidFill>
                                <a:latin typeface="Cambria Math" panose="02040503050406030204" pitchFamily="18" charset="0"/>
                              </a:rPr>
                            </m:ctrlPr>
                          </m:sSubPr>
                          <m:e>
                            <m:r>
                              <m:rPr>
                                <m:sty m:val="p"/>
                              </m:rPr>
                              <a:rPr lang="en-US" sz="2000" b="0" i="0" smtClean="0">
                                <a:latin typeface="Cambria Math" panose="02040503050406030204" pitchFamily="18" charset="0"/>
                              </a:rPr>
                              <m:t>topic</m:t>
                            </m:r>
                          </m:e>
                          <m:sub>
                            <m:r>
                              <m:rPr>
                                <m:sty m:val="p"/>
                              </m:rPr>
                              <a:rPr lang="en-US" sz="2000" b="0" i="0" smtClean="0">
                                <a:latin typeface="Cambria Math" panose="02040503050406030204" pitchFamily="18" charset="0"/>
                              </a:rPr>
                              <m:t>i</m:t>
                            </m:r>
                          </m:sub>
                        </m:sSub>
                      </m:e>
                      <m:e>
                        <m:r>
                          <a:rPr lang="en-US" sz="2000" b="0" i="1" smtClean="0">
                            <a:latin typeface="Cambria Math" panose="02040503050406030204" pitchFamily="18" charset="0"/>
                          </a:rPr>
                          <m:t>𝑤𝑜𝑟𝑑𝑠</m:t>
                        </m:r>
                      </m:e>
                    </m:d>
                  </m:oMath>
                </a14:m>
                <a:r>
                  <a:rPr lang="en-US" sz="2000" dirty="0"/>
                  <a:t> in the following way:</a:t>
                </a:r>
              </a:p>
              <a:p>
                <a:pPr marL="0" indent="0" algn="ctr">
                  <a:buNone/>
                </a:pPr>
                <a:endParaRPr lang="en-US" sz="2000" dirty="0"/>
              </a:p>
              <a:p>
                <a:pPr marL="0" indent="0" algn="ctr">
                  <a:buNone/>
                </a:pPr>
                <a14:m>
                  <m:oMath xmlns:m="http://schemas.openxmlformats.org/officeDocument/2006/math">
                    <m:sSub>
                      <m:sSubPr>
                        <m:ctrlPr>
                          <a:rPr lang="en-US" sz="2000" i="1" smtClean="0">
                            <a:solidFill>
                              <a:srgbClr val="836967"/>
                            </a:solidFill>
                            <a:latin typeface="Cambria Math" panose="02040503050406030204" pitchFamily="18" charset="0"/>
                          </a:rPr>
                        </m:ctrlPr>
                      </m:sSubPr>
                      <m:e>
                        <m:r>
                          <m:rPr>
                            <m:sty m:val="p"/>
                          </m:rPr>
                          <a:rPr lang="en-US" sz="2000" b="0" i="0" smtClean="0">
                            <a:latin typeface="Cambria Math" panose="02040503050406030204" pitchFamily="18" charset="0"/>
                          </a:rPr>
                          <m:t>topic</m:t>
                        </m:r>
                      </m:e>
                      <m:sub>
                        <m:r>
                          <m:rPr>
                            <m:sty m:val="p"/>
                          </m:rPr>
                          <a:rPr lang="en-US" sz="2000" b="0" i="0" smtClean="0">
                            <a:latin typeface="Cambria Math" panose="02040503050406030204" pitchFamily="18" charset="0"/>
                          </a:rPr>
                          <m:t>i</m:t>
                        </m:r>
                      </m:sub>
                    </m:sSub>
                  </m:oMath>
                </a14:m>
                <a:r>
                  <a:rPr lang="en-US" sz="2000" dirty="0"/>
                  <a:t>= </a:t>
                </a:r>
                <a14:m>
                  <m:oMath xmlns:m="http://schemas.openxmlformats.org/officeDocument/2006/math">
                    <m:sSub>
                      <m:sSubPr>
                        <m:ctrlPr>
                          <a:rPr lang="en-US" sz="2000" b="0" i="1" dirty="0" smtClean="0">
                            <a:latin typeface="Cambria Math" panose="02040503050406030204" pitchFamily="18" charset="0"/>
                          </a:rPr>
                        </m:ctrlPr>
                      </m:sSubPr>
                      <m:e>
                        <m:r>
                          <m:rPr>
                            <m:nor/>
                          </m:rPr>
                          <a:rPr lang="en-US" sz="2000" b="0" i="0" dirty="0" smtClean="0">
                            <a:latin typeface="Cambria Math" panose="02040503050406030204" pitchFamily="18" charset="0"/>
                          </a:rPr>
                          <m:t>A</m:t>
                        </m:r>
                        <m:r>
                          <m:rPr>
                            <m:nor/>
                          </m:rPr>
                          <a:rPr lang="en-US" sz="2000" dirty="0"/>
                          <m:t>rgmax</m:t>
                        </m:r>
                      </m:e>
                      <m:sub>
                        <m:r>
                          <a:rPr lang="en-US" sz="2000" b="0" i="1" dirty="0" smtClean="0">
                            <a:latin typeface="Cambria Math" panose="02040503050406030204" pitchFamily="18" charset="0"/>
                          </a:rPr>
                          <m:t>𝑖</m:t>
                        </m:r>
                        <m:r>
                          <a:rPr lang="en-US" sz="2000" b="0" i="1" dirty="0" smtClean="0">
                            <a:latin typeface="Cambria Math" panose="02040503050406030204" pitchFamily="18" charset="0"/>
                            <a:ea typeface="Cambria Math" panose="02040503050406030204" pitchFamily="18" charset="0"/>
                          </a:rPr>
                          <m:t>𝜖</m:t>
                        </m:r>
                        <m:r>
                          <a:rPr lang="en-US" sz="2000" b="0" i="1" dirty="0" smtClean="0">
                            <a:latin typeface="Cambria Math" panose="02040503050406030204" pitchFamily="18" charset="0"/>
                            <a:ea typeface="Cambria Math" panose="02040503050406030204" pitchFamily="18" charset="0"/>
                          </a:rPr>
                          <m:t>{1,2,…,</m:t>
                        </m:r>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m:t>
                        </m:r>
                      </m:sub>
                    </m:sSub>
                  </m:oMath>
                </a14:m>
                <a:r>
                  <a:rPr lang="en-US" sz="2000" b="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words</m:t>
                        </m:r>
                      </m:e>
                      <m:e>
                        <m:sSub>
                          <m:sSubPr>
                            <m:ctrlPr>
                              <a:rPr lang="en-US" sz="2000" i="1" smtClean="0">
                                <a:solidFill>
                                  <a:srgbClr val="836967"/>
                                </a:solidFill>
                                <a:latin typeface="Cambria Math" panose="02040503050406030204" pitchFamily="18" charset="0"/>
                              </a:rPr>
                            </m:ctrlPr>
                          </m:sSubPr>
                          <m:e>
                            <m:r>
                              <m:rPr>
                                <m:sty m:val="p"/>
                              </m:rPr>
                              <a:rPr lang="en-US" sz="2000" b="0" i="0" smtClean="0">
                                <a:latin typeface="Cambria Math" panose="02040503050406030204" pitchFamily="18" charset="0"/>
                              </a:rPr>
                              <m:t>topic</m:t>
                            </m:r>
                          </m:e>
                          <m:sub>
                            <m:r>
                              <m:rPr>
                                <m:sty m:val="p"/>
                              </m:rPr>
                              <a:rPr lang="en-US" sz="2000" b="0" i="0" smtClean="0">
                                <a:latin typeface="Cambria Math" panose="02040503050406030204" pitchFamily="18" charset="0"/>
                              </a:rPr>
                              <m:t>i</m:t>
                            </m:r>
                          </m:sub>
                        </m:sSub>
                      </m:e>
                    </m:d>
                  </m:oMath>
                </a14:m>
                <a:endParaRPr lang="en-US" sz="2000" dirty="0"/>
              </a:p>
            </p:txBody>
          </p:sp>
        </mc:Choice>
        <mc:Fallback>
          <p:sp>
            <p:nvSpPr>
              <p:cNvPr id="3" name="Content Placeholder 2">
                <a:extLst>
                  <a:ext uri="{FF2B5EF4-FFF2-40B4-BE49-F238E27FC236}">
                    <a16:creationId xmlns:a16="http://schemas.microsoft.com/office/drawing/2014/main" id="{4EA700D5-B0DA-E128-202A-A57AAC42728D}"/>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67906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8304-57EE-ADDB-49D5-570D1E214CE9}"/>
              </a:ext>
            </a:extLst>
          </p:cNvPr>
          <p:cNvSpPr>
            <a:spLocks noGrp="1"/>
          </p:cNvSpPr>
          <p:nvPr>
            <p:ph type="title"/>
          </p:nvPr>
        </p:nvSpPr>
        <p:spPr/>
        <p:txBody>
          <a:bodyPr/>
          <a:lstStyle/>
          <a:p>
            <a:pPr algn="ctr"/>
            <a:r>
              <a:rPr lang="en-US" dirty="0">
                <a:solidFill>
                  <a:srgbClr val="00B050"/>
                </a:solidFill>
              </a:rPr>
              <a:t>Newspaper classification</a:t>
            </a:r>
            <a:endParaRPr lang="en-US" dirty="0"/>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178E5C8D-AFDC-E2A6-43A4-2404AC2B0A73}"/>
                  </a:ext>
                </a:extLst>
              </p:cNvPr>
              <p:cNvSpPr>
                <a:spLocks noGrp="1"/>
              </p:cNvSpPr>
              <p:nvPr>
                <p:ph idx="1"/>
              </p:nvPr>
            </p:nvSpPr>
            <p:spPr/>
            <p:txBody>
              <a:bodyPr/>
              <a:lstStyle/>
              <a:p>
                <a:r>
                  <a:rPr lang="en-US" sz="2000" dirty="0"/>
                  <a:t>Since “words” is a list of n words, we can be more concise. Assuming the independence of word occurrences we get:</a:t>
                </a:r>
              </a:p>
              <a:p>
                <a:endParaRPr lang="en-US" sz="2000" dirty="0"/>
              </a:p>
              <a:p>
                <a:pPr marL="0" indent="0" algn="ctr">
                  <a:buNone/>
                </a:pPr>
                <a14:m>
                  <m:oMath xmlns:m="http://schemas.openxmlformats.org/officeDocument/2006/math">
                    <m:sSub>
                      <m:sSubPr>
                        <m:ctrlPr>
                          <a:rPr lang="en-US" sz="2000" i="1" smtClean="0">
                            <a:solidFill>
                              <a:srgbClr val="836967"/>
                            </a:solidFill>
                            <a:latin typeface="Cambria Math" panose="02040503050406030204" pitchFamily="18" charset="0"/>
                          </a:rPr>
                        </m:ctrlPr>
                      </m:sSubPr>
                      <m:e>
                        <m:r>
                          <m:rPr>
                            <m:sty m:val="p"/>
                          </m:rPr>
                          <a:rPr lang="en-US" sz="2000" b="0" i="0" smtClean="0">
                            <a:latin typeface="Cambria Math" panose="02040503050406030204" pitchFamily="18" charset="0"/>
                          </a:rPr>
                          <m:t>topic</m:t>
                        </m:r>
                      </m:e>
                      <m:sub>
                        <m:r>
                          <m:rPr>
                            <m:sty m:val="p"/>
                          </m:rPr>
                          <a:rPr lang="en-US" sz="2000" b="0" i="0" smtClean="0">
                            <a:latin typeface="Cambria Math" panose="02040503050406030204" pitchFamily="18" charset="0"/>
                          </a:rPr>
                          <m:t>i</m:t>
                        </m:r>
                      </m:sub>
                    </m:sSub>
                    <m:r>
                      <a:rPr lang="en-US" sz="2000" b="0" i="1" smtClean="0">
                        <a:latin typeface="Cambria Math" panose="02040503050406030204" pitchFamily="18" charset="0"/>
                      </a:rPr>
                      <m:t> </m:t>
                    </m:r>
                  </m:oMath>
                </a14:m>
                <a:r>
                  <a:rPr lang="en-US" sz="2000" dirty="0"/>
                  <a:t>= </a:t>
                </a:r>
                <a14:m>
                  <m:oMath xmlns:m="http://schemas.openxmlformats.org/officeDocument/2006/math">
                    <m:sSub>
                      <m:sSubPr>
                        <m:ctrlPr>
                          <a:rPr lang="en-US" sz="2000" b="0" i="1" dirty="0" smtClean="0">
                            <a:latin typeface="Cambria Math" panose="02040503050406030204" pitchFamily="18" charset="0"/>
                          </a:rPr>
                        </m:ctrlPr>
                      </m:sSubPr>
                      <m:e>
                        <m:r>
                          <m:rPr>
                            <m:nor/>
                          </m:rPr>
                          <a:rPr lang="en-US" sz="2000" b="0" i="0" dirty="0" smtClean="0">
                            <a:latin typeface="Cambria Math" panose="02040503050406030204" pitchFamily="18" charset="0"/>
                          </a:rPr>
                          <m:t>A</m:t>
                        </m:r>
                        <m:r>
                          <m:rPr>
                            <m:nor/>
                          </m:rPr>
                          <a:rPr lang="en-US" sz="2000" dirty="0"/>
                          <m:t>rgmax</m:t>
                        </m:r>
                      </m:e>
                      <m:sub>
                        <m:r>
                          <a:rPr lang="en-US" sz="2000" b="0" i="1" dirty="0" smtClean="0">
                            <a:latin typeface="Cambria Math" panose="02040503050406030204" pitchFamily="18" charset="0"/>
                          </a:rPr>
                          <m:t>𝑖</m:t>
                        </m:r>
                        <m:r>
                          <a:rPr lang="en-US" sz="2000" b="0" i="1" dirty="0" smtClean="0">
                            <a:latin typeface="Cambria Math" panose="02040503050406030204" pitchFamily="18" charset="0"/>
                            <a:ea typeface="Cambria Math" panose="02040503050406030204" pitchFamily="18" charset="0"/>
                          </a:rPr>
                          <m:t>𝜖</m:t>
                        </m:r>
                        <m:r>
                          <a:rPr lang="en-US" sz="2000" b="0" i="1" dirty="0" smtClean="0">
                            <a:latin typeface="Cambria Math" panose="02040503050406030204" pitchFamily="18" charset="0"/>
                            <a:ea typeface="Cambria Math" panose="02040503050406030204" pitchFamily="18" charset="0"/>
                          </a:rPr>
                          <m:t>{1,2,…,</m:t>
                        </m:r>
                        <m:r>
                          <a:rPr lang="en-US" sz="2000" b="0" i="1" dirty="0" smtClean="0">
                            <a:latin typeface="Cambria Math" panose="02040503050406030204" pitchFamily="18" charset="0"/>
                            <a:ea typeface="Cambria Math" panose="02040503050406030204" pitchFamily="18" charset="0"/>
                          </a:rPr>
                          <m:t>𝑘</m:t>
                        </m:r>
                        <m:r>
                          <a:rPr lang="en-US" sz="2000" b="0" i="1" dirty="0" smtClean="0">
                            <a:latin typeface="Cambria Math" panose="02040503050406030204" pitchFamily="18" charset="0"/>
                            <a:ea typeface="Cambria Math" panose="02040503050406030204" pitchFamily="18" charset="0"/>
                          </a:rPr>
                          <m:t>}</m:t>
                        </m:r>
                      </m:sub>
                    </m:sSub>
                  </m:oMath>
                </a14:m>
                <a:r>
                  <a:rPr lang="en-US" sz="2000" b="0" dirty="0"/>
                  <a:t> </a:t>
                </a: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sub>
                      <m:sup>
                        <m:r>
                          <a:rPr lang="en-US" sz="2000" b="0" i="1" smtClean="0">
                            <a:latin typeface="Cambria Math" panose="02040503050406030204" pitchFamily="18" charset="0"/>
                          </a:rPr>
                          <m:t>𝑛</m:t>
                        </m:r>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smtClean="0">
                                    <a:solidFill>
                                      <a:srgbClr val="836967"/>
                                    </a:solidFill>
                                    <a:latin typeface="Cambria Math" panose="02040503050406030204" pitchFamily="18" charset="0"/>
                                  </a:rPr>
                                </m:ctrlPr>
                              </m:sSubPr>
                              <m:e>
                                <m:r>
                                  <m:rPr>
                                    <m:sty m:val="p"/>
                                  </m:rPr>
                                  <a:rPr lang="en-US" sz="2000" b="0" i="0" smtClean="0">
                                    <a:latin typeface="Cambria Math" panose="02040503050406030204" pitchFamily="18" charset="0"/>
                                  </a:rPr>
                                  <m:t>word</m:t>
                                </m:r>
                              </m:e>
                              <m:sub>
                                <m:r>
                                  <m:rPr>
                                    <m:sty m:val="p"/>
                                  </m:rPr>
                                  <a:rPr lang="en-US" sz="2000" b="0" i="0" smtClean="0">
                                    <a:latin typeface="Cambria Math" panose="02040503050406030204" pitchFamily="18" charset="0"/>
                                  </a:rPr>
                                  <m:t>j</m:t>
                                </m:r>
                              </m:sub>
                            </m:sSub>
                          </m:e>
                          <m:e>
                            <m:sSub>
                              <m:sSubPr>
                                <m:ctrlPr>
                                  <a:rPr lang="en-US" sz="2000" i="1" smtClean="0">
                                    <a:solidFill>
                                      <a:srgbClr val="836967"/>
                                    </a:solidFill>
                                    <a:latin typeface="Cambria Math" panose="02040503050406030204" pitchFamily="18" charset="0"/>
                                  </a:rPr>
                                </m:ctrlPr>
                              </m:sSubPr>
                              <m:e>
                                <m:r>
                                  <m:rPr>
                                    <m:sty m:val="p"/>
                                  </m:rPr>
                                  <a:rPr lang="en-US" sz="2000" b="0" i="0" smtClean="0">
                                    <a:latin typeface="Cambria Math" panose="02040503050406030204" pitchFamily="18" charset="0"/>
                                  </a:rPr>
                                  <m:t>topic</m:t>
                                </m:r>
                              </m:e>
                              <m:sub>
                                <m:r>
                                  <m:rPr>
                                    <m:sty m:val="p"/>
                                  </m:rPr>
                                  <a:rPr lang="en-US" sz="2000" b="0" i="0" smtClean="0">
                                    <a:latin typeface="Cambria Math" panose="02040503050406030204" pitchFamily="18" charset="0"/>
                                  </a:rPr>
                                  <m:t>i</m:t>
                                </m:r>
                              </m:sub>
                            </m:sSub>
                          </m:e>
                        </m:d>
                      </m:e>
                    </m:nary>
                  </m:oMath>
                </a14:m>
                <a:r>
                  <a:rPr lang="en-US" sz="2000" dirty="0"/>
                  <a:t> </a:t>
                </a:r>
              </a:p>
              <a:p>
                <a:endParaRPr lang="en-US" dirty="0"/>
              </a:p>
              <a:p>
                <a:r>
                  <a:rPr lang="en-US" sz="2000" dirty="0"/>
                  <a:t>For my application, I only considered 3 possible topics (sports, politics, science) therefore, the program is going to generate 3 tables, with a specific word and its number of occurrences in a given topic (just like in the previous case).</a:t>
                </a:r>
              </a:p>
            </p:txBody>
          </p:sp>
        </mc:Choice>
        <mc:Fallback>
          <p:sp>
            <p:nvSpPr>
              <p:cNvPr id="9" name="Content Placeholder 8">
                <a:extLst>
                  <a:ext uri="{FF2B5EF4-FFF2-40B4-BE49-F238E27FC236}">
                    <a16:creationId xmlns:a16="http://schemas.microsoft.com/office/drawing/2014/main" id="{178E5C8D-AFDC-E2A6-43A4-2404AC2B0A73}"/>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179994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F967-4EBC-E7AC-6CE6-E001F57992B0}"/>
              </a:ext>
            </a:extLst>
          </p:cNvPr>
          <p:cNvSpPr>
            <a:spLocks noGrp="1"/>
          </p:cNvSpPr>
          <p:nvPr>
            <p:ph type="title"/>
          </p:nvPr>
        </p:nvSpPr>
        <p:spPr/>
        <p:txBody>
          <a:bodyPr/>
          <a:lstStyle/>
          <a:p>
            <a:pPr algn="ctr"/>
            <a:r>
              <a:rPr lang="en-US" dirty="0">
                <a:solidFill>
                  <a:srgbClr val="00B050"/>
                </a:solidFill>
              </a:rPr>
              <a:t>Newspaper classification</a:t>
            </a:r>
            <a:endParaRPr lang="en-US" dirty="0"/>
          </a:p>
        </p:txBody>
      </p:sp>
      <p:sp>
        <p:nvSpPr>
          <p:cNvPr id="3" name="Content Placeholder 2">
            <a:extLst>
              <a:ext uri="{FF2B5EF4-FFF2-40B4-BE49-F238E27FC236}">
                <a16:creationId xmlns:a16="http://schemas.microsoft.com/office/drawing/2014/main" id="{17EDA352-437F-4CEA-D64D-D9F297CDDA57}"/>
              </a:ext>
            </a:extLst>
          </p:cNvPr>
          <p:cNvSpPr>
            <a:spLocks noGrp="1"/>
          </p:cNvSpPr>
          <p:nvPr>
            <p:ph idx="1"/>
          </p:nvPr>
        </p:nvSpPr>
        <p:spPr/>
        <p:txBody>
          <a:bodyPr/>
          <a:lstStyle/>
          <a:p>
            <a:r>
              <a:rPr lang="en-US" sz="2000" dirty="0"/>
              <a:t>Example: For the sentence “The election went well.”</a:t>
            </a:r>
          </a:p>
          <a:p>
            <a:r>
              <a:rPr lang="en-US" sz="2000" dirty="0"/>
              <a:t>We compute the following and then pick the max</a:t>
            </a:r>
          </a:p>
          <a:p>
            <a:pPr marL="0" indent="0">
              <a:buNone/>
            </a:pPr>
            <a:r>
              <a:rPr lang="en-US" sz="2000" dirty="0"/>
              <a:t> </a:t>
            </a:r>
            <a:r>
              <a:rPr lang="en-US" sz="2000" dirty="0" err="1"/>
              <a:t>score_politics</a:t>
            </a:r>
            <a:r>
              <a:rPr lang="en-US" sz="2000" dirty="0"/>
              <a:t> = P(</a:t>
            </a:r>
            <a:r>
              <a:rPr lang="en-US" sz="2000" dirty="0" err="1"/>
              <a:t>election|politics</a:t>
            </a:r>
            <a:r>
              <a:rPr lang="en-US" sz="2000" dirty="0"/>
              <a:t>)*P(</a:t>
            </a:r>
            <a:r>
              <a:rPr lang="en-US" sz="2000" dirty="0" err="1"/>
              <a:t>went|politics</a:t>
            </a:r>
            <a:r>
              <a:rPr lang="en-US" sz="2000" dirty="0"/>
              <a:t>)*P(</a:t>
            </a:r>
            <a:r>
              <a:rPr lang="en-US" sz="2000" dirty="0" err="1"/>
              <a:t>well|politics</a:t>
            </a:r>
            <a:r>
              <a:rPr lang="en-US" sz="2000" dirty="0"/>
              <a:t>)</a:t>
            </a:r>
          </a:p>
          <a:p>
            <a:pPr marL="0" indent="0">
              <a:buNone/>
            </a:pPr>
            <a:r>
              <a:rPr lang="en-US" sz="2000" dirty="0"/>
              <a:t> </a:t>
            </a:r>
            <a:r>
              <a:rPr lang="en-US" sz="2000" dirty="0" err="1"/>
              <a:t>score_science</a:t>
            </a:r>
            <a:r>
              <a:rPr lang="en-US" sz="2000" dirty="0"/>
              <a:t> = P(</a:t>
            </a:r>
            <a:r>
              <a:rPr lang="en-US" sz="2000" dirty="0" err="1"/>
              <a:t>election|science</a:t>
            </a:r>
            <a:r>
              <a:rPr lang="en-US" sz="2000" dirty="0"/>
              <a:t>)*P(</a:t>
            </a:r>
            <a:r>
              <a:rPr lang="en-US" sz="2000" dirty="0" err="1"/>
              <a:t>went|science</a:t>
            </a:r>
            <a:r>
              <a:rPr lang="en-US" sz="2000" dirty="0"/>
              <a:t>)*P(</a:t>
            </a:r>
            <a:r>
              <a:rPr lang="en-US" sz="2000" dirty="0" err="1"/>
              <a:t>well|science</a:t>
            </a:r>
            <a:r>
              <a:rPr lang="en-US" sz="2000" dirty="0"/>
              <a:t>)</a:t>
            </a:r>
          </a:p>
          <a:p>
            <a:pPr marL="0" indent="0">
              <a:buNone/>
            </a:pPr>
            <a:r>
              <a:rPr lang="en-US" sz="2000" dirty="0"/>
              <a:t> </a:t>
            </a:r>
            <a:r>
              <a:rPr lang="en-US" sz="2000" dirty="0" err="1"/>
              <a:t>score_sport</a:t>
            </a:r>
            <a:r>
              <a:rPr lang="en-US" sz="2000" dirty="0"/>
              <a:t> = P(</a:t>
            </a:r>
            <a:r>
              <a:rPr lang="en-US" sz="2000" dirty="0" err="1"/>
              <a:t>election|sport</a:t>
            </a:r>
            <a:r>
              <a:rPr lang="en-US" sz="2000" dirty="0"/>
              <a:t>)*P(</a:t>
            </a:r>
            <a:r>
              <a:rPr lang="en-US" sz="2000" dirty="0" err="1"/>
              <a:t>went|sport</a:t>
            </a:r>
            <a:r>
              <a:rPr lang="en-US" sz="2000" dirty="0"/>
              <a:t>)*P(</a:t>
            </a:r>
            <a:r>
              <a:rPr lang="en-US" sz="2000" dirty="0" err="1"/>
              <a:t>well|sport</a:t>
            </a:r>
            <a:r>
              <a:rPr lang="en-US" sz="2000" dirty="0"/>
              <a:t>)</a:t>
            </a:r>
          </a:p>
          <a:p>
            <a:pPr marL="0" indent="0">
              <a:buNone/>
            </a:pPr>
            <a:endParaRPr lang="en-US" sz="2000" dirty="0"/>
          </a:p>
          <a:p>
            <a:r>
              <a:rPr lang="en-US" sz="2000" dirty="0"/>
              <a:t>We find P(</a:t>
            </a:r>
            <a:r>
              <a:rPr lang="en-US" sz="2000" dirty="0" err="1"/>
              <a:t>word|topic</a:t>
            </a:r>
            <a:r>
              <a:rPr lang="en-US" sz="2000" dirty="0"/>
              <a:t>) by doing a table lookup. Compare all three values and make a guess on the topic of the newspaper article.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6091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AC9-2C58-4119-9DB4-F5E9E7A19FA3}"/>
              </a:ext>
            </a:extLst>
          </p:cNvPr>
          <p:cNvSpPr>
            <a:spLocks noGrp="1"/>
          </p:cNvSpPr>
          <p:nvPr>
            <p:ph type="title"/>
          </p:nvPr>
        </p:nvSpPr>
        <p:spPr/>
        <p:txBody>
          <a:bodyPr/>
          <a:lstStyle/>
          <a:p>
            <a:pPr algn="ctr"/>
            <a:r>
              <a:rPr lang="en-US" dirty="0">
                <a:solidFill>
                  <a:srgbClr val="00B050"/>
                </a:solidFill>
              </a:rPr>
              <a:t>Chatbot (if there is time left)</a:t>
            </a:r>
            <a:endParaRPr lang="en-US" dirty="0"/>
          </a:p>
        </p:txBody>
      </p:sp>
      <p:sp>
        <p:nvSpPr>
          <p:cNvPr id="3" name="Content Placeholder 2">
            <a:extLst>
              <a:ext uri="{FF2B5EF4-FFF2-40B4-BE49-F238E27FC236}">
                <a16:creationId xmlns:a16="http://schemas.microsoft.com/office/drawing/2014/main" id="{70ECD004-31FE-29BB-0A8A-990B7981F778}"/>
              </a:ext>
            </a:extLst>
          </p:cNvPr>
          <p:cNvSpPr>
            <a:spLocks noGrp="1"/>
          </p:cNvSpPr>
          <p:nvPr>
            <p:ph idx="1"/>
          </p:nvPr>
        </p:nvSpPr>
        <p:spPr/>
        <p:txBody>
          <a:bodyPr>
            <a:normAutofit/>
          </a:bodyPr>
          <a:lstStyle/>
          <a:p>
            <a:r>
              <a:rPr lang="en-US" sz="2000" dirty="0"/>
              <a:t>We can use naive Bayes to rank different columns of a database and then query the one with the highest score.</a:t>
            </a:r>
          </a:p>
          <a:p>
            <a:r>
              <a:rPr lang="en-US" sz="2000" dirty="0"/>
              <a:t>This problem is very similar to the newspaper classification problem </a:t>
            </a:r>
            <a:r>
              <a:rPr lang="en-US" sz="2000" dirty="0" err="1"/>
              <a:t>i.e</a:t>
            </a:r>
            <a:r>
              <a:rPr lang="en-US" sz="2000" dirty="0"/>
              <a:t>, you are being given a list of words and you must fit the sentence(s) into one category.</a:t>
            </a:r>
          </a:p>
          <a:p>
            <a:r>
              <a:rPr lang="en-US" sz="2000" dirty="0"/>
              <a:t>The difference is in the way that we are getting P(</a:t>
            </a:r>
            <a:r>
              <a:rPr lang="en-US" sz="2000" dirty="0" err="1"/>
              <a:t>words|topic</a:t>
            </a:r>
            <a:r>
              <a:rPr lang="en-US" sz="2000" dirty="0"/>
              <a:t>) or in this example P(</a:t>
            </a:r>
            <a:r>
              <a:rPr lang="en-US" sz="2000" dirty="0" err="1"/>
              <a:t>words|column</a:t>
            </a:r>
            <a:r>
              <a:rPr lang="en-US" sz="2000" dirty="0"/>
              <a:t> of database). </a:t>
            </a:r>
          </a:p>
          <a:p>
            <a:r>
              <a:rPr lang="en-US" sz="2000" dirty="0"/>
              <a:t>It will be extremely hard here to count the number of times that one word is used to refer to a specific column. We would need to have a database that accounts for that which we do not. </a:t>
            </a:r>
          </a:p>
          <a:p>
            <a:r>
              <a:rPr lang="en-US" sz="2000" dirty="0"/>
              <a:t>An alternative would be to use the vector representations of a word and to normalize the similarity between two vectors to get an idea of how a set of words is more related to one column versus another.</a:t>
            </a:r>
          </a:p>
        </p:txBody>
      </p:sp>
    </p:spTree>
    <p:extLst>
      <p:ext uri="{BB962C8B-B14F-4D97-AF65-F5344CB8AC3E}">
        <p14:creationId xmlns:p14="http://schemas.microsoft.com/office/powerpoint/2010/main" val="106195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B522-334A-4951-20F0-A893B22BCD93}"/>
              </a:ext>
            </a:extLst>
          </p:cNvPr>
          <p:cNvSpPr>
            <a:spLocks noGrp="1"/>
          </p:cNvSpPr>
          <p:nvPr>
            <p:ph type="title"/>
          </p:nvPr>
        </p:nvSpPr>
        <p:spPr/>
        <p:txBody>
          <a:bodyPr/>
          <a:lstStyle/>
          <a:p>
            <a:pPr algn="ctr"/>
            <a:r>
              <a:rPr lang="en-US" dirty="0">
                <a:solidFill>
                  <a:srgbClr val="00B050"/>
                </a:solidFill>
              </a:rPr>
              <a:t>Chatbot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183FA1-90F0-28C9-09FC-44089A070148}"/>
                  </a:ext>
                </a:extLst>
              </p:cNvPr>
              <p:cNvSpPr>
                <a:spLocks noGrp="1"/>
              </p:cNvSpPr>
              <p:nvPr>
                <p:ph idx="1"/>
              </p:nvPr>
            </p:nvSpPr>
            <p:spPr>
              <a:xfrm>
                <a:off x="947531" y="1502880"/>
                <a:ext cx="10515600" cy="4351338"/>
              </a:xfrm>
            </p:spPr>
            <p:txBody>
              <a:bodyPr>
                <a:normAutofit/>
              </a:bodyPr>
              <a:lstStyle/>
              <a:p>
                <a:r>
                  <a:rPr lang="en-US" sz="2000" dirty="0"/>
                  <a:t>Let w be a list of non-stop words coming from extracted from a sentence. </a:t>
                </a:r>
              </a:p>
              <a:p>
                <a:r>
                  <a:rPr lang="en-US" sz="2000" dirty="0"/>
                  <a:t>Using a library like spacy we can load the vector representations of every of those words (word to vector mapping).</a:t>
                </a:r>
              </a:p>
              <a:p>
                <a:r>
                  <a:rPr lang="en-US" sz="2000" dirty="0"/>
                  <a:t>Let c be the list of column names (arbitrarily made).</a:t>
                </a:r>
              </a:p>
              <a:p>
                <a:r>
                  <a:rPr lang="en-US" sz="2000" dirty="0"/>
                  <a:t>We can assign a score to every sentence in the following way:</a:t>
                </a:r>
              </a:p>
              <a:p>
                <a:pPr marL="0" indent="0">
                  <a:buNone/>
                </a:pPr>
                <a:endParaRPr lang="en-US"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𝑠𝑐𝑜𝑟𝑒</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nary>
                        <m:naryPr>
                          <m:chr m:val="∏"/>
                          <m:ctrlPr>
                            <a:rPr lang="en-US" sz="2000" b="0" smtClean="0">
                              <a:latin typeface="Cambria Math" panose="02040503050406030204" pitchFamily="18" charset="0"/>
                            </a:rPr>
                          </m:ctrlPr>
                        </m:naryPr>
                        <m:sub>
                          <m:r>
                            <m:rPr>
                              <m:sty m:val="p"/>
                              <m:brk m:alnAt="23"/>
                            </m:rPr>
                            <a:rPr lang="en-US" sz="2000" b="0" i="0" smtClean="0">
                              <a:latin typeface="Cambria Math" panose="02040503050406030204" pitchFamily="18" charset="0"/>
                            </a:rPr>
                            <m:t>j</m:t>
                          </m:r>
                          <m:r>
                            <a:rPr lang="en-US" sz="2000" b="0" i="0" smtClean="0">
                              <a:latin typeface="Cambria Math" panose="02040503050406030204" pitchFamily="18" charset="0"/>
                            </a:rPr>
                            <m:t>=0</m:t>
                          </m:r>
                        </m:sub>
                        <m:sup>
                          <m:r>
                            <m:rPr>
                              <m:sty m:val="p"/>
                            </m:rPr>
                            <a:rPr lang="en-US" sz="2000" b="0" i="0" smtClean="0">
                              <a:latin typeface="Cambria Math" panose="02040503050406030204" pitchFamily="18" charset="0"/>
                            </a:rPr>
                            <m:t>n</m:t>
                          </m:r>
                        </m:sup>
                        <m:e>
                          <m:r>
                            <m:rPr>
                              <m:sty m:val="p"/>
                            </m:rPr>
                            <a:rPr lang="en-US" sz="2000" b="0" i="0" smtClean="0">
                              <a:latin typeface="Cambria Math" panose="02040503050406030204" pitchFamily="18" charset="0"/>
                            </a:rPr>
                            <m:t>cos</m:t>
                          </m:r>
                          <m:r>
                            <a:rPr lang="en-US" sz="2000" b="0" i="0" smtClean="0">
                              <a:latin typeface="Cambria Math" panose="02040503050406030204" pitchFamily="18" charset="0"/>
                            </a:rPr>
                            <m:t>(</m:t>
                          </m:r>
                          <m:sSub>
                            <m:sSubPr>
                              <m:ctrlPr>
                                <a:rPr lang="en-US" sz="2000" smtClean="0">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i</m:t>
                              </m:r>
                            </m:sub>
                          </m:sSub>
                          <m:r>
                            <a:rPr lang="en-US" sz="2000" b="0" i="0" smtClean="0">
                              <a:latin typeface="Cambria Math" panose="02040503050406030204" pitchFamily="18" charset="0"/>
                            </a:rPr>
                            <m:t>,</m:t>
                          </m:r>
                          <m:sSub>
                            <m:sSubPr>
                              <m:ctrlPr>
                                <a:rPr lang="en-US" sz="2000" smtClean="0">
                                  <a:latin typeface="Cambria Math" panose="02040503050406030204" pitchFamily="18" charset="0"/>
                                </a:rPr>
                              </m:ctrlPr>
                            </m:sSubPr>
                            <m:e>
                              <m:r>
                                <m:rPr>
                                  <m:sty m:val="p"/>
                                </m:rPr>
                                <a:rPr lang="en-US" sz="2000" b="0" i="0" smtClean="0">
                                  <a:latin typeface="Cambria Math" panose="02040503050406030204" pitchFamily="18" charset="0"/>
                                </a:rPr>
                                <m:t>w</m:t>
                              </m:r>
                            </m:e>
                            <m:sub>
                              <m:r>
                                <m:rPr>
                                  <m:sty m:val="p"/>
                                </m:rPr>
                                <a:rPr lang="en-US" sz="2000" b="0" i="0" smtClean="0">
                                  <a:latin typeface="Cambria Math" panose="02040503050406030204" pitchFamily="18" charset="0"/>
                                </a:rPr>
                                <m:t>j</m:t>
                              </m:r>
                            </m:sub>
                          </m:sSub>
                          <m:r>
                            <a:rPr lang="en-US" sz="2000" b="0" i="0" smtClean="0">
                              <a:latin typeface="Cambria Math" panose="02040503050406030204" pitchFamily="18" charset="0"/>
                            </a:rPr>
                            <m:t>)</m:t>
                          </m:r>
                        </m:e>
                      </m:nary>
                    </m:oMath>
                  </m:oMathPara>
                </a14:m>
                <a:endParaRPr lang="en-US" sz="2000" dirty="0"/>
              </a:p>
              <a:p>
                <a:pPr marL="0" indent="0">
                  <a:buNone/>
                </a:pPr>
                <a:endParaRPr lang="en-US" sz="2000" dirty="0"/>
              </a:p>
              <a:p>
                <a:r>
                  <a:rPr lang="en-US" sz="2000" dirty="0"/>
                  <a:t>We use the cosine between the two vectors as a measure of how similar they are.</a:t>
                </a:r>
              </a:p>
              <a:p>
                <a:r>
                  <a:rPr lang="en-US" sz="2000" dirty="0"/>
                  <a:t>Note that in practice for computation reasons, in practice we find the log of this value.</a:t>
                </a:r>
              </a:p>
            </p:txBody>
          </p:sp>
        </mc:Choice>
        <mc:Fallback>
          <p:sp>
            <p:nvSpPr>
              <p:cNvPr id="3" name="Content Placeholder 2">
                <a:extLst>
                  <a:ext uri="{FF2B5EF4-FFF2-40B4-BE49-F238E27FC236}">
                    <a16:creationId xmlns:a16="http://schemas.microsoft.com/office/drawing/2014/main" id="{66183FA1-90F0-28C9-09FC-44089A070148}"/>
                  </a:ext>
                </a:extLst>
              </p:cNvPr>
              <p:cNvSpPr>
                <a:spLocks noGrp="1" noRot="1" noChangeAspect="1" noMove="1" noResize="1" noEditPoints="1" noAdjustHandles="1" noChangeArrowheads="1" noChangeShapeType="1" noTextEdit="1"/>
              </p:cNvSpPr>
              <p:nvPr>
                <p:ph idx="1"/>
              </p:nvPr>
            </p:nvSpPr>
            <p:spPr>
              <a:xfrm>
                <a:off x="947531" y="1502880"/>
                <a:ext cx="10515600" cy="4351338"/>
              </a:xfrm>
              <a:blipFill>
                <a:blip r:embed="rId2"/>
                <a:stretch>
                  <a:fillRect l="-522" t="-1543" r="-522"/>
                </a:stretch>
              </a:blipFill>
            </p:spPr>
            <p:txBody>
              <a:bodyPr/>
              <a:lstStyle/>
              <a:p>
                <a:r>
                  <a:rPr lang="en-US">
                    <a:noFill/>
                  </a:rPr>
                  <a:t> </a:t>
                </a:r>
              </a:p>
            </p:txBody>
          </p:sp>
        </mc:Fallback>
      </mc:AlternateContent>
    </p:spTree>
    <p:extLst>
      <p:ext uri="{BB962C8B-B14F-4D97-AF65-F5344CB8AC3E}">
        <p14:creationId xmlns:p14="http://schemas.microsoft.com/office/powerpoint/2010/main" val="304641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2350-1C4B-D82B-1955-B6E63628E4A4}"/>
              </a:ext>
            </a:extLst>
          </p:cNvPr>
          <p:cNvSpPr>
            <a:spLocks noGrp="1"/>
          </p:cNvSpPr>
          <p:nvPr>
            <p:ph type="title"/>
          </p:nvPr>
        </p:nvSpPr>
        <p:spPr/>
        <p:txBody>
          <a:bodyPr/>
          <a:lstStyle/>
          <a:p>
            <a:pPr algn="ctr"/>
            <a:r>
              <a:rPr lang="en-US">
                <a:solidFill>
                  <a:srgbClr val="00B050"/>
                </a:solidFill>
              </a:rPr>
              <a:t>Chatbot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4B1124-3285-FC9A-73FC-41228031699E}"/>
                  </a:ext>
                </a:extLst>
              </p:cNvPr>
              <p:cNvSpPr>
                <a:spLocks noGrp="1"/>
              </p:cNvSpPr>
              <p:nvPr>
                <p:ph idx="1"/>
              </p:nvPr>
            </p:nvSpPr>
            <p:spPr>
              <a:xfrm>
                <a:off x="838200" y="1597025"/>
                <a:ext cx="10515600" cy="4351338"/>
              </a:xfrm>
            </p:spPr>
            <p:txBody>
              <a:bodyPr>
                <a:normAutofit fontScale="92500"/>
              </a:bodyPr>
              <a:lstStyle/>
              <a:p>
                <a:r>
                  <a:rPr lang="en-US" sz="2000" dirty="0"/>
                  <a:t>After finding the score, we can normalize it using the SoftMax function or other normalization function.</a:t>
                </a:r>
              </a:p>
              <a:p>
                <a:r>
                  <a:rPr lang="en-US" sz="2000" dirty="0"/>
                  <a:t>The assumption made here is that P(</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oMath>
                </a14:m>
                <a:r>
                  <a:rPr lang="en-US" sz="2000" dirty="0"/>
                  <a:t>) is proportional to cos(</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oMath>
                </a14:m>
                <a:r>
                  <a:rPr lang="en-US" sz="2000" dirty="0"/>
                  <a:t>):</a:t>
                </a:r>
              </a:p>
              <a:p>
                <a:endParaRPr lang="en-US" sz="2000" dirty="0"/>
              </a:p>
              <a:p>
                <a:pPr marL="0" indent="0" algn="ctr">
                  <a:buNone/>
                </a:pPr>
                <a:r>
                  <a:rPr lang="en-US" sz="2000" dirty="0"/>
                  <a:t>P(</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𝑗</m:t>
                        </m:r>
                      </m:sub>
                    </m:sSub>
                  </m:oMath>
                </a14:m>
                <a:r>
                  <a:rPr lang="en-US" sz="2000" dirty="0"/>
                  <a:t>) =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rPr>
                                  <m:t>𝑠𝑐𝑜𝑟𝑒</m:t>
                                </m:r>
                              </m:e>
                              <m:sub>
                                <m:r>
                                  <a:rPr lang="en-US" sz="2000" i="1">
                                    <a:latin typeface="Cambria Math" panose="02040503050406030204" pitchFamily="18" charset="0"/>
                                  </a:rPr>
                                  <m:t>𝑖</m:t>
                                </m:r>
                              </m:sub>
                            </m:sSub>
                          </m:sup>
                        </m:sSup>
                      </m:num>
                      <m:den>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sub>
                          <m:sup>
                            <m:r>
                              <a:rPr lang="en-US" sz="2000" b="0" i="1" smtClean="0">
                                <a:latin typeface="Cambria Math" panose="02040503050406030204" pitchFamily="18" charset="0"/>
                              </a:rPr>
                              <m:t>𝑛</m:t>
                            </m:r>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i="1" smtClean="0">
                                        <a:latin typeface="Cambria Math" panose="02040503050406030204" pitchFamily="18" charset="0"/>
                                      </a:rPr>
                                    </m:ctrlPr>
                                  </m:sSubPr>
                                  <m:e>
                                    <m:r>
                                      <a:rPr lang="en-US" sz="2000" i="1">
                                        <a:latin typeface="Cambria Math" panose="02040503050406030204" pitchFamily="18" charset="0"/>
                                      </a:rPr>
                                      <m:t>𝑠𝑐𝑜𝑟𝑒</m:t>
                                    </m:r>
                                  </m:e>
                                  <m:sub>
                                    <m:r>
                                      <a:rPr lang="en-US" sz="2000" b="0" i="1" smtClean="0">
                                        <a:latin typeface="Cambria Math" panose="02040503050406030204" pitchFamily="18" charset="0"/>
                                      </a:rPr>
                                      <m:t>𝑘</m:t>
                                    </m:r>
                                  </m:sub>
                                </m:sSub>
                              </m:sup>
                            </m:sSup>
                          </m:e>
                        </m:nary>
                      </m:den>
                    </m:f>
                  </m:oMath>
                </a14:m>
                <a:endParaRPr lang="en-US" sz="2000" dirty="0"/>
              </a:p>
              <a:p>
                <a:pPr marL="0" indent="0">
                  <a:buNone/>
                </a:pPr>
                <a:r>
                  <a:rPr lang="en-US" sz="2000" dirty="0"/>
                  <a:t>                                                                                              with </a:t>
                </a:r>
                <a14:m>
                  <m:oMath xmlns:m="http://schemas.openxmlformats.org/officeDocument/2006/math">
                    <m:sSub>
                      <m:sSubPr>
                        <m:ctrlPr>
                          <a:rPr lang="en-US" sz="2000" smtClean="0">
                            <a:latin typeface="Cambria Math" panose="02040503050406030204" pitchFamily="18" charset="0"/>
                          </a:rPr>
                        </m:ctrlPr>
                      </m:sSubPr>
                      <m:e>
                        <m:r>
                          <m:rPr>
                            <m:sty m:val="p"/>
                          </m:rPr>
                          <a:rPr lang="en-US" sz="2000" b="0" i="0" smtClean="0">
                            <a:latin typeface="Cambria Math" panose="02040503050406030204" pitchFamily="18" charset="0"/>
                          </a:rPr>
                          <m:t>score</m:t>
                        </m:r>
                      </m:e>
                      <m:sub>
                        <m:r>
                          <m:rPr>
                            <m:sty m:val="p"/>
                          </m:rPr>
                          <a:rPr lang="en-US" sz="2000" b="0" i="0" smtClean="0">
                            <a:latin typeface="Cambria Math" panose="02040503050406030204" pitchFamily="18" charset="0"/>
                          </a:rPr>
                          <m:t>i</m:t>
                        </m:r>
                      </m:sub>
                    </m:sSub>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sty m:val="p"/>
                            <m:brk m:alnAt="23"/>
                          </m:rPr>
                          <a:rPr lang="en-US" sz="2000" b="0" i="0" smtClean="0">
                            <a:latin typeface="Cambria Math" panose="02040503050406030204" pitchFamily="18" charset="0"/>
                          </a:rPr>
                          <m:t>j</m:t>
                        </m:r>
                        <m:r>
                          <a:rPr lang="en-US" sz="2000" b="0" i="0" smtClean="0">
                            <a:latin typeface="Cambria Math" panose="02040503050406030204" pitchFamily="18" charset="0"/>
                          </a:rPr>
                          <m:t>=0</m:t>
                        </m:r>
                      </m:sub>
                      <m:sup>
                        <m:r>
                          <m:rPr>
                            <m:sty m:val="p"/>
                          </m:rPr>
                          <a:rPr lang="en-US" sz="2000" b="0" i="0" smtClean="0">
                            <a:latin typeface="Cambria Math" panose="02040503050406030204" pitchFamily="18" charset="0"/>
                          </a:rPr>
                          <m:t>n</m:t>
                        </m:r>
                      </m:sup>
                      <m:e>
                        <m:r>
                          <m:rPr>
                            <m:sty m:val="p"/>
                          </m:rPr>
                          <a:rPr lang="en-US" sz="2000" b="0" i="0" smtClean="0">
                            <a:latin typeface="Cambria Math" panose="02040503050406030204" pitchFamily="18" charset="0"/>
                          </a:rPr>
                          <m:t>cos</m:t>
                        </m:r>
                        <m:r>
                          <a:rPr lang="en-US" sz="2000" b="0" i="0" smtClean="0">
                            <a:latin typeface="Cambria Math" panose="02040503050406030204" pitchFamily="18" charset="0"/>
                          </a:rPr>
                          <m:t>(</m:t>
                        </m:r>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c</m:t>
                            </m:r>
                          </m:e>
                          <m:sub>
                            <m:r>
                              <m:rPr>
                                <m:sty m:val="p"/>
                              </m:rPr>
                              <a:rPr lang="en-US" sz="2000" b="0" i="0" smtClean="0">
                                <a:latin typeface="Cambria Math" panose="02040503050406030204" pitchFamily="18" charset="0"/>
                              </a:rPr>
                              <m:t>i</m:t>
                            </m:r>
                          </m:sub>
                        </m:sSub>
                        <m:r>
                          <a:rPr lang="en-US" sz="2000" b="0" i="0" smtClean="0">
                            <a:latin typeface="Cambria Math" panose="02040503050406030204" pitchFamily="18" charset="0"/>
                          </a:rPr>
                          <m:t>,</m:t>
                        </m:r>
                        <m:sSub>
                          <m:sSubPr>
                            <m:ctrlPr>
                              <a:rPr lang="en-US" sz="2000" i="1" smtClean="0">
                                <a:latin typeface="Cambria Math" panose="02040503050406030204" pitchFamily="18" charset="0"/>
                              </a:rPr>
                            </m:ctrlPr>
                          </m:sSubPr>
                          <m:e>
                            <m:r>
                              <m:rPr>
                                <m:sty m:val="p"/>
                              </m:rPr>
                              <a:rPr lang="en-US" sz="2000" b="0" i="0" smtClean="0">
                                <a:latin typeface="Cambria Math" panose="02040503050406030204" pitchFamily="18" charset="0"/>
                              </a:rPr>
                              <m:t>w</m:t>
                            </m:r>
                          </m:e>
                          <m:sub>
                            <m:r>
                              <m:rPr>
                                <m:sty m:val="p"/>
                              </m:rPr>
                              <a:rPr lang="en-US" sz="2000" b="0" i="0" smtClean="0">
                                <a:latin typeface="Cambria Math" panose="02040503050406030204" pitchFamily="18" charset="0"/>
                              </a:rPr>
                              <m:t>j</m:t>
                            </m:r>
                          </m:sub>
                        </m:sSub>
                        <m:r>
                          <a:rPr lang="en-US" sz="2000" b="0" i="0" smtClean="0">
                            <a:latin typeface="Cambria Math" panose="02040503050406030204" pitchFamily="18" charset="0"/>
                          </a:rPr>
                          <m:t>)</m:t>
                        </m:r>
                      </m:e>
                    </m:nary>
                  </m:oMath>
                </a14:m>
                <a:endParaRPr lang="en-US" sz="2000" dirty="0"/>
              </a:p>
              <a:p>
                <a:r>
                  <a:rPr lang="en-US" sz="2000" dirty="0"/>
                  <a:t>Since we continue to make the bag of word assumption, we can multiply this value for all the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oMath>
                </a14:m>
                <a:r>
                  <a:rPr lang="en-US" sz="2000" dirty="0"/>
                  <a:t> to get P(w|</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𝑐</m:t>
                        </m:r>
                      </m:e>
                      <m:sub>
                        <m:r>
                          <a:rPr lang="en-US" sz="2000" i="1">
                            <a:latin typeface="Cambria Math" panose="02040503050406030204" pitchFamily="18" charset="0"/>
                          </a:rPr>
                          <m:t>𝑖</m:t>
                        </m:r>
                      </m:sub>
                    </m:sSub>
                  </m:oMath>
                </a14:m>
                <a:r>
                  <a:rPr lang="en-US" sz="2000" dirty="0"/>
                  <a:t>).</a:t>
                </a:r>
              </a:p>
              <a:p>
                <a:r>
                  <a:rPr lang="en-US" sz="2000" dirty="0"/>
                  <a:t>This will assign a score to every question of the user and return the column with the highest score.</a:t>
                </a:r>
              </a:p>
              <a:p>
                <a:r>
                  <a:rPr lang="en-US" sz="2000" dirty="0"/>
                  <a:t>This chatbot makes assumptions (arbitrary choice of the column name for example)</a:t>
                </a:r>
              </a:p>
              <a:p>
                <a:r>
                  <a:rPr lang="en-US" sz="2000" dirty="0"/>
                  <a:t>How well does it guess when the column name are closely related to each other?</a:t>
                </a:r>
              </a:p>
              <a:p>
                <a:r>
                  <a:rPr lang="en-US" sz="2000" dirty="0"/>
                  <a:t>It will do well only when the columns are very different from each other.</a:t>
                </a:r>
              </a:p>
            </p:txBody>
          </p:sp>
        </mc:Choice>
        <mc:Fallback>
          <p:sp>
            <p:nvSpPr>
              <p:cNvPr id="3" name="Content Placeholder 2">
                <a:extLst>
                  <a:ext uri="{FF2B5EF4-FFF2-40B4-BE49-F238E27FC236}">
                    <a16:creationId xmlns:a16="http://schemas.microsoft.com/office/drawing/2014/main" id="{244B1124-3285-FC9A-73FC-41228031699E}"/>
                  </a:ext>
                </a:extLst>
              </p:cNvPr>
              <p:cNvSpPr>
                <a:spLocks noGrp="1" noRot="1" noChangeAspect="1" noMove="1" noResize="1" noEditPoints="1" noAdjustHandles="1" noChangeArrowheads="1" noChangeShapeType="1" noTextEdit="1"/>
              </p:cNvSpPr>
              <p:nvPr>
                <p:ph idx="1"/>
              </p:nvPr>
            </p:nvSpPr>
            <p:spPr>
              <a:xfrm>
                <a:off x="838200" y="1597025"/>
                <a:ext cx="10515600" cy="4351338"/>
              </a:xfrm>
              <a:blipFill>
                <a:blip r:embed="rId2"/>
                <a:stretch>
                  <a:fillRect l="-464" t="-1401" r="-522" b="-2241"/>
                </a:stretch>
              </a:blipFill>
            </p:spPr>
            <p:txBody>
              <a:bodyPr/>
              <a:lstStyle/>
              <a:p>
                <a:r>
                  <a:rPr lang="en-US">
                    <a:noFill/>
                  </a:rPr>
                  <a:t> </a:t>
                </a:r>
              </a:p>
            </p:txBody>
          </p:sp>
        </mc:Fallback>
      </mc:AlternateContent>
    </p:spTree>
    <p:extLst>
      <p:ext uri="{BB962C8B-B14F-4D97-AF65-F5344CB8AC3E}">
        <p14:creationId xmlns:p14="http://schemas.microsoft.com/office/powerpoint/2010/main" val="60324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xt&#10;&#10;Description automatically generated">
            <a:extLst>
              <a:ext uri="{FF2B5EF4-FFF2-40B4-BE49-F238E27FC236}">
                <a16:creationId xmlns:a16="http://schemas.microsoft.com/office/drawing/2014/main" id="{3F114CD1-83F6-B639-D7E5-10F5AC782BE6}"/>
              </a:ext>
            </a:extLst>
          </p:cNvPr>
          <p:cNvPicPr>
            <a:picLocks noGrp="1" noChangeAspect="1"/>
          </p:cNvPicPr>
          <p:nvPr>
            <p:ph idx="1"/>
          </p:nvPr>
        </p:nvPicPr>
        <p:blipFill>
          <a:blip r:embed="rId2"/>
          <a:stretch>
            <a:fillRect/>
          </a:stretch>
        </p:blipFill>
        <p:spPr>
          <a:xfrm>
            <a:off x="3339549" y="447260"/>
            <a:ext cx="5165433" cy="6202018"/>
          </a:xfrm>
          <a:prstGeom prst="rect">
            <a:avLst/>
          </a:prstGeom>
        </p:spPr>
      </p:pic>
    </p:spTree>
    <p:extLst>
      <p:ext uri="{BB962C8B-B14F-4D97-AF65-F5344CB8AC3E}">
        <p14:creationId xmlns:p14="http://schemas.microsoft.com/office/powerpoint/2010/main" val="226114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E35C-CFB8-E438-21DD-CCE9B37D9BAB}"/>
              </a:ext>
            </a:extLst>
          </p:cNvPr>
          <p:cNvSpPr>
            <a:spLocks noGrp="1"/>
          </p:cNvSpPr>
          <p:nvPr>
            <p:ph type="title"/>
          </p:nvPr>
        </p:nvSpPr>
        <p:spPr/>
        <p:txBody>
          <a:bodyPr/>
          <a:lstStyle/>
          <a:p>
            <a:pPr algn="ctr"/>
            <a:r>
              <a:rPr lang="en-US" dirty="0">
                <a:solidFill>
                  <a:srgbClr val="00B050"/>
                </a:solidFill>
              </a:rPr>
              <a:t>Chatbot</a:t>
            </a:r>
            <a:endParaRPr lang="en-US" dirty="0"/>
          </a:p>
        </p:txBody>
      </p:sp>
      <p:sp>
        <p:nvSpPr>
          <p:cNvPr id="3" name="Content Placeholder 2">
            <a:extLst>
              <a:ext uri="{FF2B5EF4-FFF2-40B4-BE49-F238E27FC236}">
                <a16:creationId xmlns:a16="http://schemas.microsoft.com/office/drawing/2014/main" id="{3DEB3DD8-588E-1312-284A-D449DCADF913}"/>
              </a:ext>
            </a:extLst>
          </p:cNvPr>
          <p:cNvSpPr>
            <a:spLocks noGrp="1"/>
          </p:cNvSpPr>
          <p:nvPr>
            <p:ph idx="1"/>
          </p:nvPr>
        </p:nvSpPr>
        <p:spPr/>
        <p:txBody>
          <a:bodyPr/>
          <a:lstStyle/>
          <a:p>
            <a:r>
              <a:rPr lang="en-US" dirty="0"/>
              <a:t>Although the </a:t>
            </a:r>
            <a:r>
              <a:rPr lang="en-US" dirty="0" err="1"/>
              <a:t>Naives</a:t>
            </a:r>
            <a:r>
              <a:rPr lang="en-US" dirty="0"/>
              <a:t> bayes classifier is the core of this chatbot, I added other things on top to make it respond properly to questions.</a:t>
            </a:r>
          </a:p>
          <a:p>
            <a:endParaRPr lang="en-US" dirty="0"/>
          </a:p>
        </p:txBody>
      </p:sp>
    </p:spTree>
    <p:extLst>
      <p:ext uri="{BB962C8B-B14F-4D97-AF65-F5344CB8AC3E}">
        <p14:creationId xmlns:p14="http://schemas.microsoft.com/office/powerpoint/2010/main" val="313006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7EB7-A729-D680-9DA4-846F263B6189}"/>
              </a:ext>
            </a:extLst>
          </p:cNvPr>
          <p:cNvSpPr>
            <a:spLocks noGrp="1"/>
          </p:cNvSpPr>
          <p:nvPr>
            <p:ph type="title"/>
          </p:nvPr>
        </p:nvSpPr>
        <p:spPr/>
        <p:txBody>
          <a:bodyPr/>
          <a:lstStyle/>
          <a:p>
            <a:pPr algn="ctr"/>
            <a:r>
              <a:rPr lang="nl-NL" altLang="en-US" dirty="0">
                <a:solidFill>
                  <a:srgbClr val="009900"/>
                </a:solidFill>
              </a:rPr>
              <a:t>Outline</a:t>
            </a:r>
            <a:endParaRPr lang="en-US" dirty="0"/>
          </a:p>
        </p:txBody>
      </p:sp>
      <p:sp>
        <p:nvSpPr>
          <p:cNvPr id="3" name="Content Placeholder 2">
            <a:extLst>
              <a:ext uri="{FF2B5EF4-FFF2-40B4-BE49-F238E27FC236}">
                <a16:creationId xmlns:a16="http://schemas.microsoft.com/office/drawing/2014/main" id="{F88ED40F-C031-6A2D-D009-BC4664E91DCB}"/>
              </a:ext>
            </a:extLst>
          </p:cNvPr>
          <p:cNvSpPr>
            <a:spLocks noGrp="1"/>
          </p:cNvSpPr>
          <p:nvPr>
            <p:ph idx="1"/>
          </p:nvPr>
        </p:nvSpPr>
        <p:spPr/>
        <p:txBody>
          <a:bodyPr>
            <a:normAutofit lnSpcReduction="10000"/>
          </a:bodyPr>
          <a:lstStyle/>
          <a:p>
            <a:pPr eaLnBrk="1" hangingPunct="1">
              <a:spcBef>
                <a:spcPct val="50000"/>
              </a:spcBef>
              <a:buClr>
                <a:srgbClr val="0070C0"/>
              </a:buClr>
              <a:buFont typeface="Wingdings" panose="05000000000000000000" pitchFamily="2" charset="2"/>
              <a:buChar char="q"/>
            </a:pPr>
            <a:r>
              <a:rPr lang="en-GB" altLang="en-US" dirty="0">
                <a:solidFill>
                  <a:srgbClr val="000000"/>
                </a:solidFill>
                <a:latin typeface="Arial" panose="020B0604020202020204" pitchFamily="34" charset="0"/>
              </a:rPr>
              <a:t> Bayes Rule</a:t>
            </a:r>
          </a:p>
          <a:p>
            <a:pPr lvl="1" eaLnBrk="1" hangingPunct="1">
              <a:spcBef>
                <a:spcPct val="50000"/>
              </a:spcBef>
              <a:buClr>
                <a:srgbClr val="0070C0"/>
              </a:buClr>
              <a:buFont typeface="Wingdings" panose="05000000000000000000" pitchFamily="2" charset="2"/>
              <a:buChar char="ü"/>
            </a:pPr>
            <a:r>
              <a:rPr lang="en-US" altLang="en-US" sz="3200" dirty="0">
                <a:solidFill>
                  <a:srgbClr val="000000"/>
                </a:solidFill>
              </a:rPr>
              <a:t>Origin of Bayes Rule</a:t>
            </a:r>
          </a:p>
          <a:p>
            <a:pPr lvl="1" eaLnBrk="1" hangingPunct="1">
              <a:spcBef>
                <a:spcPct val="50000"/>
              </a:spcBef>
              <a:buClr>
                <a:srgbClr val="0070C0"/>
              </a:buClr>
              <a:buFont typeface="Wingdings" panose="05000000000000000000" pitchFamily="2" charset="2"/>
              <a:buChar char="ü"/>
            </a:pPr>
            <a:r>
              <a:rPr lang="en-US" altLang="en-US" sz="3200" b="1" dirty="0">
                <a:solidFill>
                  <a:srgbClr val="000000"/>
                </a:solidFill>
                <a:latin typeface="+mj-lt"/>
              </a:rPr>
              <a:t>Bayes Rule and its applications</a:t>
            </a:r>
          </a:p>
          <a:p>
            <a:pPr lvl="1">
              <a:spcBef>
                <a:spcPct val="50000"/>
              </a:spcBef>
              <a:buClr>
                <a:srgbClr val="0070C0"/>
              </a:buClr>
              <a:buFont typeface="Wingdings" panose="05000000000000000000" pitchFamily="2" charset="2"/>
              <a:buChar char="ü"/>
            </a:pPr>
            <a:r>
              <a:rPr lang="en-US" altLang="en-US" sz="2800" b="1" dirty="0">
                <a:solidFill>
                  <a:srgbClr val="000000"/>
                </a:solidFill>
                <a:latin typeface="+mj-lt"/>
              </a:rPr>
              <a:t>The naïve Bayes classifier (quick review of the theory)</a:t>
            </a:r>
          </a:p>
          <a:p>
            <a:pPr eaLnBrk="1" hangingPunct="1">
              <a:spcBef>
                <a:spcPct val="50000"/>
              </a:spcBef>
              <a:buClr>
                <a:srgbClr val="0070C0"/>
              </a:buClr>
              <a:buFont typeface="Wingdings" panose="05000000000000000000" pitchFamily="2" charset="2"/>
              <a:buChar char="q"/>
            </a:pPr>
            <a:r>
              <a:rPr lang="en-GB" altLang="en-US" dirty="0">
                <a:solidFill>
                  <a:srgbClr val="000000"/>
                </a:solidFill>
                <a:latin typeface="Arial" panose="020B0604020202020204" pitchFamily="34" charset="0"/>
              </a:rPr>
              <a:t> Application 1: Gender classifier based on first name</a:t>
            </a:r>
          </a:p>
          <a:p>
            <a:pPr eaLnBrk="1" hangingPunct="1">
              <a:spcBef>
                <a:spcPct val="50000"/>
              </a:spcBef>
              <a:buClr>
                <a:srgbClr val="0070C0"/>
              </a:buClr>
              <a:buFont typeface="Wingdings" panose="05000000000000000000" pitchFamily="2" charset="2"/>
              <a:buChar char="q"/>
            </a:pPr>
            <a:r>
              <a:rPr lang="en-GB" altLang="en-US" dirty="0">
                <a:solidFill>
                  <a:srgbClr val="000000"/>
                </a:solidFill>
                <a:latin typeface="Arial" panose="020B0604020202020204" pitchFamily="34" charset="0"/>
              </a:rPr>
              <a:t> Application 2: Newspapers classifier</a:t>
            </a:r>
          </a:p>
          <a:p>
            <a:pPr eaLnBrk="1" hangingPunct="1">
              <a:spcBef>
                <a:spcPct val="50000"/>
              </a:spcBef>
              <a:buClr>
                <a:srgbClr val="0070C0"/>
              </a:buClr>
              <a:buFont typeface="Wingdings" panose="05000000000000000000" pitchFamily="2" charset="2"/>
              <a:buChar char="q"/>
            </a:pPr>
            <a:r>
              <a:rPr lang="en-GB" altLang="en-US" dirty="0">
                <a:solidFill>
                  <a:srgbClr val="000000"/>
                </a:solidFill>
                <a:latin typeface="Arial" panose="020B0604020202020204" pitchFamily="34" charset="0"/>
              </a:rPr>
              <a:t> Application 3: Chatbot</a:t>
            </a:r>
            <a:br>
              <a:rPr lang="en-GB" altLang="en-US" dirty="0">
                <a:solidFill>
                  <a:srgbClr val="000000"/>
                </a:solidFill>
                <a:latin typeface="Times New Roman" panose="02020603050405020304" pitchFamily="18" charset="0"/>
              </a:rPr>
            </a:br>
            <a:endParaRPr lang="en-GB" altLang="en-US" dirty="0">
              <a:solidFill>
                <a:srgbClr val="000000"/>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53063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3CEE-FBFC-6FB1-6D21-26B9B1E895BD}"/>
              </a:ext>
            </a:extLst>
          </p:cNvPr>
          <p:cNvSpPr>
            <a:spLocks noGrp="1"/>
          </p:cNvSpPr>
          <p:nvPr>
            <p:ph type="title"/>
          </p:nvPr>
        </p:nvSpPr>
        <p:spPr/>
        <p:txBody>
          <a:bodyPr/>
          <a:lstStyle/>
          <a:p>
            <a:pPr algn="ctr"/>
            <a:r>
              <a:rPr lang="en-US" dirty="0">
                <a:solidFill>
                  <a:srgbClr val="00B050"/>
                </a:solidFill>
              </a:rPr>
              <a:t>Origin of Bayes 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3802AA-8D43-B23D-9B6A-DFDAD009E2E0}"/>
                  </a:ext>
                </a:extLst>
              </p:cNvPr>
              <p:cNvSpPr>
                <a:spLocks noGrp="1"/>
              </p:cNvSpPr>
              <p:nvPr>
                <p:ph idx="1"/>
              </p:nvPr>
            </p:nvSpPr>
            <p:spPr>
              <a:xfrm>
                <a:off x="838200" y="1507573"/>
                <a:ext cx="10515600" cy="4351338"/>
              </a:xfrm>
            </p:spPr>
            <p:txBody>
              <a:bodyPr>
                <a:normAutofit fontScale="70000" lnSpcReduction="20000"/>
              </a:bodyPr>
              <a:lstStyle/>
              <a:p>
                <a:r>
                  <a:rPr lang="en-US" dirty="0"/>
                  <a:t>We start with the product rule</a:t>
                </a:r>
              </a:p>
              <a:p>
                <a:endParaRPr lang="en-US" dirty="0"/>
              </a:p>
              <a:p>
                <a:pPr marL="0" indent="0" algn="ctr">
                  <a:buNone/>
                </a:pP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a14:m>
                <a:r>
                  <a:rPr lang="en-US" dirty="0"/>
                  <a:t>  </a:t>
                </a:r>
              </a:p>
              <a:p>
                <a:pPr marL="0" indent="0">
                  <a:buNone/>
                </a:pPr>
                <a:endParaRPr lang="en-US" dirty="0"/>
              </a:p>
              <a:p>
                <a:r>
                  <a:rPr lang="en-US" dirty="0"/>
                  <a:t>But since no assumption is made about the order in which you take the sets A and B when you consider the conditionality, we can also write:</a:t>
                </a:r>
              </a:p>
              <a:p>
                <a:pPr marL="0" indent="0">
                  <a:buNone/>
                </a:pPr>
                <a:endParaRPr lang="en-US" dirty="0"/>
              </a:p>
              <a:p>
                <a:pPr marL="0" indent="0" algn="ctr">
                  <a:buNone/>
                </a:pP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r>
                  <a:rPr lang="en-US" dirty="0"/>
                  <a:t> </a:t>
                </a:r>
              </a:p>
              <a:p>
                <a:pPr marL="0" indent="0">
                  <a:buNone/>
                </a:pPr>
                <a:endParaRPr lang="en-US" dirty="0"/>
              </a:p>
              <a:p>
                <a:r>
                  <a:rPr lang="en-US" dirty="0"/>
                  <a:t>If we solve for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in both expressions and then equate both equations we get the following:</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(Which is a form of Bayes rule relation)</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83802AA-8D43-B23D-9B6A-DFDAD009E2E0}"/>
                  </a:ext>
                </a:extLst>
              </p:cNvPr>
              <p:cNvSpPr>
                <a:spLocks noGrp="1" noRot="1" noChangeAspect="1" noMove="1" noResize="1" noEditPoints="1" noAdjustHandles="1" noChangeArrowheads="1" noChangeShapeType="1" noTextEdit="1"/>
              </p:cNvSpPr>
              <p:nvPr>
                <p:ph idx="1"/>
              </p:nvPr>
            </p:nvSpPr>
            <p:spPr>
              <a:xfrm>
                <a:off x="838200" y="1507573"/>
                <a:ext cx="10515600" cy="4351338"/>
              </a:xfrm>
              <a:blipFill>
                <a:blip r:embed="rId2"/>
                <a:stretch>
                  <a:fillRect l="-522" t="-2521"/>
                </a:stretch>
              </a:blipFill>
            </p:spPr>
            <p:txBody>
              <a:bodyPr/>
              <a:lstStyle/>
              <a:p>
                <a:r>
                  <a:rPr lang="en-US">
                    <a:noFill/>
                  </a:rPr>
                  <a:t> </a:t>
                </a:r>
              </a:p>
            </p:txBody>
          </p:sp>
        </mc:Fallback>
      </mc:AlternateContent>
    </p:spTree>
    <p:extLst>
      <p:ext uri="{BB962C8B-B14F-4D97-AF65-F5344CB8AC3E}">
        <p14:creationId xmlns:p14="http://schemas.microsoft.com/office/powerpoint/2010/main" val="202270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0899-8AF9-642D-F684-6D8D5B3C1AD3}"/>
              </a:ext>
            </a:extLst>
          </p:cNvPr>
          <p:cNvSpPr>
            <a:spLocks noGrp="1"/>
          </p:cNvSpPr>
          <p:nvPr>
            <p:ph type="title"/>
          </p:nvPr>
        </p:nvSpPr>
        <p:spPr/>
        <p:txBody>
          <a:bodyPr/>
          <a:lstStyle/>
          <a:p>
            <a:pPr algn="ctr"/>
            <a:r>
              <a:rPr lang="nl-NL" dirty="0">
                <a:solidFill>
                  <a:srgbClr val="009900"/>
                </a:solidFill>
              </a:rPr>
              <a:t>Bayes Rule and its applications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CAC0B5-E3D3-3EE5-8028-57ACEFBC6B8D}"/>
                  </a:ext>
                </a:extLst>
              </p:cNvPr>
              <p:cNvSpPr>
                <a:spLocks noGrp="1"/>
              </p:cNvSpPr>
              <p:nvPr>
                <p:ph idx="1"/>
              </p:nvPr>
            </p:nvSpPr>
            <p:spPr/>
            <p:txBody>
              <a:bodyPr>
                <a:normAutofit lnSpcReduction="10000"/>
              </a:bodyPr>
              <a:lstStyle/>
              <a:p>
                <a:r>
                  <a:rPr lang="en-US" sz="2000" dirty="0"/>
                  <a:t>General form of Bayes rule</a:t>
                </a:r>
              </a:p>
              <a:p>
                <a:endParaRPr lang="en-US" sz="2000" dirty="0"/>
              </a:p>
              <a:p>
                <a:pPr marL="0" indent="0" algn="ctr">
                  <a:buNone/>
                </a:pP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 </m:t>
                    </m:r>
                  </m:oMath>
                </a14:m>
                <a:r>
                  <a:rPr lang="en-US" sz="2000" dirty="0"/>
                  <a: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 </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den>
                    </m:f>
                  </m:oMath>
                </a14:m>
                <a:r>
                  <a:rPr lang="en-US" sz="2000" dirty="0"/>
                  <a:t>  </a:t>
                </a:r>
              </a:p>
              <a:p>
                <a:pPr marL="0" indent="0">
                  <a:buNone/>
                </a:pPr>
                <a:endParaRPr lang="en-US" sz="2000" dirty="0"/>
              </a:p>
              <a:p>
                <a:r>
                  <a:rPr lang="en-US" sz="2000" dirty="0"/>
                  <a:t>In general think of A as a hypothesis and B as the observations that we can make for a given situation. The task is then to figure out which hypothesis is the best given the observations that we made.</a:t>
                </a:r>
              </a:p>
              <a:p>
                <a:endParaRPr lang="en-US" sz="2000" dirty="0"/>
              </a:p>
              <a:p>
                <a:pPr marL="0" indent="0" algn="ctr">
                  <a:buNone/>
                </a:pPr>
                <a14:m>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i="1" smtClean="0">
                            <a:solidFill>
                              <a:srgbClr val="836967"/>
                            </a:solidFill>
                            <a:latin typeface="Cambria Math" panose="02040503050406030204" pitchFamily="18" charset="0"/>
                          </a:rPr>
                        </m:ctrlPr>
                      </m:sSubPr>
                      <m:e>
                        <m:r>
                          <a:rPr lang="en-US" sz="2000" b="0" i="1" smtClean="0">
                            <a:latin typeface="Cambria Math" panose="02040503050406030204" pitchFamily="18" charset="0"/>
                          </a:rPr>
                          <m:t>h𝑦𝑝𝑜𝑡h𝑒𝑠𝑖𝑠</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𝐸𝑓𝑓𝑒𝑐𝑡𝑠</m:t>
                    </m:r>
                    <m:r>
                      <a:rPr lang="en-US" sz="2000" b="0" i="1" smtClean="0">
                        <a:latin typeface="Cambria Math" panose="02040503050406030204" pitchFamily="18" charset="0"/>
                      </a:rPr>
                      <m:t>) </m:t>
                    </m:r>
                  </m:oMath>
                </a14:m>
                <a:r>
                  <a:rPr lang="en-US" sz="2000" dirty="0"/>
                  <a: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𝐸𝑓𝑓𝑒𝑐𝑡𝑠</m:t>
                        </m:r>
                        <m:r>
                          <a:rPr lang="en-US" sz="2000" b="0" i="1" smtClean="0">
                            <a:latin typeface="Cambria Math" panose="02040503050406030204" pitchFamily="18" charset="0"/>
                          </a:rPr>
                          <m:t>|</m:t>
                        </m:r>
                        <m:sSub>
                          <m:sSubPr>
                            <m:ctrlPr>
                              <a:rPr lang="en-US" sz="2000" i="1" smtClean="0">
                                <a:solidFill>
                                  <a:srgbClr val="836967"/>
                                </a:solidFill>
                                <a:latin typeface="Cambria Math" panose="02040503050406030204" pitchFamily="18" charset="0"/>
                              </a:rPr>
                            </m:ctrlPr>
                          </m:sSubPr>
                          <m:e>
                            <m:r>
                              <a:rPr lang="en-US" sz="2000" b="0" i="1" smtClean="0">
                                <a:latin typeface="Cambria Math" panose="02040503050406030204" pitchFamily="18" charset="0"/>
                              </a:rPr>
                              <m:t>h𝑦𝑝𝑜𝑡h𝑒𝑠𝑖𝑠</m:t>
                            </m:r>
                          </m:e>
                          <m:sub>
                            <m:r>
                              <a:rPr lang="en-US" sz="2000" i="1">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𝑃</m:t>
                        </m:r>
                        <m:r>
                          <a:rPr lang="en-US" sz="2000" b="0" i="1" smtClean="0">
                            <a:latin typeface="Cambria Math" panose="02040503050406030204" pitchFamily="18" charset="0"/>
                          </a:rPr>
                          <m:t>(</m:t>
                        </m:r>
                        <m:sSub>
                          <m:sSubPr>
                            <m:ctrlPr>
                              <a:rPr lang="en-US" sz="2000" i="1" smtClean="0">
                                <a:solidFill>
                                  <a:srgbClr val="836967"/>
                                </a:solidFill>
                                <a:latin typeface="Cambria Math" panose="02040503050406030204" pitchFamily="18" charset="0"/>
                              </a:rPr>
                            </m:ctrlPr>
                          </m:sSubPr>
                          <m:e>
                            <m:r>
                              <a:rPr lang="en-US" sz="2000" b="0" i="1" smtClean="0">
                                <a:latin typeface="Cambria Math" panose="02040503050406030204" pitchFamily="18" charset="0"/>
                              </a:rPr>
                              <m:t>h𝑦𝑝𝑜𝑡h𝑒𝑠𝑖𝑠</m:t>
                            </m:r>
                          </m:e>
                          <m:sub>
                            <m:r>
                              <a:rPr lang="en-US" sz="2000" i="1">
                                <a:latin typeface="Cambria Math" panose="02040503050406030204" pitchFamily="18" charset="0"/>
                              </a:rPr>
                              <m:t>𝑖</m:t>
                            </m:r>
                          </m:sub>
                        </m:sSub>
                        <m:r>
                          <a:rPr lang="en-US" sz="2000" b="0" i="1" smtClean="0">
                            <a:latin typeface="Cambria Math" panose="02040503050406030204" pitchFamily="18" charset="0"/>
                          </a:rPr>
                          <m:t>)</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𝐸𝑓𝑓𝑒𝑐𝑡𝑠</m:t>
                        </m:r>
                        <m:r>
                          <a:rPr lang="en-US" sz="2000" b="0" i="1" smtClean="0">
                            <a:latin typeface="Cambria Math" panose="02040503050406030204" pitchFamily="18" charset="0"/>
                          </a:rPr>
                          <m:t>)</m:t>
                        </m:r>
                      </m:den>
                    </m:f>
                  </m:oMath>
                </a14:m>
                <a:r>
                  <a:rPr lang="en-US" sz="2000" dirty="0"/>
                  <a:t>  </a:t>
                </a:r>
              </a:p>
              <a:p>
                <a:pPr marL="0" indent="0">
                  <a:buNone/>
                </a:pPr>
                <a:endParaRPr lang="en-US" sz="2000" dirty="0"/>
              </a:p>
              <a:p>
                <a:r>
                  <a:rPr lang="en-US" sz="2000" dirty="0"/>
                  <a:t>Every time a situation can be formulated in this way (trying to find the cause/reason for a given set of things that are observed, a naïve bayes classifier is a possibility (rarely the best).</a:t>
                </a:r>
              </a:p>
              <a:p>
                <a:endParaRPr lang="en-US" sz="2000" dirty="0"/>
              </a:p>
            </p:txBody>
          </p:sp>
        </mc:Choice>
        <mc:Fallback>
          <p:sp>
            <p:nvSpPr>
              <p:cNvPr id="3" name="Content Placeholder 2">
                <a:extLst>
                  <a:ext uri="{FF2B5EF4-FFF2-40B4-BE49-F238E27FC236}">
                    <a16:creationId xmlns:a16="http://schemas.microsoft.com/office/drawing/2014/main" id="{06CAC0B5-E3D3-3EE5-8028-57ACEFBC6B8D}"/>
                  </a:ext>
                </a:extLst>
              </p:cNvPr>
              <p:cNvSpPr>
                <a:spLocks noGrp="1" noRot="1" noChangeAspect="1" noMove="1" noResize="1" noEditPoints="1" noAdjustHandles="1" noChangeArrowheads="1" noChangeShapeType="1" noTextEdit="1"/>
              </p:cNvSpPr>
              <p:nvPr>
                <p:ph idx="1"/>
              </p:nvPr>
            </p:nvSpPr>
            <p:spPr>
              <a:blipFill>
                <a:blip r:embed="rId2"/>
                <a:stretch>
                  <a:fillRect l="-522" t="-1961" b="-1961"/>
                </a:stretch>
              </a:blipFill>
            </p:spPr>
            <p:txBody>
              <a:bodyPr/>
              <a:lstStyle/>
              <a:p>
                <a:r>
                  <a:rPr lang="en-US">
                    <a:noFill/>
                  </a:rPr>
                  <a:t> </a:t>
                </a:r>
              </a:p>
            </p:txBody>
          </p:sp>
        </mc:Fallback>
      </mc:AlternateContent>
    </p:spTree>
    <p:extLst>
      <p:ext uri="{BB962C8B-B14F-4D97-AF65-F5344CB8AC3E}">
        <p14:creationId xmlns:p14="http://schemas.microsoft.com/office/powerpoint/2010/main" val="148635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CFC5-F116-8A82-BC04-7A7286A099AB}"/>
              </a:ext>
            </a:extLst>
          </p:cNvPr>
          <p:cNvSpPr>
            <a:spLocks noGrp="1"/>
          </p:cNvSpPr>
          <p:nvPr>
            <p:ph type="title"/>
          </p:nvPr>
        </p:nvSpPr>
        <p:spPr>
          <a:xfrm>
            <a:off x="838200" y="137524"/>
            <a:ext cx="10515600" cy="1325563"/>
          </a:xfrm>
        </p:spPr>
        <p:txBody>
          <a:bodyPr/>
          <a:lstStyle/>
          <a:p>
            <a:pPr algn="ctr"/>
            <a:r>
              <a:rPr lang="nl-NL" dirty="0">
                <a:solidFill>
                  <a:srgbClr val="009900"/>
                </a:solidFill>
              </a:rPr>
              <a:t>The naive Bayes classifier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4EB27D9-E11F-F457-2DE8-B9A44D2635BE}"/>
                  </a:ext>
                </a:extLst>
              </p:cNvPr>
              <p:cNvSpPr>
                <a:spLocks noGrp="1"/>
              </p:cNvSpPr>
              <p:nvPr>
                <p:ph idx="1"/>
              </p:nvPr>
            </p:nvSpPr>
            <p:spPr>
              <a:xfrm>
                <a:off x="838200" y="1463087"/>
                <a:ext cx="10515600" cy="4351338"/>
              </a:xfrm>
            </p:spPr>
            <p:txBody>
              <a:bodyPr>
                <a:normAutofit fontScale="62500" lnSpcReduction="20000"/>
              </a:bodyPr>
              <a:lstStyle/>
              <a:p>
                <a:r>
                  <a:rPr lang="en-US" sz="2900" dirty="0"/>
                  <a:t>Let us recall the expression on the previous slide, solve for the joint probability and give a name to the </a:t>
                </a:r>
                <a:r>
                  <a:rPr lang="en-US" sz="2900" dirty="0" err="1"/>
                  <a:t>ith</a:t>
                </a:r>
                <a:r>
                  <a:rPr lang="en-US" sz="2900" dirty="0"/>
                  <a:t> hypothesis (</a:t>
                </a:r>
                <a14:m>
                  <m:oMath xmlns:m="http://schemas.openxmlformats.org/officeDocument/2006/math">
                    <m:sSub>
                      <m:sSubPr>
                        <m:ctrlPr>
                          <a:rPr lang="en-US" sz="2900" i="1" smtClean="0">
                            <a:solidFill>
                              <a:srgbClr val="836967"/>
                            </a:solidFill>
                            <a:latin typeface="Cambria Math" panose="02040503050406030204" pitchFamily="18" charset="0"/>
                          </a:rPr>
                        </m:ctrlPr>
                      </m:sSubPr>
                      <m:e>
                        <m:r>
                          <a:rPr lang="en-US" sz="2900" b="0" i="1" smtClean="0">
                            <a:latin typeface="Cambria Math" panose="02040503050406030204" pitchFamily="18" charset="0"/>
                          </a:rPr>
                          <m:t>h</m:t>
                        </m:r>
                      </m:e>
                      <m:sub>
                        <m:r>
                          <a:rPr lang="en-US" sz="2900" i="1">
                            <a:latin typeface="Cambria Math" panose="02040503050406030204" pitchFamily="18" charset="0"/>
                          </a:rPr>
                          <m:t>𝑖</m:t>
                        </m:r>
                      </m:sub>
                    </m:sSub>
                  </m:oMath>
                </a14:m>
                <a:r>
                  <a:rPr lang="en-US" sz="2900" dirty="0"/>
                  <a:t>) and the set of all effects (</a:t>
                </a:r>
                <a:r>
                  <a:rPr lang="en-US" sz="2900" b="1" dirty="0"/>
                  <a:t>e</a:t>
                </a:r>
                <a:r>
                  <a:rPr lang="en-US" sz="2900" dirty="0"/>
                  <a:t>):</a:t>
                </a:r>
              </a:p>
              <a:p>
                <a:endParaRPr lang="en-US" sz="2900" dirty="0"/>
              </a:p>
              <a:p>
                <a:pPr marL="0" indent="0" algn="ctr">
                  <a:buNone/>
                </a:pPr>
                <a14:m>
                  <m:oMath xmlns:m="http://schemas.openxmlformats.org/officeDocument/2006/math">
                    <m:r>
                      <a:rPr lang="en-US" sz="2900" b="0" i="1" smtClean="0">
                        <a:latin typeface="Cambria Math" panose="02040503050406030204" pitchFamily="18" charset="0"/>
                      </a:rPr>
                      <m:t>𝑃</m:t>
                    </m:r>
                    <m:r>
                      <a:rPr lang="en-US" sz="2900" b="0" i="1" smtClean="0">
                        <a:latin typeface="Cambria Math" panose="02040503050406030204" pitchFamily="18" charset="0"/>
                      </a:rPr>
                      <m:t>(</m:t>
                    </m:r>
                    <m:sSub>
                      <m:sSubPr>
                        <m:ctrlPr>
                          <a:rPr lang="en-US" sz="2900" i="1" smtClean="0">
                            <a:solidFill>
                              <a:srgbClr val="836967"/>
                            </a:solidFill>
                            <a:latin typeface="Cambria Math" panose="02040503050406030204" pitchFamily="18" charset="0"/>
                          </a:rPr>
                        </m:ctrlPr>
                      </m:sSubPr>
                      <m:e>
                        <m:r>
                          <a:rPr lang="en-US" sz="2900" b="0" i="1" smtClean="0">
                            <a:latin typeface="Cambria Math" panose="02040503050406030204" pitchFamily="18" charset="0"/>
                          </a:rPr>
                          <m:t>h</m:t>
                        </m:r>
                      </m:e>
                      <m:sub>
                        <m:r>
                          <a:rPr lang="en-US" sz="2900" i="1">
                            <a:latin typeface="Cambria Math" panose="02040503050406030204" pitchFamily="18" charset="0"/>
                          </a:rPr>
                          <m:t>𝑖</m:t>
                        </m:r>
                      </m:sub>
                    </m:sSub>
                    <m:r>
                      <a:rPr lang="en-US" sz="2900" b="0" i="1" smtClean="0">
                        <a:latin typeface="Cambria Math" panose="02040503050406030204" pitchFamily="18" charset="0"/>
                      </a:rPr>
                      <m:t>|</m:t>
                    </m:r>
                    <m:r>
                      <a:rPr lang="en-US" sz="2900" b="1" i="1" smtClean="0">
                        <a:latin typeface="Cambria Math" panose="02040503050406030204" pitchFamily="18" charset="0"/>
                      </a:rPr>
                      <m:t>𝒆</m:t>
                    </m:r>
                    <m:r>
                      <a:rPr lang="en-US" sz="2900" b="0" i="1" smtClean="0">
                        <a:latin typeface="Cambria Math" panose="02040503050406030204" pitchFamily="18" charset="0"/>
                      </a:rPr>
                      <m:t>) </m:t>
                    </m:r>
                  </m:oMath>
                </a14:m>
                <a:r>
                  <a:rPr lang="en-US" sz="2900" dirty="0"/>
                  <a:t>= </a:t>
                </a:r>
                <a14:m>
                  <m:oMath xmlns:m="http://schemas.openxmlformats.org/officeDocument/2006/math">
                    <m:f>
                      <m:fPr>
                        <m:ctrlPr>
                          <a:rPr lang="en-US" sz="2900" i="1" smtClean="0">
                            <a:latin typeface="Cambria Math" panose="02040503050406030204" pitchFamily="18" charset="0"/>
                          </a:rPr>
                        </m:ctrlPr>
                      </m:fPr>
                      <m:num>
                        <m:r>
                          <a:rPr lang="en-US" sz="2900" b="0" i="1" smtClean="0">
                            <a:latin typeface="Cambria Math" panose="02040503050406030204" pitchFamily="18" charset="0"/>
                          </a:rPr>
                          <m:t>𝑃</m:t>
                        </m:r>
                        <m:d>
                          <m:dPr>
                            <m:ctrlPr>
                              <a:rPr lang="en-US" sz="2900" b="0" i="1" smtClean="0">
                                <a:latin typeface="Cambria Math" panose="02040503050406030204" pitchFamily="18" charset="0"/>
                              </a:rPr>
                            </m:ctrlPr>
                          </m:dPr>
                          <m:e>
                            <m:r>
                              <a:rPr lang="en-US" sz="2900" b="1" i="1" smtClean="0">
                                <a:latin typeface="Cambria Math" panose="02040503050406030204" pitchFamily="18" charset="0"/>
                              </a:rPr>
                              <m:t>𝒆</m:t>
                            </m:r>
                          </m:e>
                          <m:e>
                            <m:sSub>
                              <m:sSubPr>
                                <m:ctrlPr>
                                  <a:rPr lang="en-US" sz="2900" i="1" smtClean="0">
                                    <a:solidFill>
                                      <a:srgbClr val="836967"/>
                                    </a:solidFill>
                                    <a:latin typeface="Cambria Math" panose="02040503050406030204" pitchFamily="18" charset="0"/>
                                  </a:rPr>
                                </m:ctrlPr>
                              </m:sSubPr>
                              <m:e>
                                <m:r>
                                  <a:rPr lang="en-US" sz="2900" b="0" i="1" smtClean="0">
                                    <a:latin typeface="Cambria Math" panose="02040503050406030204" pitchFamily="18" charset="0"/>
                                  </a:rPr>
                                  <m:t>h</m:t>
                                </m:r>
                              </m:e>
                              <m:sub>
                                <m:r>
                                  <a:rPr lang="en-US" sz="2900" i="1">
                                    <a:latin typeface="Cambria Math" panose="02040503050406030204" pitchFamily="18" charset="0"/>
                                  </a:rPr>
                                  <m:t>𝑖</m:t>
                                </m:r>
                              </m:sub>
                            </m:sSub>
                          </m:e>
                        </m:d>
                        <m:r>
                          <a:rPr lang="en-US" sz="2900" b="0" i="1" smtClean="0">
                            <a:latin typeface="Cambria Math" panose="02040503050406030204" pitchFamily="18" charset="0"/>
                          </a:rPr>
                          <m:t>𝑃</m:t>
                        </m:r>
                        <m:d>
                          <m:dPr>
                            <m:ctrlPr>
                              <a:rPr lang="en-US" sz="2900" b="0" i="1" smtClean="0">
                                <a:latin typeface="Cambria Math" panose="02040503050406030204" pitchFamily="18" charset="0"/>
                              </a:rPr>
                            </m:ctrlPr>
                          </m:dPr>
                          <m:e>
                            <m:sSub>
                              <m:sSubPr>
                                <m:ctrlPr>
                                  <a:rPr lang="en-US" sz="2900" i="1" smtClean="0">
                                    <a:solidFill>
                                      <a:srgbClr val="836967"/>
                                    </a:solidFill>
                                    <a:latin typeface="Cambria Math" panose="02040503050406030204" pitchFamily="18" charset="0"/>
                                  </a:rPr>
                                </m:ctrlPr>
                              </m:sSubPr>
                              <m:e>
                                <m:r>
                                  <a:rPr lang="en-US" sz="2900" b="0" i="1" smtClean="0">
                                    <a:latin typeface="Cambria Math" panose="02040503050406030204" pitchFamily="18" charset="0"/>
                                  </a:rPr>
                                  <m:t>h</m:t>
                                </m:r>
                              </m:e>
                              <m:sub>
                                <m:r>
                                  <a:rPr lang="en-US" sz="2900" i="1">
                                    <a:latin typeface="Cambria Math" panose="02040503050406030204" pitchFamily="18" charset="0"/>
                                  </a:rPr>
                                  <m:t>𝑖</m:t>
                                </m:r>
                              </m:sub>
                            </m:sSub>
                          </m:e>
                        </m:d>
                      </m:num>
                      <m:den>
                        <m:r>
                          <a:rPr lang="en-US" sz="2900" b="0" i="1" smtClean="0">
                            <a:latin typeface="Cambria Math" panose="02040503050406030204" pitchFamily="18" charset="0"/>
                          </a:rPr>
                          <m:t>𝑃</m:t>
                        </m:r>
                        <m:r>
                          <a:rPr lang="en-US" sz="2900" b="0" i="1" smtClean="0">
                            <a:latin typeface="Cambria Math" panose="02040503050406030204" pitchFamily="18" charset="0"/>
                          </a:rPr>
                          <m:t>(</m:t>
                        </m:r>
                        <m:r>
                          <a:rPr lang="en-US" sz="2900" b="1" i="1" smtClean="0">
                            <a:latin typeface="Cambria Math" panose="02040503050406030204" pitchFamily="18" charset="0"/>
                          </a:rPr>
                          <m:t>𝒆</m:t>
                        </m:r>
                        <m:r>
                          <a:rPr lang="en-US" sz="2900" b="0" i="1" smtClean="0">
                            <a:latin typeface="Cambria Math" panose="02040503050406030204" pitchFamily="18" charset="0"/>
                          </a:rPr>
                          <m:t>)</m:t>
                        </m:r>
                      </m:den>
                    </m:f>
                    <m:r>
                      <a:rPr lang="en-US" sz="2900" b="0" i="1" smtClean="0">
                        <a:latin typeface="Cambria Math" panose="02040503050406030204" pitchFamily="18" charset="0"/>
                      </a:rPr>
                      <m:t>⇒</m:t>
                    </m:r>
                    <m:r>
                      <a:rPr lang="en-US" sz="2900" i="1" smtClean="0">
                        <a:latin typeface="Cambria Math" panose="02040503050406030204" pitchFamily="18" charset="0"/>
                      </a:rPr>
                      <m:t>𝑃</m:t>
                    </m:r>
                    <m:d>
                      <m:dPr>
                        <m:ctrlPr>
                          <a:rPr lang="en-US" sz="2900" b="0" i="1" smtClean="0">
                            <a:latin typeface="Cambria Math" panose="02040503050406030204" pitchFamily="18" charset="0"/>
                          </a:rPr>
                        </m:ctrlPr>
                      </m:dPr>
                      <m:e>
                        <m:r>
                          <a:rPr lang="en-US" sz="2900" b="1" i="1" smtClean="0">
                            <a:latin typeface="Cambria Math" panose="02040503050406030204" pitchFamily="18" charset="0"/>
                          </a:rPr>
                          <m:t>𝒆</m:t>
                        </m:r>
                        <m:r>
                          <a:rPr lang="en-US" sz="2900" b="0" i="1" smtClean="0">
                            <a:latin typeface="Cambria Math" panose="02040503050406030204" pitchFamily="18" charset="0"/>
                          </a:rPr>
                          <m:t>,</m:t>
                        </m:r>
                        <m:sSub>
                          <m:sSubPr>
                            <m:ctrlPr>
                              <a:rPr lang="en-US" sz="2900" i="1">
                                <a:solidFill>
                                  <a:srgbClr val="836967"/>
                                </a:solidFill>
                                <a:latin typeface="Cambria Math" panose="02040503050406030204" pitchFamily="18" charset="0"/>
                              </a:rPr>
                            </m:ctrlPr>
                          </m:sSubPr>
                          <m:e>
                            <m:r>
                              <a:rPr lang="en-US" sz="2900" i="1">
                                <a:latin typeface="Cambria Math" panose="02040503050406030204" pitchFamily="18" charset="0"/>
                              </a:rPr>
                              <m:t>h</m:t>
                            </m:r>
                          </m:e>
                          <m:sub>
                            <m:r>
                              <a:rPr lang="en-US" sz="2900" i="1">
                                <a:latin typeface="Cambria Math" panose="02040503050406030204" pitchFamily="18" charset="0"/>
                              </a:rPr>
                              <m:t>𝑖</m:t>
                            </m:r>
                          </m:sub>
                        </m:sSub>
                      </m:e>
                    </m:d>
                    <m:r>
                      <a:rPr lang="en-US" sz="2900" b="0" i="1" smtClean="0">
                        <a:latin typeface="Cambria Math" panose="02040503050406030204" pitchFamily="18" charset="0"/>
                      </a:rPr>
                      <m:t>=</m:t>
                    </m:r>
                    <m:r>
                      <a:rPr lang="en-US" sz="2900" i="1">
                        <a:latin typeface="Cambria Math" panose="02040503050406030204" pitchFamily="18" charset="0"/>
                      </a:rPr>
                      <m:t>𝑃</m:t>
                    </m:r>
                    <m:d>
                      <m:dPr>
                        <m:ctrlPr>
                          <a:rPr lang="en-US" sz="2900" i="1">
                            <a:latin typeface="Cambria Math" panose="02040503050406030204" pitchFamily="18" charset="0"/>
                          </a:rPr>
                        </m:ctrlPr>
                      </m:dPr>
                      <m:e>
                        <m:r>
                          <a:rPr lang="en-US" sz="2900" b="1" i="1">
                            <a:latin typeface="Cambria Math" panose="02040503050406030204" pitchFamily="18" charset="0"/>
                          </a:rPr>
                          <m:t>𝒆</m:t>
                        </m:r>
                      </m:e>
                      <m:e>
                        <m:sSub>
                          <m:sSubPr>
                            <m:ctrlPr>
                              <a:rPr lang="en-US" sz="2900" i="1">
                                <a:solidFill>
                                  <a:srgbClr val="836967"/>
                                </a:solidFill>
                                <a:latin typeface="Cambria Math" panose="02040503050406030204" pitchFamily="18" charset="0"/>
                              </a:rPr>
                            </m:ctrlPr>
                          </m:sSubPr>
                          <m:e>
                            <m:r>
                              <a:rPr lang="en-US" sz="2900" i="1">
                                <a:latin typeface="Cambria Math" panose="02040503050406030204" pitchFamily="18" charset="0"/>
                              </a:rPr>
                              <m:t>h</m:t>
                            </m:r>
                          </m:e>
                          <m:sub>
                            <m:r>
                              <a:rPr lang="en-US" sz="2900" i="1">
                                <a:latin typeface="Cambria Math" panose="02040503050406030204" pitchFamily="18" charset="0"/>
                              </a:rPr>
                              <m:t>𝑖</m:t>
                            </m:r>
                          </m:sub>
                        </m:sSub>
                      </m:e>
                    </m:d>
                    <m:r>
                      <a:rPr lang="en-US" sz="2900" i="1">
                        <a:latin typeface="Cambria Math" panose="02040503050406030204" pitchFamily="18" charset="0"/>
                      </a:rPr>
                      <m:t>𝑃</m:t>
                    </m:r>
                    <m:d>
                      <m:dPr>
                        <m:ctrlPr>
                          <a:rPr lang="en-US" sz="2900" i="1">
                            <a:latin typeface="Cambria Math" panose="02040503050406030204" pitchFamily="18" charset="0"/>
                          </a:rPr>
                        </m:ctrlPr>
                      </m:dPr>
                      <m:e>
                        <m:sSub>
                          <m:sSubPr>
                            <m:ctrlPr>
                              <a:rPr lang="en-US" sz="2900" i="1">
                                <a:solidFill>
                                  <a:srgbClr val="836967"/>
                                </a:solidFill>
                                <a:latin typeface="Cambria Math" panose="02040503050406030204" pitchFamily="18" charset="0"/>
                              </a:rPr>
                            </m:ctrlPr>
                          </m:sSubPr>
                          <m:e>
                            <m:r>
                              <a:rPr lang="en-US" sz="2900" i="1">
                                <a:latin typeface="Cambria Math" panose="02040503050406030204" pitchFamily="18" charset="0"/>
                              </a:rPr>
                              <m:t>h</m:t>
                            </m:r>
                          </m:e>
                          <m:sub>
                            <m:r>
                              <a:rPr lang="en-US" sz="2900" i="1">
                                <a:latin typeface="Cambria Math" panose="02040503050406030204" pitchFamily="18" charset="0"/>
                              </a:rPr>
                              <m:t>𝑖</m:t>
                            </m:r>
                          </m:sub>
                        </m:sSub>
                      </m:e>
                    </m:d>
                  </m:oMath>
                </a14:m>
                <a:endParaRPr lang="en-US" sz="2900" dirty="0"/>
              </a:p>
              <a:p>
                <a:pPr marL="0" indent="0">
                  <a:buNone/>
                </a:pPr>
                <a:endParaRPr lang="en-US" sz="2900" dirty="0"/>
              </a:p>
              <a:p>
                <a:r>
                  <a:rPr lang="en-US" sz="2900" dirty="0"/>
                  <a:t>The expression </a:t>
                </a:r>
                <a14:m>
                  <m:oMath xmlns:m="http://schemas.openxmlformats.org/officeDocument/2006/math">
                    <m:r>
                      <a:rPr lang="en-US" sz="2900" i="1" smtClean="0">
                        <a:latin typeface="Cambria Math" panose="02040503050406030204" pitchFamily="18" charset="0"/>
                      </a:rPr>
                      <m:t>𝑃</m:t>
                    </m:r>
                    <m:d>
                      <m:dPr>
                        <m:ctrlPr>
                          <a:rPr lang="en-US" sz="2900" b="0" i="1" smtClean="0">
                            <a:latin typeface="Cambria Math" panose="02040503050406030204" pitchFamily="18" charset="0"/>
                          </a:rPr>
                        </m:ctrlPr>
                      </m:dPr>
                      <m:e>
                        <m:r>
                          <a:rPr lang="en-US" sz="2900" b="1" i="1" smtClean="0">
                            <a:latin typeface="Cambria Math" panose="02040503050406030204" pitchFamily="18" charset="0"/>
                          </a:rPr>
                          <m:t>𝒆</m:t>
                        </m:r>
                        <m:r>
                          <a:rPr lang="en-US" sz="2900" b="0" i="1" smtClean="0">
                            <a:latin typeface="Cambria Math" panose="02040503050406030204" pitchFamily="18" charset="0"/>
                          </a:rPr>
                          <m:t>,</m:t>
                        </m:r>
                        <m:sSub>
                          <m:sSubPr>
                            <m:ctrlPr>
                              <a:rPr lang="en-US" sz="2900" i="1">
                                <a:solidFill>
                                  <a:srgbClr val="836967"/>
                                </a:solidFill>
                                <a:latin typeface="Cambria Math" panose="02040503050406030204" pitchFamily="18" charset="0"/>
                              </a:rPr>
                            </m:ctrlPr>
                          </m:sSubPr>
                          <m:e>
                            <m:r>
                              <a:rPr lang="en-US" sz="2900" i="1">
                                <a:latin typeface="Cambria Math" panose="02040503050406030204" pitchFamily="18" charset="0"/>
                              </a:rPr>
                              <m:t>h</m:t>
                            </m:r>
                          </m:e>
                          <m:sub>
                            <m:r>
                              <a:rPr lang="en-US" sz="2900" i="1">
                                <a:latin typeface="Cambria Math" panose="02040503050406030204" pitchFamily="18" charset="0"/>
                              </a:rPr>
                              <m:t>𝑖</m:t>
                            </m:r>
                          </m:sub>
                        </m:sSub>
                      </m:e>
                    </m:d>
                  </m:oMath>
                </a14:m>
                <a:r>
                  <a:rPr lang="en-US" sz="2900" dirty="0"/>
                  <a:t> is called the full joint distribution or the naïve Bayes model. </a:t>
                </a:r>
              </a:p>
              <a:p>
                <a:r>
                  <a:rPr lang="en-US" sz="2900" dirty="0"/>
                  <a:t>It is called a “naïve” classifier because it assumes that the effects are independent of each other which is often not the case. </a:t>
                </a:r>
              </a:p>
              <a:p>
                <a:endParaRPr lang="en-US" sz="2900" dirty="0"/>
              </a:p>
              <a:p>
                <a:r>
                  <a:rPr lang="en-US" sz="2900" dirty="0"/>
                  <a:t>E.g., In medicine, some symptoms often occur together (the chances that you have a fever given that you have a cold are not independent).</a:t>
                </a:r>
              </a:p>
              <a:p>
                <a:endParaRPr lang="en-US" sz="2900" dirty="0"/>
              </a:p>
              <a:p>
                <a:r>
                  <a:rPr lang="en-US" sz="2900" b="0" dirty="0"/>
                  <a:t>We often get </a:t>
                </a:r>
                <a14:m>
                  <m:oMath xmlns:m="http://schemas.openxmlformats.org/officeDocument/2006/math">
                    <m:r>
                      <a:rPr lang="en-US" sz="2900" b="0" i="1" smtClean="0">
                        <a:latin typeface="Cambria Math" panose="02040503050406030204" pitchFamily="18" charset="0"/>
                      </a:rPr>
                      <m:t>𝑃</m:t>
                    </m:r>
                    <m:r>
                      <a:rPr lang="en-US" sz="2900" b="0" i="1" smtClean="0">
                        <a:latin typeface="Cambria Math" panose="02040503050406030204" pitchFamily="18" charset="0"/>
                      </a:rPr>
                      <m:t>(</m:t>
                    </m:r>
                    <m:r>
                      <a:rPr lang="en-US" sz="2900" b="1" i="1" smtClean="0">
                        <a:latin typeface="Cambria Math" panose="02040503050406030204" pitchFamily="18" charset="0"/>
                      </a:rPr>
                      <m:t>𝒆</m:t>
                    </m:r>
                    <m:r>
                      <a:rPr lang="en-US" sz="2900" b="1" i="1" smtClean="0">
                        <a:latin typeface="Cambria Math" panose="02040503050406030204" pitchFamily="18" charset="0"/>
                      </a:rPr>
                      <m:t>|</m:t>
                    </m:r>
                    <m:sSub>
                      <m:sSubPr>
                        <m:ctrlPr>
                          <a:rPr lang="en-US" sz="2900" i="1" smtClean="0">
                            <a:solidFill>
                              <a:srgbClr val="836967"/>
                            </a:solidFill>
                            <a:latin typeface="Cambria Math" panose="02040503050406030204" pitchFamily="18" charset="0"/>
                          </a:rPr>
                        </m:ctrlPr>
                      </m:sSubPr>
                      <m:e>
                        <m:r>
                          <a:rPr lang="en-US" sz="2900" b="0" i="1" smtClean="0">
                            <a:latin typeface="Cambria Math" panose="02040503050406030204" pitchFamily="18" charset="0"/>
                          </a:rPr>
                          <m:t>h</m:t>
                        </m:r>
                      </m:e>
                      <m:sub>
                        <m:r>
                          <a:rPr lang="en-US" sz="2900" i="1">
                            <a:latin typeface="Cambria Math" panose="02040503050406030204" pitchFamily="18" charset="0"/>
                          </a:rPr>
                          <m:t>𝑖</m:t>
                        </m:r>
                      </m:sub>
                    </m:sSub>
                    <m:r>
                      <a:rPr lang="en-US" sz="2900" b="0" i="1" smtClean="0">
                        <a:latin typeface="Cambria Math" panose="02040503050406030204" pitchFamily="18" charset="0"/>
                      </a:rPr>
                      <m:t>)</m:t>
                    </m:r>
                  </m:oMath>
                </a14:m>
                <a:r>
                  <a:rPr lang="en-US" sz="2900" dirty="0"/>
                  <a:t> by doing a Monte Carlo simulation. Basically, go through the data and estimate the number of occurrences of and element of </a:t>
                </a:r>
                <a14:m>
                  <m:oMath xmlns:m="http://schemas.openxmlformats.org/officeDocument/2006/math">
                    <m:r>
                      <a:rPr lang="en-US" sz="2900" b="1" i="1" smtClean="0">
                        <a:latin typeface="Cambria Math" panose="02040503050406030204" pitchFamily="18" charset="0"/>
                      </a:rPr>
                      <m:t>𝒆</m:t>
                    </m:r>
                  </m:oMath>
                </a14:m>
                <a:r>
                  <a:rPr lang="en-US" sz="2900" dirty="0"/>
                  <a:t> divided by the total number of elements that we considered in the data.</a:t>
                </a:r>
              </a:p>
              <a:p>
                <a:endParaRPr lang="en-US" sz="2000" dirty="0"/>
              </a:p>
              <a:p>
                <a:pPr marL="0" indent="0">
                  <a:buNone/>
                </a:pPr>
                <a:endParaRPr lang="en-US" sz="2000" dirty="0"/>
              </a:p>
              <a:p>
                <a:pPr marL="0" indent="0">
                  <a:buNone/>
                </a:pPr>
                <a:endParaRPr lang="en-US" sz="2800" dirty="0"/>
              </a:p>
              <a:p>
                <a:pPr marL="0" indent="0">
                  <a:buNone/>
                </a:pPr>
                <a:endParaRPr lang="en-US" sz="2800" dirty="0"/>
              </a:p>
              <a:p>
                <a:pPr marL="0" indent="0">
                  <a:buNone/>
                </a:pPr>
                <a:endParaRPr lang="en-US" sz="2800" dirty="0"/>
              </a:p>
              <a:p>
                <a:endParaRPr lang="en-US" dirty="0"/>
              </a:p>
            </p:txBody>
          </p:sp>
        </mc:Choice>
        <mc:Fallback>
          <p:sp>
            <p:nvSpPr>
              <p:cNvPr id="3" name="Content Placeholder 2">
                <a:extLst>
                  <a:ext uri="{FF2B5EF4-FFF2-40B4-BE49-F238E27FC236}">
                    <a16:creationId xmlns:a16="http://schemas.microsoft.com/office/drawing/2014/main" id="{44EB27D9-E11F-F457-2DE8-B9A44D2635BE}"/>
                  </a:ext>
                </a:extLst>
              </p:cNvPr>
              <p:cNvSpPr>
                <a:spLocks noGrp="1" noRot="1" noChangeAspect="1" noMove="1" noResize="1" noEditPoints="1" noAdjustHandles="1" noChangeArrowheads="1" noChangeShapeType="1" noTextEdit="1"/>
              </p:cNvSpPr>
              <p:nvPr>
                <p:ph idx="1"/>
              </p:nvPr>
            </p:nvSpPr>
            <p:spPr>
              <a:xfrm>
                <a:off x="838200" y="1463087"/>
                <a:ext cx="10515600" cy="4351338"/>
              </a:xfrm>
              <a:blipFill>
                <a:blip r:embed="rId2"/>
                <a:stretch>
                  <a:fillRect l="-406" t="-2241" b="-420"/>
                </a:stretch>
              </a:blipFill>
            </p:spPr>
            <p:txBody>
              <a:bodyPr/>
              <a:lstStyle/>
              <a:p>
                <a:r>
                  <a:rPr lang="en-US">
                    <a:noFill/>
                  </a:rPr>
                  <a:t> </a:t>
                </a:r>
              </a:p>
            </p:txBody>
          </p:sp>
        </mc:Fallback>
      </mc:AlternateContent>
    </p:spTree>
    <p:extLst>
      <p:ext uri="{BB962C8B-B14F-4D97-AF65-F5344CB8AC3E}">
        <p14:creationId xmlns:p14="http://schemas.microsoft.com/office/powerpoint/2010/main" val="235973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4F60-AC90-F822-0F32-558C7F1844FB}"/>
              </a:ext>
            </a:extLst>
          </p:cNvPr>
          <p:cNvSpPr>
            <a:spLocks noGrp="1"/>
          </p:cNvSpPr>
          <p:nvPr>
            <p:ph type="title"/>
          </p:nvPr>
        </p:nvSpPr>
        <p:spPr>
          <a:xfrm>
            <a:off x="838200" y="265734"/>
            <a:ext cx="10515600" cy="1325563"/>
          </a:xfrm>
        </p:spPr>
        <p:txBody>
          <a:bodyPr/>
          <a:lstStyle/>
          <a:p>
            <a:pPr algn="ctr"/>
            <a:r>
              <a:rPr lang="nl-NL" dirty="0">
                <a:solidFill>
                  <a:srgbClr val="009900"/>
                </a:solidFill>
              </a:rPr>
              <a:t>The naive Bayes classifier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CF9250-F3EC-281B-4101-C5BBF514B042}"/>
                  </a:ext>
                </a:extLst>
              </p:cNvPr>
              <p:cNvSpPr>
                <a:spLocks noGrp="1"/>
              </p:cNvSpPr>
              <p:nvPr>
                <p:ph idx="1"/>
              </p:nvPr>
            </p:nvSpPr>
            <p:spPr>
              <a:xfrm>
                <a:off x="838200" y="1591297"/>
                <a:ext cx="10515600" cy="4351338"/>
              </a:xfrm>
            </p:spPr>
            <p:txBody>
              <a:bodyPr>
                <a:normAutofit fontScale="85000" lnSpcReduction="20000"/>
              </a:bodyPr>
              <a:lstStyle/>
              <a:p>
                <a:r>
                  <a:rPr lang="en-US" sz="2200" dirty="0"/>
                  <a:t>In practice the task achieved by the Naïve Bayes classifier is to compute </a:t>
                </a:r>
                <a14:m>
                  <m:oMath xmlns:m="http://schemas.openxmlformats.org/officeDocument/2006/math">
                    <m:r>
                      <a:rPr lang="en-US" sz="2200" b="0" i="1" smtClean="0">
                        <a:latin typeface="Cambria Math" panose="02040503050406030204" pitchFamily="18" charset="0"/>
                      </a:rPr>
                      <m:t>𝑃</m:t>
                    </m:r>
                    <m:r>
                      <a:rPr lang="en-US" sz="2200" b="0" i="1" smtClean="0">
                        <a:latin typeface="Cambria Math" panose="02040503050406030204" pitchFamily="18" charset="0"/>
                      </a:rPr>
                      <m:t>(</m:t>
                    </m:r>
                    <m:sSub>
                      <m:sSubPr>
                        <m:ctrlPr>
                          <a:rPr lang="en-US" sz="2200" i="1" smtClean="0">
                            <a:solidFill>
                              <a:srgbClr val="836967"/>
                            </a:solidFill>
                            <a:latin typeface="Cambria Math" panose="02040503050406030204" pitchFamily="18" charset="0"/>
                          </a:rPr>
                        </m:ctrlPr>
                      </m:sSubPr>
                      <m:e>
                        <m:r>
                          <a:rPr lang="en-US" sz="2200" b="0" i="1" smtClean="0">
                            <a:latin typeface="Cambria Math" panose="02040503050406030204" pitchFamily="18" charset="0"/>
                          </a:rPr>
                          <m:t>h</m:t>
                        </m:r>
                      </m:e>
                      <m:sub>
                        <m:r>
                          <a:rPr lang="en-US" sz="2200" i="1">
                            <a:latin typeface="Cambria Math" panose="02040503050406030204" pitchFamily="18" charset="0"/>
                          </a:rPr>
                          <m:t>𝑖</m:t>
                        </m:r>
                      </m:sub>
                    </m:sSub>
                    <m:r>
                      <a:rPr lang="en-US" sz="2200" b="0" i="1" smtClean="0">
                        <a:latin typeface="Cambria Math" panose="02040503050406030204" pitchFamily="18" charset="0"/>
                      </a:rPr>
                      <m:t>|</m:t>
                    </m:r>
                    <m:r>
                      <a:rPr lang="en-US" sz="2200" b="1" i="1" smtClean="0">
                        <a:latin typeface="Cambria Math" panose="02040503050406030204" pitchFamily="18" charset="0"/>
                      </a:rPr>
                      <m:t>𝒆</m:t>
                    </m:r>
                    <m:r>
                      <a:rPr lang="en-US" sz="2200" b="0" i="1" smtClean="0">
                        <a:latin typeface="Cambria Math" panose="02040503050406030204" pitchFamily="18" charset="0"/>
                      </a:rPr>
                      <m:t>) </m:t>
                    </m:r>
                  </m:oMath>
                </a14:m>
                <a:r>
                  <a:rPr lang="en-US" sz="2200" dirty="0"/>
                  <a:t>given that we have </a:t>
                </a:r>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b="1" i="1">
                            <a:latin typeface="Cambria Math" panose="02040503050406030204" pitchFamily="18" charset="0"/>
                          </a:rPr>
                          <m:t>𝒆</m:t>
                        </m:r>
                      </m:e>
                      <m:e>
                        <m:sSub>
                          <m:sSubPr>
                            <m:ctrlPr>
                              <a:rPr lang="en-US" sz="2200" i="1" smtClean="0">
                                <a:solidFill>
                                  <a:srgbClr val="836967"/>
                                </a:solidFill>
                                <a:latin typeface="Cambria Math" panose="02040503050406030204" pitchFamily="18" charset="0"/>
                              </a:rPr>
                            </m:ctrlPr>
                          </m:sSubPr>
                          <m:e>
                            <m:r>
                              <a:rPr lang="en-US" sz="2200" i="1">
                                <a:latin typeface="Cambria Math" panose="02040503050406030204" pitchFamily="18" charset="0"/>
                              </a:rPr>
                              <m:t>h</m:t>
                            </m:r>
                          </m:e>
                          <m:sub>
                            <m:r>
                              <a:rPr lang="en-US" sz="2200" i="1">
                                <a:latin typeface="Cambria Math" panose="02040503050406030204" pitchFamily="18" charset="0"/>
                              </a:rPr>
                              <m:t>𝑖</m:t>
                            </m:r>
                          </m:sub>
                        </m:sSub>
                      </m:e>
                    </m:d>
                  </m:oMath>
                </a14:m>
                <a:r>
                  <a:rPr lang="en-US" sz="2200" dirty="0"/>
                  <a:t>, </a:t>
                </a:r>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h</m:t>
                            </m:r>
                          </m:e>
                          <m:sub>
                            <m:r>
                              <a:rPr lang="en-US" sz="2200" i="1">
                                <a:latin typeface="Cambria Math" panose="02040503050406030204" pitchFamily="18" charset="0"/>
                              </a:rPr>
                              <m:t>𝑖</m:t>
                            </m:r>
                          </m:sub>
                        </m:sSub>
                      </m:e>
                    </m:d>
                  </m:oMath>
                </a14:m>
                <a:r>
                  <a:rPr lang="en-US" sz="2200" dirty="0"/>
                  <a:t> and </a:t>
                </a:r>
                <a14:m>
                  <m:oMath xmlns:m="http://schemas.openxmlformats.org/officeDocument/2006/math">
                    <m:r>
                      <a:rPr lang="en-US" sz="2200" i="1">
                        <a:latin typeface="Cambria Math" panose="02040503050406030204" pitchFamily="18" charset="0"/>
                      </a:rPr>
                      <m:t>𝑃</m:t>
                    </m:r>
                    <m:d>
                      <m:dPr>
                        <m:ctrlPr>
                          <a:rPr lang="en-US" sz="2200" b="0" i="1" smtClean="0">
                            <a:latin typeface="Cambria Math" panose="02040503050406030204" pitchFamily="18" charset="0"/>
                          </a:rPr>
                        </m:ctrlPr>
                      </m:dPr>
                      <m:e>
                        <m:r>
                          <a:rPr lang="en-US" sz="2200" b="1" i="1" smtClean="0">
                            <a:latin typeface="Cambria Math" panose="02040503050406030204" pitchFamily="18" charset="0"/>
                          </a:rPr>
                          <m:t>𝒆</m:t>
                        </m:r>
                      </m:e>
                    </m:d>
                  </m:oMath>
                </a14:m>
                <a:r>
                  <a:rPr lang="en-US" sz="2200" dirty="0"/>
                  <a:t> and to classify by choosing the biggest </a:t>
                </a:r>
                <a14:m>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i="1" smtClean="0">
                                <a:solidFill>
                                  <a:srgbClr val="836967"/>
                                </a:solidFill>
                                <a:latin typeface="Cambria Math" panose="02040503050406030204" pitchFamily="18" charset="0"/>
                              </a:rPr>
                            </m:ctrlPr>
                          </m:sSubPr>
                          <m:e>
                            <m:r>
                              <a:rPr lang="en-US" sz="2200" b="0" i="1" smtClean="0">
                                <a:latin typeface="Cambria Math" panose="02040503050406030204" pitchFamily="18" charset="0"/>
                              </a:rPr>
                              <m:t>h</m:t>
                            </m:r>
                          </m:e>
                          <m:sub>
                            <m:r>
                              <a:rPr lang="en-US" sz="2200" i="1">
                                <a:latin typeface="Cambria Math" panose="02040503050406030204" pitchFamily="18" charset="0"/>
                              </a:rPr>
                              <m:t>𝑖</m:t>
                            </m:r>
                          </m:sub>
                        </m:sSub>
                      </m:e>
                      <m:e>
                        <m:r>
                          <a:rPr lang="en-US" sz="2200" b="1" i="1" smtClean="0">
                            <a:latin typeface="Cambria Math" panose="02040503050406030204" pitchFamily="18" charset="0"/>
                          </a:rPr>
                          <m:t>𝒆</m:t>
                        </m:r>
                      </m:e>
                    </m:d>
                    <m:r>
                      <a:rPr lang="en-US" sz="2200" b="0" i="1" smtClean="0">
                        <a:latin typeface="Cambria Math" panose="02040503050406030204" pitchFamily="18" charset="0"/>
                      </a:rPr>
                      <m:t>.</m:t>
                    </m:r>
                  </m:oMath>
                </a14:m>
                <a:endParaRPr lang="en-US" sz="2200" b="0" dirty="0"/>
              </a:p>
              <a:p>
                <a:endParaRPr lang="en-US" sz="2200" b="0" dirty="0"/>
              </a:p>
              <a:p>
                <a:r>
                  <a:rPr lang="en-US" sz="2200" dirty="0"/>
                  <a:t>To that respect, what we are doing is basically the following:</a:t>
                </a:r>
              </a:p>
              <a:p>
                <a:endParaRPr lang="en-US" sz="2200" b="0" i="1" dirty="0">
                  <a:solidFill>
                    <a:srgbClr val="836967"/>
                  </a:solidFill>
                  <a:latin typeface="Cambria Math" panose="02040503050406030204" pitchFamily="18" charset="0"/>
                </a:endParaRPr>
              </a:p>
              <a:p>
                <a:pPr marL="0" indent="0" algn="ctr">
                  <a:buNone/>
                </a:pPr>
                <a14:m>
                  <m:oMath xmlns:m="http://schemas.openxmlformats.org/officeDocument/2006/math">
                    <m:sSub>
                      <m:sSubPr>
                        <m:ctrlPr>
                          <a:rPr lang="en-US" sz="2200" b="0" i="1" dirty="0" smtClean="0">
                            <a:solidFill>
                              <a:srgbClr val="836967"/>
                            </a:solidFill>
                            <a:latin typeface="Cambria Math" panose="02040503050406030204" pitchFamily="18" charset="0"/>
                          </a:rPr>
                        </m:ctrlPr>
                      </m:sSubPr>
                      <m:e>
                        <m:acc>
                          <m:accPr>
                            <m:chr m:val="̂"/>
                            <m:ctrlPr>
                              <a:rPr lang="en-US" sz="2200" b="0" i="1" dirty="0">
                                <a:solidFill>
                                  <a:srgbClr val="836967"/>
                                </a:solidFill>
                                <a:latin typeface="Cambria Math" panose="02040503050406030204" pitchFamily="18" charset="0"/>
                              </a:rPr>
                            </m:ctrlPr>
                          </m:accPr>
                          <m:e>
                            <m:r>
                              <a:rPr lang="en-US" sz="2200" b="0" i="1" dirty="0" smtClean="0">
                                <a:latin typeface="Cambria Math" panose="02040503050406030204" pitchFamily="18" charset="0"/>
                              </a:rPr>
                              <m:t>h</m:t>
                            </m:r>
                          </m:e>
                        </m:acc>
                      </m:e>
                      <m:sub>
                        <m:r>
                          <a:rPr lang="en-US" sz="2200" b="0" i="1" dirty="0">
                            <a:latin typeface="Cambria Math" panose="02040503050406030204" pitchFamily="18" charset="0"/>
                          </a:rPr>
                          <m:t>𝑖</m:t>
                        </m:r>
                      </m:sub>
                    </m:sSub>
                    <m:r>
                      <a:rPr lang="en-US" sz="2200" b="0" i="0" dirty="0">
                        <a:latin typeface="Cambria Math" panose="02040503050406030204" pitchFamily="18" charset="0"/>
                      </a:rPr>
                      <m:t>=</m:t>
                    </m:r>
                  </m:oMath>
                </a14:m>
                <a:r>
                  <a:rPr lang="en-US" sz="2200" b="0" dirty="0"/>
                  <a:t> </a:t>
                </a:r>
                <a14:m>
                  <m:oMath xmlns:m="http://schemas.openxmlformats.org/officeDocument/2006/math">
                    <m:sSub>
                      <m:sSubPr>
                        <m:ctrlPr>
                          <a:rPr lang="en-US" sz="2200" b="0" i="1" dirty="0" smtClean="0">
                            <a:latin typeface="Cambria Math" panose="02040503050406030204" pitchFamily="18" charset="0"/>
                          </a:rPr>
                        </m:ctrlPr>
                      </m:sSubPr>
                      <m:e>
                        <m:r>
                          <m:rPr>
                            <m:nor/>
                          </m:rPr>
                          <a:rPr lang="en-US" sz="2200" dirty="0"/>
                          <m:t>argmax</m:t>
                        </m:r>
                      </m:e>
                      <m:sub>
                        <m:r>
                          <a:rPr lang="en-US" sz="2200" b="0" i="1" dirty="0" smtClean="0">
                            <a:latin typeface="Cambria Math" panose="02040503050406030204" pitchFamily="18" charset="0"/>
                          </a:rPr>
                          <m:t>𝑖</m:t>
                        </m:r>
                        <m:r>
                          <a:rPr lang="en-US" sz="2200" b="0" i="1" dirty="0" smtClean="0">
                            <a:latin typeface="Cambria Math" panose="02040503050406030204" pitchFamily="18" charset="0"/>
                            <a:ea typeface="Cambria Math" panose="02040503050406030204" pitchFamily="18" charset="0"/>
                          </a:rPr>
                          <m:t>𝜖</m:t>
                        </m:r>
                        <m:r>
                          <a:rPr lang="en-US" sz="2200" b="0" i="1" dirty="0" smtClean="0">
                            <a:latin typeface="Cambria Math" panose="02040503050406030204" pitchFamily="18" charset="0"/>
                            <a:ea typeface="Cambria Math" panose="02040503050406030204" pitchFamily="18" charset="0"/>
                          </a:rPr>
                          <m:t>{1,2,…, </m:t>
                        </m:r>
                        <m:r>
                          <a:rPr lang="en-US" sz="2200" b="0" i="1" dirty="0" smtClean="0">
                            <a:latin typeface="Cambria Math" panose="02040503050406030204" pitchFamily="18" charset="0"/>
                            <a:ea typeface="Cambria Math" panose="02040503050406030204" pitchFamily="18" charset="0"/>
                          </a:rPr>
                          <m:t>𝑛</m:t>
                        </m:r>
                        <m:r>
                          <a:rPr lang="en-US" sz="2200" b="0" i="1" dirty="0" smtClean="0">
                            <a:latin typeface="Cambria Math" panose="02040503050406030204" pitchFamily="18" charset="0"/>
                            <a:ea typeface="Cambria Math" panose="02040503050406030204" pitchFamily="18" charset="0"/>
                          </a:rPr>
                          <m:t>}</m:t>
                        </m:r>
                      </m:sub>
                    </m:sSub>
                  </m:oMath>
                </a14:m>
                <a:r>
                  <a:rPr lang="en-US" sz="2200" b="0" dirty="0"/>
                  <a:t> </a:t>
                </a:r>
                <a14:m>
                  <m:oMath xmlns:m="http://schemas.openxmlformats.org/officeDocument/2006/math">
                    <m:f>
                      <m:fPr>
                        <m:ctrlPr>
                          <a:rPr lang="en-US" sz="2200" i="1" smtClean="0">
                            <a:latin typeface="Cambria Math" panose="02040503050406030204" pitchFamily="18" charset="0"/>
                          </a:rPr>
                        </m:ctrlPr>
                      </m:fPr>
                      <m:num>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r>
                              <a:rPr lang="en-US" sz="2200" b="1" i="1" smtClean="0">
                                <a:latin typeface="Cambria Math" panose="02040503050406030204" pitchFamily="18" charset="0"/>
                              </a:rPr>
                              <m:t>𝒆</m:t>
                            </m:r>
                          </m:e>
                          <m:e>
                            <m:sSub>
                              <m:sSubPr>
                                <m:ctrlPr>
                                  <a:rPr lang="en-US" sz="2200" i="1" smtClean="0">
                                    <a:solidFill>
                                      <a:srgbClr val="836967"/>
                                    </a:solidFill>
                                    <a:latin typeface="Cambria Math" panose="02040503050406030204" pitchFamily="18" charset="0"/>
                                  </a:rPr>
                                </m:ctrlPr>
                              </m:sSubPr>
                              <m:e>
                                <m:r>
                                  <a:rPr lang="en-US" sz="2200" b="0" i="1" smtClean="0">
                                    <a:latin typeface="Cambria Math" panose="02040503050406030204" pitchFamily="18" charset="0"/>
                                  </a:rPr>
                                  <m:t>h</m:t>
                                </m:r>
                              </m:e>
                              <m:sub>
                                <m:r>
                                  <a:rPr lang="en-US" sz="2200" i="1">
                                    <a:latin typeface="Cambria Math" panose="02040503050406030204" pitchFamily="18" charset="0"/>
                                  </a:rPr>
                                  <m:t>𝑖</m:t>
                                </m:r>
                              </m:sub>
                            </m:sSub>
                          </m:e>
                        </m:d>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i="1" smtClean="0">
                                    <a:solidFill>
                                      <a:srgbClr val="836967"/>
                                    </a:solidFill>
                                    <a:latin typeface="Cambria Math" panose="02040503050406030204" pitchFamily="18" charset="0"/>
                                  </a:rPr>
                                </m:ctrlPr>
                              </m:sSubPr>
                              <m:e>
                                <m:r>
                                  <a:rPr lang="en-US" sz="2200" b="0" i="1" smtClean="0">
                                    <a:latin typeface="Cambria Math" panose="02040503050406030204" pitchFamily="18" charset="0"/>
                                  </a:rPr>
                                  <m:t>h</m:t>
                                </m:r>
                              </m:e>
                              <m:sub>
                                <m:r>
                                  <a:rPr lang="en-US" sz="2200" i="1">
                                    <a:latin typeface="Cambria Math" panose="02040503050406030204" pitchFamily="18" charset="0"/>
                                  </a:rPr>
                                  <m:t>𝑖</m:t>
                                </m:r>
                              </m:sub>
                            </m:sSub>
                          </m:e>
                        </m:d>
                      </m:num>
                      <m:den>
                        <m:r>
                          <a:rPr lang="en-US" sz="2200" b="0" i="1" smtClean="0">
                            <a:latin typeface="Cambria Math" panose="02040503050406030204" pitchFamily="18" charset="0"/>
                          </a:rPr>
                          <m:t>𝑃</m:t>
                        </m:r>
                        <m:r>
                          <a:rPr lang="en-US" sz="2200" b="0" i="1" smtClean="0">
                            <a:latin typeface="Cambria Math" panose="02040503050406030204" pitchFamily="18" charset="0"/>
                          </a:rPr>
                          <m:t>(</m:t>
                        </m:r>
                        <m:r>
                          <a:rPr lang="en-US" sz="2200" b="1" i="1" smtClean="0">
                            <a:latin typeface="Cambria Math" panose="02040503050406030204" pitchFamily="18" charset="0"/>
                          </a:rPr>
                          <m:t>𝒆</m:t>
                        </m:r>
                        <m:r>
                          <a:rPr lang="en-US" sz="2200" b="0" i="1" smtClean="0">
                            <a:latin typeface="Cambria Math" panose="02040503050406030204" pitchFamily="18" charset="0"/>
                          </a:rPr>
                          <m:t>)</m:t>
                        </m:r>
                      </m:den>
                    </m:f>
                  </m:oMath>
                </a14:m>
                <a:endParaRPr lang="en-US" sz="2200" dirty="0"/>
              </a:p>
              <a:p>
                <a:pPr marL="0" indent="0" algn="ctr">
                  <a:buNone/>
                </a:pPr>
                <a:endParaRPr lang="en-US" sz="2200" dirty="0"/>
              </a:p>
              <a:p>
                <a:r>
                  <a:rPr lang="en-US" sz="2200" dirty="0"/>
                  <a:t> We compute all the </a:t>
                </a:r>
                <a14:m>
                  <m:oMath xmlns:m="http://schemas.openxmlformats.org/officeDocument/2006/math">
                    <m:r>
                      <a:rPr lang="en-US" sz="2200" b="0" i="1" smtClean="0">
                        <a:latin typeface="Cambria Math" panose="02040503050406030204" pitchFamily="18" charset="0"/>
                      </a:rPr>
                      <m:t>𝑃</m:t>
                    </m:r>
                    <m:r>
                      <a:rPr lang="en-US" sz="2200" b="0" i="1" smtClean="0">
                        <a:latin typeface="Cambria Math" panose="02040503050406030204" pitchFamily="18" charset="0"/>
                      </a:rPr>
                      <m:t>(</m:t>
                    </m:r>
                    <m:sSub>
                      <m:sSubPr>
                        <m:ctrlPr>
                          <a:rPr lang="en-US" sz="2200" i="1">
                            <a:solidFill>
                              <a:srgbClr val="836967"/>
                            </a:solidFill>
                            <a:latin typeface="Cambria Math" panose="02040503050406030204" pitchFamily="18" charset="0"/>
                          </a:rPr>
                        </m:ctrlPr>
                      </m:sSubPr>
                      <m:e>
                        <m:r>
                          <a:rPr lang="en-US" sz="2200" i="1">
                            <a:latin typeface="Cambria Math" panose="02040503050406030204" pitchFamily="18" charset="0"/>
                          </a:rPr>
                          <m:t>h</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b="1" i="1" smtClean="0">
                        <a:latin typeface="Cambria Math" panose="02040503050406030204" pitchFamily="18" charset="0"/>
                      </a:rPr>
                      <m:t>𝒆</m:t>
                    </m:r>
                    <m:r>
                      <a:rPr lang="en-US" sz="2200" b="0" i="1" smtClean="0">
                        <a:latin typeface="Cambria Math" panose="02040503050406030204" pitchFamily="18" charset="0"/>
                      </a:rPr>
                      <m:t>)</m:t>
                    </m:r>
                  </m:oMath>
                </a14:m>
                <a:r>
                  <a:rPr lang="en-US" sz="2200" dirty="0"/>
                  <a:t> and we choose the one with the highest score.</a:t>
                </a:r>
              </a:p>
              <a:p>
                <a:r>
                  <a:rPr lang="en-US" sz="2200" dirty="0"/>
                  <a:t>It is often the case too that the denominator will be intractable for some classification problem, in that case since we assumed the naivety of the classifier, we can cut the equation down to something fairly simple:</a:t>
                </a:r>
              </a:p>
              <a:p>
                <a:pPr marL="0" indent="0">
                  <a:buNone/>
                </a:pPr>
                <a:endParaRPr lang="en-US" sz="2200" dirty="0"/>
              </a:p>
              <a:p>
                <a:pPr marL="0" indent="0" algn="ctr">
                  <a:buNone/>
                </a:pPr>
                <a14:m>
                  <m:oMath xmlns:m="http://schemas.openxmlformats.org/officeDocument/2006/math">
                    <m:sSub>
                      <m:sSubPr>
                        <m:ctrlPr>
                          <a:rPr lang="en-US" sz="2200" b="0" i="1" dirty="0" smtClean="0">
                            <a:solidFill>
                              <a:srgbClr val="836967"/>
                            </a:solidFill>
                            <a:latin typeface="Cambria Math" panose="02040503050406030204" pitchFamily="18" charset="0"/>
                          </a:rPr>
                        </m:ctrlPr>
                      </m:sSubPr>
                      <m:e>
                        <m:acc>
                          <m:accPr>
                            <m:chr m:val="̂"/>
                            <m:ctrlPr>
                              <a:rPr lang="en-US" sz="2200" b="0" i="1" dirty="0">
                                <a:solidFill>
                                  <a:srgbClr val="836967"/>
                                </a:solidFill>
                                <a:latin typeface="Cambria Math" panose="02040503050406030204" pitchFamily="18" charset="0"/>
                              </a:rPr>
                            </m:ctrlPr>
                          </m:accPr>
                          <m:e>
                            <m:r>
                              <a:rPr lang="en-US" sz="2200" b="0" i="1" dirty="0" smtClean="0">
                                <a:latin typeface="Cambria Math" panose="02040503050406030204" pitchFamily="18" charset="0"/>
                              </a:rPr>
                              <m:t>h</m:t>
                            </m:r>
                          </m:e>
                        </m:acc>
                      </m:e>
                      <m:sub>
                        <m:r>
                          <a:rPr lang="en-US" sz="2200" b="0" i="1" dirty="0">
                            <a:latin typeface="Cambria Math" panose="02040503050406030204" pitchFamily="18" charset="0"/>
                          </a:rPr>
                          <m:t>𝑖</m:t>
                        </m:r>
                      </m:sub>
                    </m:sSub>
                    <m:r>
                      <a:rPr lang="en-US" sz="2200" b="0" i="0" dirty="0">
                        <a:latin typeface="Cambria Math" panose="02040503050406030204" pitchFamily="18" charset="0"/>
                      </a:rPr>
                      <m:t>=</m:t>
                    </m:r>
                  </m:oMath>
                </a14:m>
                <a:r>
                  <a:rPr lang="en-US" sz="2200" b="0" dirty="0"/>
                  <a:t> </a:t>
                </a:r>
                <a14:m>
                  <m:oMath xmlns:m="http://schemas.openxmlformats.org/officeDocument/2006/math">
                    <m:sSub>
                      <m:sSubPr>
                        <m:ctrlPr>
                          <a:rPr lang="en-US" sz="2200" b="0" i="1" dirty="0" smtClean="0">
                            <a:latin typeface="Cambria Math" panose="02040503050406030204" pitchFamily="18" charset="0"/>
                          </a:rPr>
                        </m:ctrlPr>
                      </m:sSubPr>
                      <m:e>
                        <m:r>
                          <m:rPr>
                            <m:nor/>
                          </m:rPr>
                          <a:rPr lang="en-US" sz="2200" dirty="0"/>
                          <m:t>argmax</m:t>
                        </m:r>
                      </m:e>
                      <m:sub>
                        <m:r>
                          <a:rPr lang="en-US" sz="2200" b="0" i="1" dirty="0" smtClean="0">
                            <a:latin typeface="Cambria Math" panose="02040503050406030204" pitchFamily="18" charset="0"/>
                          </a:rPr>
                          <m:t>𝑖</m:t>
                        </m:r>
                        <m:r>
                          <a:rPr lang="en-US" sz="2200" b="0" i="1" dirty="0" smtClean="0">
                            <a:latin typeface="Cambria Math" panose="02040503050406030204" pitchFamily="18" charset="0"/>
                            <a:ea typeface="Cambria Math" panose="02040503050406030204" pitchFamily="18" charset="0"/>
                          </a:rPr>
                          <m:t>𝜖</m:t>
                        </m:r>
                        <m:r>
                          <a:rPr lang="en-US" sz="2200" b="0" i="1" dirty="0" smtClean="0">
                            <a:latin typeface="Cambria Math" panose="02040503050406030204" pitchFamily="18" charset="0"/>
                            <a:ea typeface="Cambria Math" panose="02040503050406030204" pitchFamily="18" charset="0"/>
                          </a:rPr>
                          <m:t>{1,2,…, </m:t>
                        </m:r>
                        <m:r>
                          <a:rPr lang="en-US" sz="2200" b="0" i="1" dirty="0" smtClean="0">
                            <a:latin typeface="Cambria Math" panose="02040503050406030204" pitchFamily="18" charset="0"/>
                            <a:ea typeface="Cambria Math" panose="02040503050406030204" pitchFamily="18" charset="0"/>
                          </a:rPr>
                          <m:t>𝑛</m:t>
                        </m:r>
                        <m:r>
                          <a:rPr lang="en-US" sz="2200" b="0" i="1" dirty="0" smtClean="0">
                            <a:latin typeface="Cambria Math" panose="02040503050406030204" pitchFamily="18" charset="0"/>
                            <a:ea typeface="Cambria Math" panose="02040503050406030204" pitchFamily="18" charset="0"/>
                          </a:rPr>
                          <m:t>}</m:t>
                        </m:r>
                      </m:sub>
                    </m:sSub>
                  </m:oMath>
                </a14:m>
                <a:r>
                  <a:rPr lang="en-US" sz="2200" b="0" dirty="0"/>
                  <a:t> </a:t>
                </a:r>
                <a14:m>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r>
                          <a:rPr lang="en-US" sz="2200" b="1" i="1" smtClean="0">
                            <a:latin typeface="Cambria Math" panose="02040503050406030204" pitchFamily="18" charset="0"/>
                          </a:rPr>
                          <m:t>𝒆</m:t>
                        </m:r>
                      </m:e>
                      <m:e>
                        <m:sSub>
                          <m:sSubPr>
                            <m:ctrlPr>
                              <a:rPr lang="en-US" sz="2200" i="1" smtClean="0">
                                <a:solidFill>
                                  <a:srgbClr val="836967"/>
                                </a:solidFill>
                                <a:latin typeface="Cambria Math" panose="02040503050406030204" pitchFamily="18" charset="0"/>
                              </a:rPr>
                            </m:ctrlPr>
                          </m:sSubPr>
                          <m:e>
                            <m:r>
                              <a:rPr lang="en-US" sz="2200" b="0" i="1" smtClean="0">
                                <a:latin typeface="Cambria Math" panose="02040503050406030204" pitchFamily="18" charset="0"/>
                              </a:rPr>
                              <m:t>h</m:t>
                            </m:r>
                          </m:e>
                          <m:sub>
                            <m:r>
                              <a:rPr lang="en-US" sz="2200" i="1">
                                <a:latin typeface="Cambria Math" panose="02040503050406030204" pitchFamily="18" charset="0"/>
                              </a:rPr>
                              <m:t>𝑖</m:t>
                            </m:r>
                          </m:sub>
                        </m:sSub>
                      </m:e>
                    </m:d>
                  </m:oMath>
                </a14:m>
                <a:endParaRPr lang="en-US" sz="2200" dirty="0"/>
              </a:p>
              <a:p>
                <a:pPr marL="0" indent="0">
                  <a:buNone/>
                </a:pPr>
                <a:endParaRPr lang="en-US" sz="2000" dirty="0"/>
              </a:p>
              <a:p>
                <a:endParaRPr lang="en-US" sz="2000" dirty="0"/>
              </a:p>
            </p:txBody>
          </p:sp>
        </mc:Choice>
        <mc:Fallback>
          <p:sp>
            <p:nvSpPr>
              <p:cNvPr id="3" name="Content Placeholder 2">
                <a:extLst>
                  <a:ext uri="{FF2B5EF4-FFF2-40B4-BE49-F238E27FC236}">
                    <a16:creationId xmlns:a16="http://schemas.microsoft.com/office/drawing/2014/main" id="{D9CF9250-F3EC-281B-4101-C5BBF514B042}"/>
                  </a:ext>
                </a:extLst>
              </p:cNvPr>
              <p:cNvSpPr>
                <a:spLocks noGrp="1" noRot="1" noChangeAspect="1" noMove="1" noResize="1" noEditPoints="1" noAdjustHandles="1" noChangeArrowheads="1" noChangeShapeType="1" noTextEdit="1"/>
              </p:cNvSpPr>
              <p:nvPr>
                <p:ph idx="1"/>
              </p:nvPr>
            </p:nvSpPr>
            <p:spPr>
              <a:xfrm>
                <a:off x="838200" y="1591297"/>
                <a:ext cx="10515600" cy="4351338"/>
              </a:xfrm>
              <a:blipFill>
                <a:blip r:embed="rId2"/>
                <a:stretch>
                  <a:fillRect l="-464" t="-2381" r="-232"/>
                </a:stretch>
              </a:blipFill>
            </p:spPr>
            <p:txBody>
              <a:bodyPr/>
              <a:lstStyle/>
              <a:p>
                <a:r>
                  <a:rPr lang="en-US">
                    <a:noFill/>
                  </a:rPr>
                  <a:t> </a:t>
                </a:r>
              </a:p>
            </p:txBody>
          </p:sp>
        </mc:Fallback>
      </mc:AlternateContent>
    </p:spTree>
    <p:extLst>
      <p:ext uri="{BB962C8B-B14F-4D97-AF65-F5344CB8AC3E}">
        <p14:creationId xmlns:p14="http://schemas.microsoft.com/office/powerpoint/2010/main" val="38706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0777-C6CD-5E29-8DDA-14E02E3D0A8F}"/>
              </a:ext>
            </a:extLst>
          </p:cNvPr>
          <p:cNvSpPr>
            <a:spLocks noGrp="1"/>
          </p:cNvSpPr>
          <p:nvPr>
            <p:ph type="title"/>
          </p:nvPr>
        </p:nvSpPr>
        <p:spPr/>
        <p:txBody>
          <a:bodyPr/>
          <a:lstStyle/>
          <a:p>
            <a:pPr algn="ctr"/>
            <a:r>
              <a:rPr lang="en-US" dirty="0">
                <a:solidFill>
                  <a:srgbClr val="00B050"/>
                </a:solidFill>
              </a:rPr>
              <a:t>Gender classifier based on first names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716C04-6A50-106B-D199-5B7DD35C9513}"/>
                  </a:ext>
                </a:extLst>
              </p:cNvPr>
              <p:cNvSpPr>
                <a:spLocks noGrp="1"/>
              </p:cNvSpPr>
              <p:nvPr>
                <p:ph idx="1"/>
              </p:nvPr>
            </p:nvSpPr>
            <p:spPr>
              <a:xfrm>
                <a:off x="937591" y="1473064"/>
                <a:ext cx="10515600" cy="4351338"/>
              </a:xfrm>
            </p:spPr>
            <p:txBody>
              <a:bodyPr/>
              <a:lstStyle/>
              <a:p>
                <a:r>
                  <a:rPr lang="en-US" sz="2000" dirty="0"/>
                  <a:t>This classifier uses the fact that there is a correlation between the last letters of a first name and the gender of the individual. </a:t>
                </a:r>
              </a:p>
              <a:p>
                <a:r>
                  <a:rPr lang="en-US" sz="2000" dirty="0"/>
                  <a:t>We want to know given an unseen first name whether the individual is a male or a female. In this case, the observations are the last letters of a name (the 3 last letters in this example), and the hypotheses are the possible genders. </a:t>
                </a:r>
              </a:p>
              <a:p>
                <a:r>
                  <a:rPr lang="en-US" sz="2000" dirty="0"/>
                  <a:t>If we assume that the names occur independently of each other (which is the case) then we simply need to find</a:t>
                </a:r>
                <a:r>
                  <a:rPr lang="en-US" sz="2000" b="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Gender</m:t>
                        </m:r>
                      </m:e>
                      <m:e>
                        <m:r>
                          <a:rPr lang="en-US" sz="2000" b="0" i="0" smtClean="0">
                            <a:latin typeface="Cambria Math" panose="02040503050406030204" pitchFamily="18" charset="0"/>
                          </a:rPr>
                          <m:t>3 </m:t>
                        </m:r>
                        <m:r>
                          <m:rPr>
                            <m:sty m:val="p"/>
                          </m:rPr>
                          <a:rPr lang="en-US" sz="2000" b="0" i="0" smtClean="0">
                            <a:latin typeface="Cambria Math" panose="02040503050406030204" pitchFamily="18" charset="0"/>
                          </a:rPr>
                          <m:t>last</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characters</m:t>
                        </m:r>
                        <m:r>
                          <a:rPr lang="en-US" sz="2000" b="0" i="1"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name</m:t>
                        </m:r>
                      </m:e>
                    </m:d>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and</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pick</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the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gender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that</m:t>
                    </m:r>
                    <m:r>
                      <a:rPr lang="en-US" sz="2000" b="0" i="0" smtClean="0">
                        <a:latin typeface="Cambria Math" panose="02040503050406030204" pitchFamily="18" charset="0"/>
                      </a:rPr>
                      <m:t> </m:t>
                    </m:r>
                  </m:oMath>
                </a14:m>
                <a:r>
                  <a:rPr lang="en-US" sz="2000" b="0" dirty="0"/>
                  <a:t>maximizes this value.</a:t>
                </a:r>
              </a:p>
              <a:p>
                <a:pPr marL="0" indent="0">
                  <a:buNone/>
                </a:pPr>
                <a:endParaRPr lang="en-US" sz="2000" dirty="0"/>
              </a:p>
              <a:p>
                <a:pPr marL="0" indent="0" algn="ctr">
                  <a:buNone/>
                </a:pPr>
                <a14:m>
                  <m:oMath xmlns:m="http://schemas.openxmlformats.org/officeDocument/2006/math">
                    <m:sSub>
                      <m:sSubPr>
                        <m:ctrlPr>
                          <a:rPr lang="en-US" sz="2000" b="0" i="1" dirty="0" smtClean="0">
                            <a:latin typeface="Cambria Math" panose="02040503050406030204" pitchFamily="18" charset="0"/>
                          </a:rPr>
                        </m:ctrlPr>
                      </m:sSubPr>
                      <m:e>
                        <m:r>
                          <m:rPr>
                            <m:nor/>
                          </m:rPr>
                          <a:rPr lang="en-US" sz="2000" b="0" i="0" dirty="0" smtClean="0">
                            <a:latin typeface="Cambria Math" panose="02040503050406030204" pitchFamily="18" charset="0"/>
                          </a:rPr>
                          <m:t>Gender</m:t>
                        </m:r>
                        <m:r>
                          <m:rPr>
                            <m:nor/>
                          </m:rPr>
                          <a:rPr lang="en-US" sz="2000" b="0" i="0" dirty="0" smtClean="0">
                            <a:latin typeface="Cambria Math" panose="02040503050406030204" pitchFamily="18" charset="0"/>
                          </a:rPr>
                          <m:t> = </m:t>
                        </m:r>
                        <m:r>
                          <m:rPr>
                            <m:nor/>
                          </m:rPr>
                          <a:rPr lang="en-US" sz="2000" b="0" i="0" dirty="0" smtClean="0">
                            <a:latin typeface="Cambria Math" panose="02040503050406030204" pitchFamily="18" charset="0"/>
                          </a:rPr>
                          <m:t>A</m:t>
                        </m:r>
                        <m:r>
                          <m:rPr>
                            <m:nor/>
                          </m:rPr>
                          <a:rPr lang="en-US" sz="2000" dirty="0"/>
                          <m:t>rgmax</m:t>
                        </m:r>
                      </m:e>
                      <m:sub>
                        <m:r>
                          <a:rPr lang="en-US" sz="2000" b="0" i="1" dirty="0" smtClean="0">
                            <a:latin typeface="Cambria Math" panose="02040503050406030204" pitchFamily="18" charset="0"/>
                          </a:rPr>
                          <m:t>𝑖</m:t>
                        </m:r>
                        <m:r>
                          <a:rPr lang="en-US" sz="2000" b="0" i="1" dirty="0" smtClean="0">
                            <a:latin typeface="Cambria Math" panose="02040503050406030204" pitchFamily="18" charset="0"/>
                            <a:ea typeface="Cambria Math" panose="02040503050406030204" pitchFamily="18" charset="0"/>
                          </a:rPr>
                          <m:t>𝜖</m:t>
                        </m:r>
                        <m:r>
                          <a:rPr lang="en-US" sz="2000" b="0" i="1" dirty="0" smtClean="0">
                            <a:latin typeface="Cambria Math" panose="02040503050406030204" pitchFamily="18" charset="0"/>
                            <a:ea typeface="Cambria Math" panose="02040503050406030204" pitchFamily="18" charset="0"/>
                          </a:rPr>
                          <m:t>{1,2}</m:t>
                        </m:r>
                      </m:sub>
                    </m:sSub>
                  </m:oMath>
                </a14:m>
                <a:r>
                  <a:rPr lang="en-US" sz="2000" b="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3 </m:t>
                        </m:r>
                        <m:r>
                          <m:rPr>
                            <m:sty m:val="p"/>
                          </m:rPr>
                          <a:rPr lang="en-US" sz="2000" b="0" i="0" smtClean="0">
                            <a:latin typeface="Cambria Math" panose="02040503050406030204" pitchFamily="18" charset="0"/>
                          </a:rPr>
                          <m:t>last</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characters</m:t>
                        </m:r>
                      </m:e>
                      <m:e>
                        <m:sSub>
                          <m:sSubPr>
                            <m:ctrlPr>
                              <a:rPr lang="en-US" sz="2000" smtClean="0">
                                <a:solidFill>
                                  <a:srgbClr val="836967"/>
                                </a:solidFill>
                                <a:latin typeface="Cambria Math" panose="02040503050406030204" pitchFamily="18" charset="0"/>
                              </a:rPr>
                            </m:ctrlPr>
                          </m:sSubPr>
                          <m:e>
                            <m:r>
                              <m:rPr>
                                <m:sty m:val="p"/>
                              </m:rPr>
                              <a:rPr lang="en-US" sz="2000" b="0" i="0" smtClean="0">
                                <a:latin typeface="Cambria Math" panose="02040503050406030204" pitchFamily="18" charset="0"/>
                              </a:rPr>
                              <m:t>Gender</m:t>
                            </m:r>
                          </m:e>
                          <m:sub>
                            <m:r>
                              <m:rPr>
                                <m:sty m:val="p"/>
                              </m:rPr>
                              <a:rPr lang="en-US" sz="2000" i="0">
                                <a:latin typeface="Cambria Math" panose="02040503050406030204" pitchFamily="18" charset="0"/>
                              </a:rPr>
                              <m:t>i</m:t>
                            </m:r>
                          </m:sub>
                        </m:sSub>
                      </m:e>
                    </m:d>
                  </m:oMath>
                </a14:m>
                <a:endParaRPr lang="en-US" sz="2000" dirty="0"/>
              </a:p>
            </p:txBody>
          </p:sp>
        </mc:Choice>
        <mc:Fallback>
          <p:sp>
            <p:nvSpPr>
              <p:cNvPr id="3" name="Content Placeholder 2">
                <a:extLst>
                  <a:ext uri="{FF2B5EF4-FFF2-40B4-BE49-F238E27FC236}">
                    <a16:creationId xmlns:a16="http://schemas.microsoft.com/office/drawing/2014/main" id="{EB716C04-6A50-106B-D199-5B7DD35C9513}"/>
                  </a:ext>
                </a:extLst>
              </p:cNvPr>
              <p:cNvSpPr>
                <a:spLocks noGrp="1" noRot="1" noChangeAspect="1" noMove="1" noResize="1" noEditPoints="1" noAdjustHandles="1" noChangeArrowheads="1" noChangeShapeType="1" noTextEdit="1"/>
              </p:cNvSpPr>
              <p:nvPr>
                <p:ph idx="1"/>
              </p:nvPr>
            </p:nvSpPr>
            <p:spPr>
              <a:xfrm>
                <a:off x="937591" y="1473064"/>
                <a:ext cx="10515600" cy="4351338"/>
              </a:xfrm>
              <a:blipFill>
                <a:blip r:embed="rId2"/>
                <a:stretch>
                  <a:fillRect l="-522" t="-1543"/>
                </a:stretch>
              </a:blipFill>
            </p:spPr>
            <p:txBody>
              <a:bodyPr/>
              <a:lstStyle/>
              <a:p>
                <a:r>
                  <a:rPr lang="en-US">
                    <a:noFill/>
                  </a:rPr>
                  <a:t> </a:t>
                </a:r>
              </a:p>
            </p:txBody>
          </p:sp>
        </mc:Fallback>
      </mc:AlternateContent>
    </p:spTree>
    <p:extLst>
      <p:ext uri="{BB962C8B-B14F-4D97-AF65-F5344CB8AC3E}">
        <p14:creationId xmlns:p14="http://schemas.microsoft.com/office/powerpoint/2010/main" val="322256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3500-1CC8-F5A2-0899-2B1EBA0A16DC}"/>
              </a:ext>
            </a:extLst>
          </p:cNvPr>
          <p:cNvSpPr>
            <a:spLocks noGrp="1"/>
          </p:cNvSpPr>
          <p:nvPr>
            <p:ph type="title"/>
          </p:nvPr>
        </p:nvSpPr>
        <p:spPr/>
        <p:txBody>
          <a:bodyPr/>
          <a:lstStyle/>
          <a:p>
            <a:pPr algn="ctr"/>
            <a:r>
              <a:rPr lang="en-US" dirty="0">
                <a:solidFill>
                  <a:srgbClr val="00B050"/>
                </a:solidFill>
              </a:rPr>
              <a:t>Gender classifier based on first names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3A4F9D-6725-09AD-F481-9D87AA0C66B6}"/>
                  </a:ext>
                </a:extLst>
              </p:cNvPr>
              <p:cNvSpPr>
                <a:spLocks noGrp="1"/>
              </p:cNvSpPr>
              <p:nvPr>
                <p:ph idx="1"/>
              </p:nvPr>
            </p:nvSpPr>
            <p:spPr>
              <a:xfrm>
                <a:off x="838200" y="1527451"/>
                <a:ext cx="10515600" cy="4351338"/>
              </a:xfrm>
            </p:spPr>
            <p:txBody>
              <a:bodyPr/>
              <a:lstStyle/>
              <a:p>
                <a:r>
                  <a:rPr lang="en-US" sz="2000" dirty="0"/>
                  <a:t>We can find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3 </m:t>
                        </m:r>
                        <m:r>
                          <m:rPr>
                            <m:sty m:val="p"/>
                          </m:rPr>
                          <a:rPr lang="en-US" sz="2000" b="0" i="0" smtClean="0">
                            <a:latin typeface="Cambria Math" panose="02040503050406030204" pitchFamily="18" charset="0"/>
                          </a:rPr>
                          <m:t>last</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characters</m:t>
                        </m:r>
                      </m:e>
                      <m:e>
                        <m:sSub>
                          <m:sSubPr>
                            <m:ctrlPr>
                              <a:rPr lang="en-US" sz="2000" i="1" smtClean="0">
                                <a:solidFill>
                                  <a:srgbClr val="836967"/>
                                </a:solidFill>
                                <a:latin typeface="Cambria Math" panose="02040503050406030204" pitchFamily="18" charset="0"/>
                              </a:rPr>
                            </m:ctrlPr>
                          </m:sSubPr>
                          <m:e>
                            <m:r>
                              <m:rPr>
                                <m:sty m:val="p"/>
                              </m:rPr>
                              <a:rPr lang="en-US" sz="2000" b="0" i="0" smtClean="0">
                                <a:latin typeface="Cambria Math" panose="02040503050406030204" pitchFamily="18" charset="0"/>
                              </a:rPr>
                              <m:t>Gender</m:t>
                            </m:r>
                          </m:e>
                          <m:sub>
                            <m:r>
                              <m:rPr>
                                <m:sty m:val="p"/>
                              </m:rPr>
                              <a:rPr lang="en-US" sz="2000" i="0">
                                <a:latin typeface="Cambria Math" panose="02040503050406030204" pitchFamily="18" charset="0"/>
                              </a:rPr>
                              <m:t>i</m:t>
                            </m:r>
                          </m:sub>
                        </m:sSub>
                      </m:e>
                    </m:d>
                  </m:oMath>
                </a14:m>
                <a:r>
                  <a:rPr lang="en-US" sz="2000" dirty="0"/>
                  <a:t> by counting the number of times that 3 characters in a name occur given that the name is from specific gender (the dataset I used contained 96000 names for example). The more the better.</a:t>
                </a:r>
              </a:p>
              <a:p>
                <a:r>
                  <a:rPr lang="en-US" sz="2000" dirty="0"/>
                  <a:t>From a regular CSV file, we try to get two tables with the 3 last characters and the number of times they occur in a female versus male last name. </a:t>
                </a:r>
              </a:p>
              <a:p>
                <a:pPr marL="0" indent="0">
                  <a:buNone/>
                </a:pPr>
                <a:endParaRPr lang="en-US" sz="2000" dirty="0"/>
              </a:p>
              <a:p>
                <a:endParaRPr lang="en-US" dirty="0"/>
              </a:p>
            </p:txBody>
          </p:sp>
        </mc:Choice>
        <mc:Fallback>
          <p:sp>
            <p:nvSpPr>
              <p:cNvPr id="3" name="Content Placeholder 2">
                <a:extLst>
                  <a:ext uri="{FF2B5EF4-FFF2-40B4-BE49-F238E27FC236}">
                    <a16:creationId xmlns:a16="http://schemas.microsoft.com/office/drawing/2014/main" id="{C63A4F9D-6725-09AD-F481-9D87AA0C66B6}"/>
                  </a:ext>
                </a:extLst>
              </p:cNvPr>
              <p:cNvSpPr>
                <a:spLocks noGrp="1" noRot="1" noChangeAspect="1" noMove="1" noResize="1" noEditPoints="1" noAdjustHandles="1" noChangeArrowheads="1" noChangeShapeType="1" noTextEdit="1"/>
              </p:cNvSpPr>
              <p:nvPr>
                <p:ph idx="1"/>
              </p:nvPr>
            </p:nvSpPr>
            <p:spPr>
              <a:xfrm>
                <a:off x="838200" y="1527451"/>
                <a:ext cx="10515600" cy="4351338"/>
              </a:xfrm>
              <a:blipFill>
                <a:blip r:embed="rId2"/>
                <a:stretch>
                  <a:fillRect l="-522" t="-1543" r="-58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83E71C35-C6EE-5DB1-768A-CD818F2A3754}"/>
              </a:ext>
            </a:extLst>
          </p:cNvPr>
          <p:cNvPicPr>
            <a:picLocks noChangeAspect="1"/>
          </p:cNvPicPr>
          <p:nvPr/>
        </p:nvPicPr>
        <p:blipFill>
          <a:blip r:embed="rId3"/>
          <a:stretch>
            <a:fillRect/>
          </a:stretch>
        </p:blipFill>
        <p:spPr>
          <a:xfrm>
            <a:off x="1554232" y="3291684"/>
            <a:ext cx="3296064" cy="2935252"/>
          </a:xfrm>
          <a:prstGeom prst="rect">
            <a:avLst/>
          </a:prstGeom>
        </p:spPr>
      </p:pic>
      <p:pic>
        <p:nvPicPr>
          <p:cNvPr id="13" name="Picture 12">
            <a:extLst>
              <a:ext uri="{FF2B5EF4-FFF2-40B4-BE49-F238E27FC236}">
                <a16:creationId xmlns:a16="http://schemas.microsoft.com/office/drawing/2014/main" id="{B364B088-4FE8-5DD2-8632-D73A7BA48519}"/>
              </a:ext>
            </a:extLst>
          </p:cNvPr>
          <p:cNvPicPr>
            <a:picLocks noChangeAspect="1"/>
          </p:cNvPicPr>
          <p:nvPr/>
        </p:nvPicPr>
        <p:blipFill>
          <a:blip r:embed="rId4"/>
          <a:stretch>
            <a:fillRect/>
          </a:stretch>
        </p:blipFill>
        <p:spPr>
          <a:xfrm>
            <a:off x="5718107" y="3350385"/>
            <a:ext cx="3400425" cy="2876550"/>
          </a:xfrm>
          <a:prstGeom prst="rect">
            <a:avLst/>
          </a:prstGeom>
        </p:spPr>
      </p:pic>
    </p:spTree>
    <p:extLst>
      <p:ext uri="{BB962C8B-B14F-4D97-AF65-F5344CB8AC3E}">
        <p14:creationId xmlns:p14="http://schemas.microsoft.com/office/powerpoint/2010/main" val="200958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0012-CA2F-8CC5-2263-ECDEDC126966}"/>
              </a:ext>
            </a:extLst>
          </p:cNvPr>
          <p:cNvSpPr>
            <a:spLocks noGrp="1"/>
          </p:cNvSpPr>
          <p:nvPr>
            <p:ph type="title"/>
          </p:nvPr>
        </p:nvSpPr>
        <p:spPr/>
        <p:txBody>
          <a:bodyPr/>
          <a:lstStyle/>
          <a:p>
            <a:pPr algn="ctr"/>
            <a:r>
              <a:rPr lang="en-US" dirty="0">
                <a:solidFill>
                  <a:srgbClr val="00B050"/>
                </a:solidFill>
              </a:rPr>
              <a:t>Gender classifier based on first names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ED7823-5498-6469-3DAA-E304316781BE}"/>
                  </a:ext>
                </a:extLst>
              </p:cNvPr>
              <p:cNvSpPr>
                <a:spLocks noGrp="1"/>
              </p:cNvSpPr>
              <p:nvPr>
                <p:ph idx="1"/>
              </p:nvPr>
            </p:nvSpPr>
            <p:spPr>
              <a:xfrm>
                <a:off x="699052" y="1597025"/>
                <a:ext cx="10515600" cy="4351338"/>
              </a:xfrm>
            </p:spPr>
            <p:txBody>
              <a:bodyPr>
                <a:normAutofit/>
              </a:bodyPr>
              <a:lstStyle/>
              <a:p>
                <a:r>
                  <a:rPr lang="en-US" sz="2000" dirty="0"/>
                  <a:t>From there things get very simple. For a given gender, the number of occurrences of a trigram divided by the number of occurrences of all the trigrams in the dataset will give you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3 </m:t>
                        </m:r>
                        <m:r>
                          <m:rPr>
                            <m:sty m:val="p"/>
                          </m:rPr>
                          <a:rPr lang="en-US" sz="2000" b="0" i="0" smtClean="0">
                            <a:latin typeface="Cambria Math" panose="02040503050406030204" pitchFamily="18" charset="0"/>
                          </a:rPr>
                          <m:t>last</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characters</m:t>
                        </m:r>
                      </m:e>
                      <m:e>
                        <m:sSub>
                          <m:sSubPr>
                            <m:ctrlPr>
                              <a:rPr lang="en-US" sz="2000" i="1" smtClean="0">
                                <a:solidFill>
                                  <a:srgbClr val="836967"/>
                                </a:solidFill>
                                <a:latin typeface="Cambria Math" panose="02040503050406030204" pitchFamily="18" charset="0"/>
                              </a:rPr>
                            </m:ctrlPr>
                          </m:sSubPr>
                          <m:e>
                            <m:r>
                              <m:rPr>
                                <m:sty m:val="p"/>
                              </m:rPr>
                              <a:rPr lang="en-US" sz="2000" b="0" i="0" smtClean="0">
                                <a:latin typeface="Cambria Math" panose="02040503050406030204" pitchFamily="18" charset="0"/>
                              </a:rPr>
                              <m:t>Gender</m:t>
                            </m:r>
                          </m:e>
                          <m:sub>
                            <m:r>
                              <m:rPr>
                                <m:sty m:val="p"/>
                              </m:rPr>
                              <a:rPr lang="en-US" sz="2000" i="0">
                                <a:latin typeface="Cambria Math" panose="02040503050406030204" pitchFamily="18" charset="0"/>
                              </a:rPr>
                              <m:t>i</m:t>
                            </m:r>
                          </m:sub>
                        </m:sSub>
                      </m:e>
                    </m:d>
                  </m:oMath>
                </a14:m>
                <a:r>
                  <a:rPr lang="en-US" sz="2000" dirty="0"/>
                  <a:t> for whichever gender you picked.</a:t>
                </a:r>
              </a:p>
              <a:p>
                <a:r>
                  <a:rPr lang="en-US" sz="2000" dirty="0"/>
                  <a:t> At this point, we just need to compare the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0" smtClean="0">
                            <a:latin typeface="Cambria Math" panose="02040503050406030204" pitchFamily="18" charset="0"/>
                          </a:rPr>
                          <m:t>3 </m:t>
                        </m:r>
                        <m:r>
                          <m:rPr>
                            <m:sty m:val="p"/>
                          </m:rPr>
                          <a:rPr lang="en-US" sz="2000" b="0" i="0" smtClean="0">
                            <a:latin typeface="Cambria Math" panose="02040503050406030204" pitchFamily="18" charset="0"/>
                          </a:rPr>
                          <m:t>last</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characters</m:t>
                        </m:r>
                      </m:e>
                      <m:e>
                        <m:sSub>
                          <m:sSubPr>
                            <m:ctrlPr>
                              <a:rPr lang="en-US" sz="2000" i="1" smtClean="0">
                                <a:solidFill>
                                  <a:srgbClr val="836967"/>
                                </a:solidFill>
                                <a:latin typeface="Cambria Math" panose="02040503050406030204" pitchFamily="18" charset="0"/>
                              </a:rPr>
                            </m:ctrlPr>
                          </m:sSubPr>
                          <m:e>
                            <m:r>
                              <m:rPr>
                                <m:sty m:val="p"/>
                              </m:rPr>
                              <a:rPr lang="en-US" sz="2000" b="0" i="0" smtClean="0">
                                <a:latin typeface="Cambria Math" panose="02040503050406030204" pitchFamily="18" charset="0"/>
                              </a:rPr>
                              <m:t>Gender</m:t>
                            </m:r>
                          </m:e>
                          <m:sub>
                            <m:r>
                              <a:rPr lang="en-US" sz="2000" b="0" i="0" smtClean="0">
                                <a:latin typeface="Cambria Math" panose="02040503050406030204" pitchFamily="18" charset="0"/>
                              </a:rPr>
                              <m:t>1</m:t>
                            </m:r>
                          </m:sub>
                        </m:sSub>
                      </m:e>
                    </m:d>
                  </m:oMath>
                </a14:m>
                <a:r>
                  <a:rPr lang="en-US" sz="2000" dirty="0"/>
                  <a:t> and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3 </m:t>
                        </m:r>
                        <m:r>
                          <m:rPr>
                            <m:sty m:val="p"/>
                          </m:rPr>
                          <a:rPr lang="en-US" sz="2000">
                            <a:latin typeface="Cambria Math" panose="02040503050406030204" pitchFamily="18" charset="0"/>
                          </a:rPr>
                          <m:t>last</m:t>
                        </m:r>
                        <m:r>
                          <a:rPr lang="en-US" sz="2000">
                            <a:latin typeface="Cambria Math" panose="02040503050406030204" pitchFamily="18" charset="0"/>
                          </a:rPr>
                          <m:t> </m:t>
                        </m:r>
                        <m:r>
                          <m:rPr>
                            <m:sty m:val="p"/>
                          </m:rPr>
                          <a:rPr lang="en-US" sz="2000">
                            <a:latin typeface="Cambria Math" panose="02040503050406030204" pitchFamily="18" charset="0"/>
                          </a:rPr>
                          <m:t>characters</m:t>
                        </m:r>
                      </m:e>
                      <m:e>
                        <m:sSub>
                          <m:sSubPr>
                            <m:ctrlPr>
                              <a:rPr lang="en-US" sz="2000" i="1">
                                <a:solidFill>
                                  <a:srgbClr val="836967"/>
                                </a:solidFill>
                                <a:latin typeface="Cambria Math" panose="02040503050406030204" pitchFamily="18" charset="0"/>
                              </a:rPr>
                            </m:ctrlPr>
                          </m:sSubPr>
                          <m:e>
                            <m:r>
                              <m:rPr>
                                <m:sty m:val="p"/>
                              </m:rPr>
                              <a:rPr lang="en-US" sz="2000">
                                <a:latin typeface="Cambria Math" panose="02040503050406030204" pitchFamily="18" charset="0"/>
                              </a:rPr>
                              <m:t>Gender</m:t>
                            </m:r>
                          </m:e>
                          <m:sub>
                            <m:r>
                              <a:rPr lang="en-US" sz="2000" b="0" i="0" smtClean="0">
                                <a:latin typeface="Cambria Math" panose="02040503050406030204" pitchFamily="18" charset="0"/>
                              </a:rPr>
                              <m:t>2</m:t>
                            </m:r>
                          </m:sub>
                        </m:sSub>
                      </m:e>
                    </m:d>
                  </m:oMath>
                </a14:m>
                <a:r>
                  <a:rPr lang="en-US" sz="2000" dirty="0"/>
                  <a:t> and pick whichever is maximal. </a:t>
                </a:r>
              </a:p>
              <a:p>
                <a:r>
                  <a:rPr lang="en-US" sz="2000" dirty="0"/>
                  <a:t>Below are examples of guesses made by the program:</a:t>
                </a:r>
              </a:p>
              <a:p>
                <a:endParaRPr lang="en-US" sz="2000" dirty="0"/>
              </a:p>
            </p:txBody>
          </p:sp>
        </mc:Choice>
        <mc:Fallback>
          <p:sp>
            <p:nvSpPr>
              <p:cNvPr id="3" name="Content Placeholder 2">
                <a:extLst>
                  <a:ext uri="{FF2B5EF4-FFF2-40B4-BE49-F238E27FC236}">
                    <a16:creationId xmlns:a16="http://schemas.microsoft.com/office/drawing/2014/main" id="{DBED7823-5498-6469-3DAA-E304316781BE}"/>
                  </a:ext>
                </a:extLst>
              </p:cNvPr>
              <p:cNvSpPr>
                <a:spLocks noGrp="1" noRot="1" noChangeAspect="1" noMove="1" noResize="1" noEditPoints="1" noAdjustHandles="1" noChangeArrowheads="1" noChangeShapeType="1" noTextEdit="1"/>
              </p:cNvSpPr>
              <p:nvPr>
                <p:ph idx="1"/>
              </p:nvPr>
            </p:nvSpPr>
            <p:spPr>
              <a:xfrm>
                <a:off x="699052" y="1597025"/>
                <a:ext cx="10515600" cy="4351338"/>
              </a:xfrm>
              <a:blipFill>
                <a:blip r:embed="rId2"/>
                <a:stretch>
                  <a:fillRect l="-522" t="-15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00555AE-181D-1321-0466-F5BA917E8484}"/>
              </a:ext>
            </a:extLst>
          </p:cNvPr>
          <p:cNvPicPr>
            <a:picLocks noChangeAspect="1"/>
          </p:cNvPicPr>
          <p:nvPr/>
        </p:nvPicPr>
        <p:blipFill>
          <a:blip r:embed="rId3"/>
          <a:stretch>
            <a:fillRect/>
          </a:stretch>
        </p:blipFill>
        <p:spPr>
          <a:xfrm>
            <a:off x="2951093" y="3643934"/>
            <a:ext cx="5295900" cy="2571750"/>
          </a:xfrm>
          <a:prstGeom prst="rect">
            <a:avLst/>
          </a:prstGeom>
        </p:spPr>
      </p:pic>
    </p:spTree>
    <p:extLst>
      <p:ext uri="{BB962C8B-B14F-4D97-AF65-F5344CB8AC3E}">
        <p14:creationId xmlns:p14="http://schemas.microsoft.com/office/powerpoint/2010/main" val="323041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1716</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Wingdings</vt:lpstr>
      <vt:lpstr>Office Theme</vt:lpstr>
      <vt:lpstr>Current topics in ML</vt:lpstr>
      <vt:lpstr>Outline</vt:lpstr>
      <vt:lpstr>Origin of Bayes Rule</vt:lpstr>
      <vt:lpstr>Bayes Rule and its applications</vt:lpstr>
      <vt:lpstr>The naive Bayes classifier </vt:lpstr>
      <vt:lpstr>The naive Bayes classifier </vt:lpstr>
      <vt:lpstr>Gender classifier based on first names</vt:lpstr>
      <vt:lpstr>Gender classifier based on first names</vt:lpstr>
      <vt:lpstr>Gender classifier based on first names</vt:lpstr>
      <vt:lpstr>Gender classifier based on first names</vt:lpstr>
      <vt:lpstr>Newspaper classification</vt:lpstr>
      <vt:lpstr>Newspaper classification</vt:lpstr>
      <vt:lpstr>Newspaper classification</vt:lpstr>
      <vt:lpstr>Chatbot (if there is time left)</vt:lpstr>
      <vt:lpstr>Chatbot</vt:lpstr>
      <vt:lpstr>Chatbot</vt:lpstr>
      <vt:lpstr>PowerPoint Presentation</vt:lpstr>
      <vt:lpstr>Chatbot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topics in ML</dc:title>
  <dc:creator>Allarassem, Jonathan J.</dc:creator>
  <cp:lastModifiedBy>Allarassem, Jonathan J.</cp:lastModifiedBy>
  <cp:revision>1</cp:revision>
  <dcterms:created xsi:type="dcterms:W3CDTF">2022-10-24T21:09:26Z</dcterms:created>
  <dcterms:modified xsi:type="dcterms:W3CDTF">2022-10-25T21:04:27Z</dcterms:modified>
</cp:coreProperties>
</file>