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lard Lamberink" initials="A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2" autoAdjust="0"/>
    <p:restoredTop sz="86387" autoAdjust="0"/>
  </p:normalViewPr>
  <p:slideViewPr>
    <p:cSldViewPr snapToGrid="0" snapToObjects="1">
      <p:cViewPr varScale="1">
        <p:scale>
          <a:sx n="153" d="100"/>
          <a:sy n="153" d="100"/>
        </p:scale>
        <p:origin x="184" y="4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34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4C7FB-BA89-9341-BE9C-20C3733A2A8C}" type="datetimeFigureOut">
              <a:rPr lang="nl-NL" smtClean="0"/>
              <a:t>04-11-2023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12CA8-4106-3442-9ED7-9F9069F24F2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6129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8C541-A0A2-854F-A6FB-7CE49443EEC1}" type="datetimeFigureOut">
              <a:rPr lang="nl-NL" smtClean="0"/>
              <a:pPr/>
              <a:t>04-11-2023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97A34-A20D-6C4D-9AA5-A48700914D3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06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425256"/>
            <a:ext cx="9144000" cy="825500"/>
          </a:xfrm>
          <a:solidFill>
            <a:schemeClr val="bg1">
              <a:alpha val="67000"/>
            </a:schemeClr>
          </a:solidFill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Titelstijl van model bewerken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50755"/>
            <a:ext cx="9144000" cy="14432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8" name="Afbeelding 7" descr="logo kerk zwart wit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5976" y="3799098"/>
            <a:ext cx="1303200" cy="132647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4079545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4079545" cy="27901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269544"/>
            <a:ext cx="3657600" cy="398855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881187"/>
            <a:ext cx="8042276" cy="3870314"/>
          </a:xfrm>
          <a:prstGeom prst="rect">
            <a:avLst/>
          </a:prstGeo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276226"/>
            <a:ext cx="1524000" cy="4181475"/>
          </a:xfrm>
        </p:spPr>
        <p:txBody>
          <a:bodyPr vert="eaVert"/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276226"/>
            <a:ext cx="6689726" cy="4181475"/>
          </a:xfrm>
          <a:prstGeom prst="rect">
            <a:avLst/>
          </a:prstGeo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99" y="10123"/>
            <a:ext cx="7402251" cy="580427"/>
          </a:xfrm>
        </p:spPr>
        <p:txBody>
          <a:bodyPr/>
          <a:lstStyle>
            <a:lvl1pPr algn="l">
              <a:defRPr sz="1700" b="0"/>
            </a:lvl1pPr>
          </a:lstStyle>
          <a:p>
            <a:r>
              <a:rPr lang="nl-NL" dirty="0"/>
              <a:t>Titelstijl van model bewerken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199" y="881187"/>
            <a:ext cx="7402252" cy="387031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2514601"/>
            <a:ext cx="8416925" cy="1102519"/>
          </a:xfrm>
        </p:spPr>
        <p:txBody>
          <a:bodyPr/>
          <a:lstStyle/>
          <a:p>
            <a:r>
              <a:rPr lang="nl-NL"/>
              <a:t>Titelstijl van model bewerken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3578272"/>
            <a:ext cx="8416925" cy="7295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272653"/>
            <a:ext cx="8402040" cy="212764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51227"/>
            <a:ext cx="9144000" cy="800219"/>
          </a:xfrm>
          <a:noFill/>
        </p:spPr>
        <p:txBody>
          <a:bodyPr anchor="ctr" anchorCtr="0">
            <a:noAutofit/>
          </a:bodyPr>
          <a:lstStyle>
            <a:lvl1pPr algn="ctr">
              <a:defRPr sz="4600" b="0" cap="none" baseline="0"/>
            </a:lvl1pPr>
          </a:lstStyle>
          <a:p>
            <a:r>
              <a:rPr lang="nl-NL" dirty="0"/>
              <a:t>Titelstijl van model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0682"/>
            <a:ext cx="8042276" cy="1002717"/>
          </a:xfrm>
        </p:spPr>
        <p:txBody>
          <a:bodyPr/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200151"/>
            <a:ext cx="3840480" cy="3257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200151"/>
            <a:ext cx="3840480" cy="3257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80682"/>
            <a:ext cx="8042276" cy="1002717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089919"/>
            <a:ext cx="3840480" cy="5631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1760562"/>
            <a:ext cx="3840480" cy="26971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089919"/>
            <a:ext cx="3840480" cy="56316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1760562"/>
            <a:ext cx="3840480" cy="26971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58904"/>
            <a:ext cx="3840480" cy="871538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nl-NL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276225"/>
            <a:ext cx="3840480" cy="41814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340892"/>
            <a:ext cx="3840480" cy="27901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9835" y="4706751"/>
            <a:ext cx="2133600" cy="273844"/>
          </a:xfrm>
          <a:prstGeom prst="rect">
            <a:avLst/>
          </a:prstGeom>
        </p:spPr>
        <p:txBody>
          <a:bodyPr/>
          <a:lstStyle/>
          <a:p>
            <a:fld id="{B01F9CA3-105E-4857-9057-6DB6197DA786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459" y="4706751"/>
            <a:ext cx="4840941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7906" y="4706751"/>
            <a:ext cx="990600" cy="273844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80683"/>
            <a:ext cx="8042276" cy="67955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NL" dirty="0"/>
              <a:t>Titelstijl van model bewerken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twerp Beerzerveld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Briesje.thmx</Template>
  <TotalTime>972</TotalTime>
  <Words>0</Words>
  <Application>Microsoft Macintosh PowerPoint</Application>
  <PresentationFormat>Diavoorstelling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Calibri</vt:lpstr>
      <vt:lpstr>News Gothic MT</vt:lpstr>
      <vt:lpstr>Wingdings 2</vt:lpstr>
      <vt:lpstr>Ontwerp Beerzerveld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Ochtenddienst</dc:title>
  <dc:creator>Robbert Janssen</dc:creator>
  <cp:lastModifiedBy>Allard Lamberink</cp:lastModifiedBy>
  <cp:revision>161</cp:revision>
  <dcterms:created xsi:type="dcterms:W3CDTF">2016-06-19T14:46:05Z</dcterms:created>
  <dcterms:modified xsi:type="dcterms:W3CDTF">2023-11-04T08:48:28Z</dcterms:modified>
</cp:coreProperties>
</file>