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2"/>
  </p:notesMaster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Allard Lamberink" initials="A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747" autoAdjust="0"/>
    <p:restoredTop sz="99182" autoAdjust="0"/>
  </p:normalViewPr>
  <p:slideViewPr>
    <p:cSldViewPr snapToGrid="0" snapToObjects="1">
      <p:cViewPr>
        <p:scale>
          <a:sx n="126" d="100"/>
          <a:sy n="126" d="100"/>
        </p:scale>
        <p:origin x="-1944" y="-13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8C541-A0A2-854F-A6FB-7CE49443EEC1}" type="datetimeFigureOut">
              <a:rPr lang="nl-NL" smtClean="0"/>
              <a:pPr/>
              <a:t>19-06-2016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97A34-A20D-6C4D-9AA5-A48700914D3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31067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971551"/>
            <a:ext cx="6487668" cy="236466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143000"/>
            <a:ext cx="6498158" cy="129365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Titelstijl van model bewerken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2474259"/>
            <a:ext cx="6498159" cy="687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19-06-2016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8" name="Afbeelding 7" descr="logo kerk zwart wit.jp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1619" y="3366507"/>
            <a:ext cx="1541419" cy="15689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4079545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4079545" cy="27901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19-06-2016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269544"/>
            <a:ext cx="3657600" cy="3988558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881187"/>
            <a:ext cx="8042276" cy="3870314"/>
          </a:xfrm>
          <a:prstGeom prst="rect">
            <a:avLst/>
          </a:prstGeo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19-06-2016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276226"/>
            <a:ext cx="1524000" cy="4181475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276226"/>
            <a:ext cx="6689726" cy="4181475"/>
          </a:xfrm>
          <a:prstGeom prst="rect">
            <a:avLst/>
          </a:prstGeo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19-06-2016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299" y="10123"/>
            <a:ext cx="7402251" cy="580427"/>
          </a:xfrm>
        </p:spPr>
        <p:txBody>
          <a:bodyPr/>
          <a:lstStyle>
            <a:lvl1pPr algn="l">
              <a:defRPr sz="1700" b="0"/>
            </a:lvl1pPr>
          </a:lstStyle>
          <a:p>
            <a:r>
              <a:rPr lang="nl-NL" dirty="0" smtClean="0"/>
              <a:t>Titelstijl van model bewerken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299" y="881187"/>
            <a:ext cx="7402252" cy="3870314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19-06-2016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2514601"/>
            <a:ext cx="8416925" cy="1102519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3578272"/>
            <a:ext cx="8416925" cy="7295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19-06-2016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272653"/>
            <a:ext cx="8402040" cy="212764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1802359"/>
            <a:ext cx="8056563" cy="1021556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19-06-2016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200151"/>
            <a:ext cx="3840480" cy="32575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200151"/>
            <a:ext cx="3840480" cy="32575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19-06-2016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0682"/>
            <a:ext cx="8042276" cy="1002717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089919"/>
            <a:ext cx="3840480" cy="56316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760562"/>
            <a:ext cx="3840480" cy="26971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089919"/>
            <a:ext cx="3840480" cy="56316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760562"/>
            <a:ext cx="3840480" cy="26971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19-06-2016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19-06-2016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19-06-2016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3840480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276225"/>
            <a:ext cx="3840480" cy="41814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3840480" cy="27901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19-06-2016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80683"/>
            <a:ext cx="8042276" cy="67955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ntwerp Beerzerveld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Briesje.thmx</Template>
  <TotalTime>925</TotalTime>
  <Words>0</Words>
  <Application>Microsoft Macintosh PowerPoint</Application>
  <PresentationFormat>Diavoorstelling (16:9)</PresentationFormat>
  <Paragraphs>0</Paragraphs>
  <Slides>0</Slides>
  <Notes>0</Notes>
  <HiddenSlides>0</HiddenSlides>
  <MMClips>0</MMClips>
  <ScaleCrop>false</ScaleCrop>
  <HeadingPairs>
    <vt:vector size="4" baseType="variant">
      <vt:variant>
        <vt:lpstr>Ontwerpsjabloon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1" baseType="lpstr">
      <vt:lpstr>Ontwerp Beerzerveld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Ochtenddienst</dc:title>
  <dc:creator>Robbert Janssen</dc:creator>
  <cp:lastModifiedBy>Allard Lamberink</cp:lastModifiedBy>
  <cp:revision>148</cp:revision>
  <dcterms:created xsi:type="dcterms:W3CDTF">2016-06-19T14:46:05Z</dcterms:created>
  <dcterms:modified xsi:type="dcterms:W3CDTF">2016-06-19T14:46:18Z</dcterms:modified>
</cp:coreProperties>
</file>