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iwvkY2C7iiZ0pNZMBxD53+FOVh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416040" y="4434840"/>
            <a:ext cx="4941771" cy="11222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6416041" y="5586890"/>
            <a:ext cx="4941770" cy="39666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11"/>
          <p:cNvPicPr preferRelativeResize="0"/>
          <p:nvPr/>
        </p:nvPicPr>
        <p:blipFill rotWithShape="1">
          <a:blip r:embed="rId2">
            <a:alphaModFix/>
          </a:blip>
          <a:srcRect b="-1" l="9358" r="0" t="23650"/>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89" name="Shape 89"/>
        <p:cNvGrpSpPr/>
        <p:nvPr/>
      </p:nvGrpSpPr>
      <p:grpSpPr>
        <a:xfrm>
          <a:off x="0" y="0"/>
          <a:ext cx="0" cy="0"/>
          <a:chOff x="0" y="0"/>
          <a:chExt cx="0" cy="0"/>
        </a:xfrm>
      </p:grpSpPr>
      <p:sp>
        <p:nvSpPr>
          <p:cNvPr id="90" name="Google Shape;9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dk1"/>
        </a:solidFill>
      </p:bgPr>
    </p:bg>
    <p:spTree>
      <p:nvGrpSpPr>
        <p:cNvPr id="94" name="Shape 94"/>
        <p:cNvGrpSpPr/>
        <p:nvPr/>
      </p:nvGrpSpPr>
      <p:grpSpPr>
        <a:xfrm>
          <a:off x="0" y="0"/>
          <a:ext cx="0" cy="0"/>
          <a:chOff x="0" y="0"/>
          <a:chExt cx="0" cy="0"/>
        </a:xfrm>
      </p:grpSpPr>
      <p:grpSp>
        <p:nvGrpSpPr>
          <p:cNvPr id="95" name="Google Shape;95;p21"/>
          <p:cNvGrpSpPr/>
          <p:nvPr/>
        </p:nvGrpSpPr>
        <p:grpSpPr>
          <a:xfrm>
            <a:off x="0" y="473953"/>
            <a:ext cx="12192000" cy="5621336"/>
            <a:chOff x="0" y="473953"/>
            <a:chExt cx="12192000" cy="5621336"/>
          </a:xfrm>
        </p:grpSpPr>
        <p:pic>
          <p:nvPicPr>
            <p:cNvPr id="96" name="Google Shape;96;p21"/>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97" name="Google Shape;97;p21"/>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grpSp>
      <p:sp>
        <p:nvSpPr>
          <p:cNvPr id="98" name="Google Shape;98;p21"/>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1"/>
          <p:cNvSpPr/>
          <p:nvPr>
            <p:ph idx="2" type="pic"/>
          </p:nvPr>
        </p:nvSpPr>
        <p:spPr>
          <a:xfrm>
            <a:off x="1877176" y="2428875"/>
            <a:ext cx="1066800" cy="1066800"/>
          </a:xfrm>
          <a:prstGeom prst="rect">
            <a:avLst/>
          </a:prstGeom>
          <a:solidFill>
            <a:schemeClr val="lt1"/>
          </a:solidFill>
          <a:ln>
            <a:noFill/>
          </a:ln>
        </p:spPr>
      </p:sp>
      <p:sp>
        <p:nvSpPr>
          <p:cNvPr id="100" name="Google Shape;100;p21"/>
          <p:cNvSpPr txBox="1"/>
          <p:nvPr>
            <p:ph idx="1" type="body"/>
          </p:nvPr>
        </p:nvSpPr>
        <p:spPr>
          <a:xfrm>
            <a:off x="1500168"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1" name="Google Shape;101;p21"/>
          <p:cNvSpPr txBox="1"/>
          <p:nvPr>
            <p:ph idx="3" type="body"/>
          </p:nvPr>
        </p:nvSpPr>
        <p:spPr>
          <a:xfrm>
            <a:off x="1500168" y="3809747"/>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2" name="Google Shape;102;p21"/>
          <p:cNvSpPr/>
          <p:nvPr>
            <p:ph idx="4" type="pic"/>
          </p:nvPr>
        </p:nvSpPr>
        <p:spPr>
          <a:xfrm>
            <a:off x="4226270" y="2428875"/>
            <a:ext cx="1066800" cy="1066800"/>
          </a:xfrm>
          <a:prstGeom prst="rect">
            <a:avLst/>
          </a:prstGeom>
          <a:solidFill>
            <a:schemeClr val="lt1"/>
          </a:solidFill>
          <a:ln>
            <a:noFill/>
          </a:ln>
        </p:spPr>
      </p:sp>
      <p:sp>
        <p:nvSpPr>
          <p:cNvPr id="103" name="Google Shape;103;p21"/>
          <p:cNvSpPr txBox="1"/>
          <p:nvPr>
            <p:ph idx="5" type="body"/>
          </p:nvPr>
        </p:nvSpPr>
        <p:spPr>
          <a:xfrm>
            <a:off x="3849262"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4" name="Google Shape;104;p21"/>
          <p:cNvSpPr txBox="1"/>
          <p:nvPr>
            <p:ph idx="6" type="body"/>
          </p:nvPr>
        </p:nvSpPr>
        <p:spPr>
          <a:xfrm>
            <a:off x="3849262" y="3809747"/>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21"/>
          <p:cNvSpPr/>
          <p:nvPr>
            <p:ph idx="7" type="pic"/>
          </p:nvPr>
        </p:nvSpPr>
        <p:spPr>
          <a:xfrm>
            <a:off x="6655584" y="2428875"/>
            <a:ext cx="1066800" cy="1066800"/>
          </a:xfrm>
          <a:prstGeom prst="rect">
            <a:avLst/>
          </a:prstGeom>
          <a:solidFill>
            <a:schemeClr val="lt1"/>
          </a:solidFill>
          <a:ln>
            <a:noFill/>
          </a:ln>
        </p:spPr>
      </p:sp>
      <p:sp>
        <p:nvSpPr>
          <p:cNvPr id="106" name="Google Shape;106;p21"/>
          <p:cNvSpPr txBox="1"/>
          <p:nvPr>
            <p:ph idx="8" type="body"/>
          </p:nvPr>
        </p:nvSpPr>
        <p:spPr>
          <a:xfrm>
            <a:off x="6198355" y="3654378"/>
            <a:ext cx="2105135"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21"/>
          <p:cNvSpPr txBox="1"/>
          <p:nvPr>
            <p:ph idx="9" type="body"/>
          </p:nvPr>
        </p:nvSpPr>
        <p:spPr>
          <a:xfrm>
            <a:off x="6095999" y="3809747"/>
            <a:ext cx="2299855"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8" name="Google Shape;108;p21"/>
          <p:cNvSpPr/>
          <p:nvPr>
            <p:ph idx="13" type="pic"/>
          </p:nvPr>
        </p:nvSpPr>
        <p:spPr>
          <a:xfrm>
            <a:off x="9136814" y="2428875"/>
            <a:ext cx="1066800" cy="1066800"/>
          </a:xfrm>
          <a:prstGeom prst="rect">
            <a:avLst/>
          </a:prstGeom>
          <a:solidFill>
            <a:schemeClr val="lt1"/>
          </a:solidFill>
          <a:ln>
            <a:noFill/>
          </a:ln>
        </p:spPr>
      </p:sp>
      <p:sp>
        <p:nvSpPr>
          <p:cNvPr id="109" name="Google Shape;109;p21"/>
          <p:cNvSpPr txBox="1"/>
          <p:nvPr>
            <p:ph idx="14" type="body"/>
          </p:nvPr>
        </p:nvSpPr>
        <p:spPr>
          <a:xfrm>
            <a:off x="8759806"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0" name="Google Shape;110;p21"/>
          <p:cNvSpPr txBox="1"/>
          <p:nvPr>
            <p:ph idx="15" type="body"/>
          </p:nvPr>
        </p:nvSpPr>
        <p:spPr>
          <a:xfrm>
            <a:off x="8744480" y="3809747"/>
            <a:ext cx="184412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1" name="Google Shape;111;p21"/>
          <p:cNvSpPr/>
          <p:nvPr>
            <p:ph idx="16" type="pic"/>
          </p:nvPr>
        </p:nvSpPr>
        <p:spPr>
          <a:xfrm>
            <a:off x="1877176" y="4287711"/>
            <a:ext cx="1066800" cy="1066800"/>
          </a:xfrm>
          <a:prstGeom prst="rect">
            <a:avLst/>
          </a:prstGeom>
          <a:solidFill>
            <a:schemeClr val="lt1"/>
          </a:solidFill>
          <a:ln>
            <a:noFill/>
          </a:ln>
        </p:spPr>
      </p:sp>
      <p:sp>
        <p:nvSpPr>
          <p:cNvPr id="112" name="Google Shape;112;p21"/>
          <p:cNvSpPr txBox="1"/>
          <p:nvPr>
            <p:ph idx="17" type="body"/>
          </p:nvPr>
        </p:nvSpPr>
        <p:spPr>
          <a:xfrm>
            <a:off x="1500168"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3" name="Google Shape;113;p21"/>
          <p:cNvSpPr txBox="1"/>
          <p:nvPr>
            <p:ph idx="18" type="body"/>
          </p:nvPr>
        </p:nvSpPr>
        <p:spPr>
          <a:xfrm>
            <a:off x="1500168" y="5668583"/>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4" name="Google Shape;114;p21"/>
          <p:cNvSpPr/>
          <p:nvPr>
            <p:ph idx="19" type="pic"/>
          </p:nvPr>
        </p:nvSpPr>
        <p:spPr>
          <a:xfrm>
            <a:off x="4226270" y="4287711"/>
            <a:ext cx="1066800" cy="1066800"/>
          </a:xfrm>
          <a:prstGeom prst="rect">
            <a:avLst/>
          </a:prstGeom>
          <a:solidFill>
            <a:schemeClr val="lt1"/>
          </a:solidFill>
          <a:ln>
            <a:noFill/>
          </a:ln>
        </p:spPr>
      </p:sp>
      <p:sp>
        <p:nvSpPr>
          <p:cNvPr id="115" name="Google Shape;115;p21"/>
          <p:cNvSpPr txBox="1"/>
          <p:nvPr>
            <p:ph idx="20" type="body"/>
          </p:nvPr>
        </p:nvSpPr>
        <p:spPr>
          <a:xfrm>
            <a:off x="3849262"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21"/>
          <p:cNvSpPr txBox="1"/>
          <p:nvPr>
            <p:ph idx="21" type="body"/>
          </p:nvPr>
        </p:nvSpPr>
        <p:spPr>
          <a:xfrm>
            <a:off x="3849262" y="5668583"/>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7" name="Google Shape;117;p21"/>
          <p:cNvSpPr/>
          <p:nvPr>
            <p:ph idx="22" type="pic"/>
          </p:nvPr>
        </p:nvSpPr>
        <p:spPr>
          <a:xfrm>
            <a:off x="6655584" y="4287711"/>
            <a:ext cx="1066800" cy="1066800"/>
          </a:xfrm>
          <a:prstGeom prst="rect">
            <a:avLst/>
          </a:prstGeom>
          <a:solidFill>
            <a:schemeClr val="lt1"/>
          </a:solidFill>
          <a:ln>
            <a:noFill/>
          </a:ln>
        </p:spPr>
      </p:sp>
      <p:sp>
        <p:nvSpPr>
          <p:cNvPr id="118" name="Google Shape;118;p21"/>
          <p:cNvSpPr txBox="1"/>
          <p:nvPr>
            <p:ph idx="23" type="body"/>
          </p:nvPr>
        </p:nvSpPr>
        <p:spPr>
          <a:xfrm>
            <a:off x="633992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21"/>
          <p:cNvSpPr txBox="1"/>
          <p:nvPr>
            <p:ph idx="24" type="body"/>
          </p:nvPr>
        </p:nvSpPr>
        <p:spPr>
          <a:xfrm>
            <a:off x="6339926" y="5668583"/>
            <a:ext cx="1813474"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0" name="Google Shape;120;p21"/>
          <p:cNvSpPr/>
          <p:nvPr>
            <p:ph idx="25" type="pic"/>
          </p:nvPr>
        </p:nvSpPr>
        <p:spPr>
          <a:xfrm>
            <a:off x="9136814" y="4287711"/>
            <a:ext cx="1066800" cy="1066800"/>
          </a:xfrm>
          <a:prstGeom prst="rect">
            <a:avLst/>
          </a:prstGeom>
          <a:solidFill>
            <a:schemeClr val="lt1"/>
          </a:solidFill>
          <a:ln>
            <a:noFill/>
          </a:ln>
        </p:spPr>
      </p:sp>
      <p:sp>
        <p:nvSpPr>
          <p:cNvPr id="121" name="Google Shape;121;p21"/>
          <p:cNvSpPr txBox="1"/>
          <p:nvPr>
            <p:ph idx="26" type="body"/>
          </p:nvPr>
        </p:nvSpPr>
        <p:spPr>
          <a:xfrm>
            <a:off x="875980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21"/>
          <p:cNvSpPr txBox="1"/>
          <p:nvPr>
            <p:ph idx="27" type="body"/>
          </p:nvPr>
        </p:nvSpPr>
        <p:spPr>
          <a:xfrm>
            <a:off x="8744480" y="5668583"/>
            <a:ext cx="184412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3" name="Google Shape;12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98989"/>
                </a:solidFill>
                <a:latin typeface="Arial"/>
                <a:ea typeface="Arial"/>
                <a:cs typeface="Arial"/>
                <a:sym typeface="Arial"/>
              </a:defRPr>
            </a:lvl1pPr>
            <a:lvl2pPr indent="0" lvl="1" marL="0" algn="r">
              <a:spcBef>
                <a:spcPts val="0"/>
              </a:spcBef>
              <a:buNone/>
              <a:defRPr sz="900">
                <a:solidFill>
                  <a:srgbClr val="898989"/>
                </a:solidFill>
                <a:latin typeface="Arial"/>
                <a:ea typeface="Arial"/>
                <a:cs typeface="Arial"/>
                <a:sym typeface="Arial"/>
              </a:defRPr>
            </a:lvl2pPr>
            <a:lvl3pPr indent="0" lvl="2" marL="0" algn="r">
              <a:spcBef>
                <a:spcPts val="0"/>
              </a:spcBef>
              <a:buNone/>
              <a:defRPr sz="900">
                <a:solidFill>
                  <a:srgbClr val="898989"/>
                </a:solidFill>
                <a:latin typeface="Arial"/>
                <a:ea typeface="Arial"/>
                <a:cs typeface="Arial"/>
                <a:sym typeface="Arial"/>
              </a:defRPr>
            </a:lvl3pPr>
            <a:lvl4pPr indent="0" lvl="3" marL="0" algn="r">
              <a:spcBef>
                <a:spcPts val="0"/>
              </a:spcBef>
              <a:buNone/>
              <a:defRPr sz="900">
                <a:solidFill>
                  <a:srgbClr val="898989"/>
                </a:solidFill>
                <a:latin typeface="Arial"/>
                <a:ea typeface="Arial"/>
                <a:cs typeface="Arial"/>
                <a:sym typeface="Arial"/>
              </a:defRPr>
            </a:lvl4pPr>
            <a:lvl5pPr indent="0" lvl="4" marL="0" algn="r">
              <a:spcBef>
                <a:spcPts val="0"/>
              </a:spcBef>
              <a:buNone/>
              <a:defRPr sz="900">
                <a:solidFill>
                  <a:srgbClr val="898989"/>
                </a:solidFill>
                <a:latin typeface="Arial"/>
                <a:ea typeface="Arial"/>
                <a:cs typeface="Arial"/>
                <a:sym typeface="Arial"/>
              </a:defRPr>
            </a:lvl5pPr>
            <a:lvl6pPr indent="0" lvl="5" marL="0" algn="r">
              <a:spcBef>
                <a:spcPts val="0"/>
              </a:spcBef>
              <a:buNone/>
              <a:defRPr sz="900">
                <a:solidFill>
                  <a:srgbClr val="898989"/>
                </a:solidFill>
                <a:latin typeface="Arial"/>
                <a:ea typeface="Arial"/>
                <a:cs typeface="Arial"/>
                <a:sym typeface="Arial"/>
              </a:defRPr>
            </a:lvl6pPr>
            <a:lvl7pPr indent="0" lvl="6" marL="0" algn="r">
              <a:spcBef>
                <a:spcPts val="0"/>
              </a:spcBef>
              <a:buNone/>
              <a:defRPr sz="900">
                <a:solidFill>
                  <a:srgbClr val="898989"/>
                </a:solidFill>
                <a:latin typeface="Arial"/>
                <a:ea typeface="Arial"/>
                <a:cs typeface="Arial"/>
                <a:sym typeface="Arial"/>
              </a:defRPr>
            </a:lvl7pPr>
            <a:lvl8pPr indent="0" lvl="7" marL="0" algn="r">
              <a:spcBef>
                <a:spcPts val="0"/>
              </a:spcBef>
              <a:buNone/>
              <a:defRPr sz="900">
                <a:solidFill>
                  <a:srgbClr val="898989"/>
                </a:solidFill>
                <a:latin typeface="Arial"/>
                <a:ea typeface="Arial"/>
                <a:cs typeface="Arial"/>
                <a:sym typeface="Arial"/>
              </a:defRPr>
            </a:lvl8pPr>
            <a:lvl9pPr indent="0" lvl="8" marL="0" algn="r">
              <a:spcBef>
                <a:spcPts val="0"/>
              </a:spcBef>
              <a:buNone/>
              <a:defRPr sz="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bg>
      <p:bgPr>
        <a:solidFill>
          <a:schemeClr val="lt1"/>
        </a:solidFill>
      </p:bgPr>
    </p:bg>
    <p:spTree>
      <p:nvGrpSpPr>
        <p:cNvPr id="126" name="Shape 126"/>
        <p:cNvGrpSpPr/>
        <p:nvPr/>
      </p:nvGrpSpPr>
      <p:grpSpPr>
        <a:xfrm>
          <a:off x="0" y="0"/>
          <a:ext cx="0" cy="0"/>
          <a:chOff x="0" y="0"/>
          <a:chExt cx="0" cy="0"/>
        </a:xfrm>
      </p:grpSpPr>
      <p:grpSp>
        <p:nvGrpSpPr>
          <p:cNvPr id="127" name="Google Shape;127;p22"/>
          <p:cNvGrpSpPr/>
          <p:nvPr/>
        </p:nvGrpSpPr>
        <p:grpSpPr>
          <a:xfrm>
            <a:off x="0" y="0"/>
            <a:ext cx="2590800" cy="1027906"/>
            <a:chOff x="0" y="0"/>
            <a:chExt cx="2590800" cy="1027906"/>
          </a:xfrm>
        </p:grpSpPr>
        <p:cxnSp>
          <p:nvCxnSpPr>
            <p:cNvPr id="128" name="Google Shape;128;p22"/>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129" name="Google Shape;129;p22"/>
            <p:cNvCxnSpPr/>
            <p:nvPr/>
          </p:nvCxnSpPr>
          <p:spPr>
            <a:xfrm flipH="1">
              <a:off x="0" y="0"/>
              <a:ext cx="704850" cy="1027906"/>
            </a:xfrm>
            <a:prstGeom prst="straightConnector1">
              <a:avLst/>
            </a:prstGeom>
            <a:noFill/>
            <a:ln cap="flat" cmpd="sng" w="9525">
              <a:solidFill>
                <a:schemeClr val="dk1"/>
              </a:solidFill>
              <a:prstDash val="solid"/>
              <a:miter lim="800000"/>
              <a:headEnd len="sm" w="sm" type="none"/>
              <a:tailEnd len="sm" w="sm" type="none"/>
            </a:ln>
          </p:spPr>
        </p:cxnSp>
      </p:grpSp>
      <p:sp>
        <p:nvSpPr>
          <p:cNvPr id="130" name="Google Shape;1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2"/>
          <p:cNvSpPr/>
          <p:nvPr>
            <p:ph idx="2" type="dgm"/>
          </p:nvPr>
        </p:nvSpPr>
        <p:spPr>
          <a:xfrm>
            <a:off x="838200" y="2111375"/>
            <a:ext cx="10515600" cy="374491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2" name="Google Shape;13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35" name="Shape 135"/>
        <p:cNvGrpSpPr/>
        <p:nvPr/>
      </p:nvGrpSpPr>
      <p:grpSpPr>
        <a:xfrm>
          <a:off x="0" y="0"/>
          <a:ext cx="0" cy="0"/>
          <a:chOff x="0" y="0"/>
          <a:chExt cx="0" cy="0"/>
        </a:xfrm>
      </p:grpSpPr>
      <p:sp>
        <p:nvSpPr>
          <p:cNvPr id="136" name="Google Shape;136;p23"/>
          <p:cNvSpPr/>
          <p:nvPr/>
        </p:nvSpPr>
        <p:spPr>
          <a:xfrm>
            <a:off x="2113884" y="0"/>
            <a:ext cx="10078116" cy="6858000"/>
          </a:xfrm>
          <a:custGeom>
            <a:rect b="b" l="l" r="r" t="t"/>
            <a:pathLst>
              <a:path extrusionOk="0" h="6858000" w="10078116">
                <a:moveTo>
                  <a:pt x="3793236" y="6858000"/>
                </a:moveTo>
                <a:lnTo>
                  <a:pt x="0" y="0"/>
                </a:lnTo>
                <a:lnTo>
                  <a:pt x="10078116" y="0"/>
                </a:lnTo>
                <a:lnTo>
                  <a:pt x="10078116"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23"/>
          <p:cNvSpPr txBox="1"/>
          <p:nvPr>
            <p:ph type="title"/>
          </p:nvPr>
        </p:nvSpPr>
        <p:spPr>
          <a:xfrm>
            <a:off x="838200" y="5509419"/>
            <a:ext cx="4082142" cy="5857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3"/>
          <p:cNvSpPr txBox="1"/>
          <p:nvPr>
            <p:ph idx="1" type="body"/>
          </p:nvPr>
        </p:nvSpPr>
        <p:spPr>
          <a:xfrm>
            <a:off x="166074" y="1507772"/>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23"/>
          <p:cNvSpPr txBox="1"/>
          <p:nvPr>
            <p:ph idx="2" type="body"/>
          </p:nvPr>
        </p:nvSpPr>
        <p:spPr>
          <a:xfrm>
            <a:off x="732131" y="2584097"/>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3"/>
          <p:cNvSpPr txBox="1"/>
          <p:nvPr>
            <p:ph idx="3" type="body"/>
          </p:nvPr>
        </p:nvSpPr>
        <p:spPr>
          <a:xfrm>
            <a:off x="1338556" y="3660422"/>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23"/>
          <p:cNvSpPr txBox="1"/>
          <p:nvPr>
            <p:ph idx="4" type="body"/>
          </p:nvPr>
        </p:nvSpPr>
        <p:spPr>
          <a:xfrm>
            <a:off x="1922756" y="4736748"/>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3"/>
          <p:cNvSpPr txBox="1"/>
          <p:nvPr>
            <p:ph idx="5" type="body"/>
          </p:nvPr>
        </p:nvSpPr>
        <p:spPr>
          <a:xfrm>
            <a:off x="4401536" y="1613528"/>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3"/>
          <p:cNvSpPr txBox="1"/>
          <p:nvPr>
            <p:ph idx="6" type="body"/>
          </p:nvPr>
        </p:nvSpPr>
        <p:spPr>
          <a:xfrm>
            <a:off x="4986029" y="2682564"/>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23"/>
          <p:cNvSpPr txBox="1"/>
          <p:nvPr>
            <p:ph idx="7" type="body"/>
          </p:nvPr>
        </p:nvSpPr>
        <p:spPr>
          <a:xfrm>
            <a:off x="5576938" y="3755394"/>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23"/>
          <p:cNvSpPr txBox="1"/>
          <p:nvPr>
            <p:ph idx="8" type="body"/>
          </p:nvPr>
        </p:nvSpPr>
        <p:spPr>
          <a:xfrm>
            <a:off x="6175280" y="4824430"/>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3"/>
          <p:cNvSpPr txBox="1"/>
          <p:nvPr>
            <p:ph idx="11" type="ftr"/>
          </p:nvPr>
        </p:nvSpPr>
        <p:spPr>
          <a:xfrm>
            <a:off x="6749143" y="6356350"/>
            <a:ext cx="377598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3"/>
          <p:cNvSpPr txBox="1"/>
          <p:nvPr>
            <p:ph idx="12" type="sldNum"/>
          </p:nvPr>
        </p:nvSpPr>
        <p:spPr>
          <a:xfrm>
            <a:off x="10810874" y="6356350"/>
            <a:ext cx="5429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49" name="Google Shape;149;p23"/>
          <p:cNvCxnSpPr/>
          <p:nvPr/>
        </p:nvCxnSpPr>
        <p:spPr>
          <a:xfrm>
            <a:off x="4353515" y="5023933"/>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150" name="Google Shape;150;p23"/>
          <p:cNvCxnSpPr/>
          <p:nvPr/>
        </p:nvCxnSpPr>
        <p:spPr>
          <a:xfrm>
            <a:off x="3759917" y="3948451"/>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151" name="Google Shape;151;p23"/>
          <p:cNvCxnSpPr/>
          <p:nvPr/>
        </p:nvCxnSpPr>
        <p:spPr>
          <a:xfrm>
            <a:off x="3173453" y="2872686"/>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152" name="Google Shape;152;p23"/>
          <p:cNvCxnSpPr/>
          <p:nvPr/>
        </p:nvCxnSpPr>
        <p:spPr>
          <a:xfrm>
            <a:off x="2586263" y="1796083"/>
            <a:ext cx="151321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TxTwoObj">
  <p:cSld name="TWO_OBJECTS_WITH_TEXT">
    <p:bg>
      <p:bgPr>
        <a:solidFill>
          <a:schemeClr val="accent1"/>
        </a:solidFill>
      </p:bgPr>
    </p:bg>
    <p:spTree>
      <p:nvGrpSpPr>
        <p:cNvPr id="153" name="Shape 153"/>
        <p:cNvGrpSpPr/>
        <p:nvPr/>
      </p:nvGrpSpPr>
      <p:grpSpPr>
        <a:xfrm>
          <a:off x="0" y="0"/>
          <a:ext cx="0" cy="0"/>
          <a:chOff x="0" y="0"/>
          <a:chExt cx="0" cy="0"/>
        </a:xfrm>
      </p:grpSpPr>
      <p:sp>
        <p:nvSpPr>
          <p:cNvPr id="154" name="Google Shape;154;p24"/>
          <p:cNvSpPr txBox="1"/>
          <p:nvPr>
            <p:ph type="title"/>
          </p:nvPr>
        </p:nvSpPr>
        <p:spPr>
          <a:xfrm>
            <a:off x="2933700" y="892177"/>
            <a:ext cx="8421688"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4"/>
          <p:cNvSpPr txBox="1"/>
          <p:nvPr>
            <p:ph idx="1" type="body"/>
          </p:nvPr>
        </p:nvSpPr>
        <p:spPr>
          <a:xfrm>
            <a:off x="2933700" y="2776936"/>
            <a:ext cx="392430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6" name="Google Shape;156;p24"/>
          <p:cNvSpPr txBox="1"/>
          <p:nvPr>
            <p:ph idx="2" type="body"/>
          </p:nvPr>
        </p:nvSpPr>
        <p:spPr>
          <a:xfrm>
            <a:off x="2933700" y="3834606"/>
            <a:ext cx="3924300"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24"/>
          <p:cNvSpPr txBox="1"/>
          <p:nvPr>
            <p:ph idx="3" type="body"/>
          </p:nvPr>
        </p:nvSpPr>
        <p:spPr>
          <a:xfrm>
            <a:off x="7410173" y="2776936"/>
            <a:ext cx="394362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8" name="Google Shape;158;p24"/>
          <p:cNvSpPr txBox="1"/>
          <p:nvPr>
            <p:ph idx="4" type="body"/>
          </p:nvPr>
        </p:nvSpPr>
        <p:spPr>
          <a:xfrm>
            <a:off x="7410173" y="3834606"/>
            <a:ext cx="3943627"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62" name="Google Shape;162;p24"/>
          <p:cNvPicPr preferRelativeResize="0"/>
          <p:nvPr/>
        </p:nvPicPr>
        <p:blipFill rotWithShape="1">
          <a:blip r:embed="rId2">
            <a:alphaModFix/>
          </a:blip>
          <a:srcRect b="22673" l="39434" r="0" t="20278"/>
          <a:stretch/>
        </p:blipFill>
        <p:spPr>
          <a:xfrm>
            <a:off x="25785" y="0"/>
            <a:ext cx="4368030" cy="391239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lt1"/>
        </a:solidFill>
      </p:bgPr>
    </p:bg>
    <p:spTree>
      <p:nvGrpSpPr>
        <p:cNvPr id="163" name="Shape 163"/>
        <p:cNvGrpSpPr/>
        <p:nvPr/>
      </p:nvGrpSpPr>
      <p:grpSpPr>
        <a:xfrm>
          <a:off x="0" y="0"/>
          <a:ext cx="0" cy="0"/>
          <a:chOff x="0" y="0"/>
          <a:chExt cx="0" cy="0"/>
        </a:xfrm>
      </p:grpSpPr>
      <p:sp>
        <p:nvSpPr>
          <p:cNvPr id="164" name="Google Shape;164;p25"/>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5"/>
          <p:cNvSpPr txBox="1"/>
          <p:nvPr>
            <p:ph idx="1" type="body"/>
          </p:nvPr>
        </p:nvSpPr>
        <p:spPr>
          <a:xfrm>
            <a:off x="1243104"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6" name="Google Shape;166;p25"/>
          <p:cNvSpPr txBox="1"/>
          <p:nvPr>
            <p:ph idx="2" type="body"/>
          </p:nvPr>
        </p:nvSpPr>
        <p:spPr>
          <a:xfrm>
            <a:off x="1243104"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25"/>
          <p:cNvSpPr txBox="1"/>
          <p:nvPr>
            <p:ph idx="3" type="body"/>
          </p:nvPr>
        </p:nvSpPr>
        <p:spPr>
          <a:xfrm>
            <a:off x="4647665" y="2776936"/>
            <a:ext cx="289667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8" name="Google Shape;168;p25"/>
          <p:cNvSpPr txBox="1"/>
          <p:nvPr>
            <p:ph idx="4" type="body"/>
          </p:nvPr>
        </p:nvSpPr>
        <p:spPr>
          <a:xfrm>
            <a:off x="4647665" y="3834606"/>
            <a:ext cx="2896671"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25"/>
          <p:cNvSpPr txBox="1"/>
          <p:nvPr>
            <p:ph idx="5" type="body"/>
          </p:nvPr>
        </p:nvSpPr>
        <p:spPr>
          <a:xfrm>
            <a:off x="8066421"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0" name="Google Shape;170;p25"/>
          <p:cNvSpPr txBox="1"/>
          <p:nvPr>
            <p:ph idx="6" type="body"/>
          </p:nvPr>
        </p:nvSpPr>
        <p:spPr>
          <a:xfrm>
            <a:off x="8066421"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74" name="Google Shape;174;p25"/>
          <p:cNvGrpSpPr/>
          <p:nvPr/>
        </p:nvGrpSpPr>
        <p:grpSpPr>
          <a:xfrm>
            <a:off x="0" y="0"/>
            <a:ext cx="2238376" cy="3105150"/>
            <a:chOff x="0" y="0"/>
            <a:chExt cx="2238376" cy="3105150"/>
          </a:xfrm>
        </p:grpSpPr>
        <p:cxnSp>
          <p:nvCxnSpPr>
            <p:cNvPr id="175" name="Google Shape;175;p25"/>
            <p:cNvCxnSpPr/>
            <p:nvPr/>
          </p:nvCxnSpPr>
          <p:spPr>
            <a:xfrm flipH="1">
              <a:off x="0" y="0"/>
              <a:ext cx="1238250" cy="3105150"/>
            </a:xfrm>
            <a:prstGeom prst="straightConnector1">
              <a:avLst/>
            </a:prstGeom>
            <a:noFill/>
            <a:ln cap="flat" cmpd="sng" w="9525">
              <a:solidFill>
                <a:schemeClr val="dk1"/>
              </a:solidFill>
              <a:prstDash val="solid"/>
              <a:miter lim="800000"/>
              <a:headEnd len="sm" w="sm" type="none"/>
              <a:tailEnd len="sm" w="sm" type="none"/>
            </a:ln>
          </p:spPr>
        </p:cxnSp>
        <p:cxnSp>
          <p:nvCxnSpPr>
            <p:cNvPr id="176" name="Google Shape;176;p25"/>
            <p:cNvCxnSpPr/>
            <p:nvPr/>
          </p:nvCxnSpPr>
          <p:spPr>
            <a:xfrm flipH="1">
              <a:off x="0" y="0"/>
              <a:ext cx="2238376" cy="24765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secHead">
  <p:cSld name="SECTION_HEADER">
    <p:spTree>
      <p:nvGrpSpPr>
        <p:cNvPr id="19" name="Shape 19"/>
        <p:cNvGrpSpPr/>
        <p:nvPr/>
      </p:nvGrpSpPr>
      <p:grpSpPr>
        <a:xfrm>
          <a:off x="0" y="0"/>
          <a:ext cx="0" cy="0"/>
          <a:chOff x="0" y="0"/>
          <a:chExt cx="0" cy="0"/>
        </a:xfrm>
      </p:grpSpPr>
      <p:sp>
        <p:nvSpPr>
          <p:cNvPr id="20" name="Google Shape;20;p12"/>
          <p:cNvSpPr txBox="1"/>
          <p:nvPr>
            <p:ph type="title"/>
          </p:nvPr>
        </p:nvSpPr>
        <p:spPr>
          <a:xfrm>
            <a:off x="13620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2"/>
          <p:cNvSpPr txBox="1"/>
          <p:nvPr>
            <p:ph idx="1" type="body"/>
          </p:nvPr>
        </p:nvSpPr>
        <p:spPr>
          <a:xfrm>
            <a:off x="1362075" y="3660774"/>
            <a:ext cx="5111750" cy="1525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2" name="Google Shape;22;p12"/>
          <p:cNvSpPr txBox="1"/>
          <p:nvPr>
            <p:ph idx="10" type="dt"/>
          </p:nvPr>
        </p:nvSpPr>
        <p:spPr>
          <a:xfrm>
            <a:off x="838200" y="6356350"/>
            <a:ext cx="1219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1" type="ftr"/>
          </p:nvPr>
        </p:nvSpPr>
        <p:spPr>
          <a:xfrm>
            <a:off x="2463800" y="6356350"/>
            <a:ext cx="3479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5" name="Google Shape;25;p12"/>
          <p:cNvGrpSpPr/>
          <p:nvPr/>
        </p:nvGrpSpPr>
        <p:grpSpPr>
          <a:xfrm>
            <a:off x="6953250" y="-25401"/>
            <a:ext cx="5238750" cy="6902451"/>
            <a:chOff x="6953250" y="-25401"/>
            <a:chExt cx="5238750" cy="6902451"/>
          </a:xfrm>
        </p:grpSpPr>
        <p:cxnSp>
          <p:nvCxnSpPr>
            <p:cNvPr id="26" name="Google Shape;26;p12"/>
            <p:cNvCxnSpPr/>
            <p:nvPr/>
          </p:nvCxnSpPr>
          <p:spPr>
            <a:xfrm>
              <a:off x="9096375" y="1497012"/>
              <a:ext cx="3095625" cy="0"/>
            </a:xfrm>
            <a:prstGeom prst="straightConnector1">
              <a:avLst/>
            </a:prstGeom>
            <a:noFill/>
            <a:ln cap="flat" cmpd="sng" w="9525">
              <a:solidFill>
                <a:schemeClr val="dk1"/>
              </a:solidFill>
              <a:prstDash val="solid"/>
              <a:miter lim="800000"/>
              <a:headEnd len="sm" w="sm" type="none"/>
              <a:tailEnd len="sm" w="sm" type="none"/>
            </a:ln>
          </p:spPr>
        </p:cxnSp>
        <p:cxnSp>
          <p:nvCxnSpPr>
            <p:cNvPr id="27" name="Google Shape;27;p12"/>
            <p:cNvCxnSpPr/>
            <p:nvPr/>
          </p:nvCxnSpPr>
          <p:spPr>
            <a:xfrm flipH="1">
              <a:off x="6953250" y="-25401"/>
              <a:ext cx="3790950" cy="6902451"/>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bg>
      <p:bgPr>
        <a:solidFill>
          <a:schemeClr val="dk1"/>
        </a:solidFill>
      </p:bgPr>
    </p:bg>
    <p:spTree>
      <p:nvGrpSpPr>
        <p:cNvPr id="28" name="Shape 28"/>
        <p:cNvGrpSpPr/>
        <p:nvPr/>
      </p:nvGrpSpPr>
      <p:grpSpPr>
        <a:xfrm>
          <a:off x="0" y="0"/>
          <a:ext cx="0" cy="0"/>
          <a:chOff x="0" y="0"/>
          <a:chExt cx="0" cy="0"/>
        </a:xfrm>
      </p:grpSpPr>
      <p:sp>
        <p:nvSpPr>
          <p:cNvPr id="29" name="Google Shape;29;p13"/>
          <p:cNvSpPr txBox="1"/>
          <p:nvPr>
            <p:ph type="ctrTitle"/>
          </p:nvPr>
        </p:nvSpPr>
        <p:spPr>
          <a:xfrm>
            <a:off x="6991350" y="2148840"/>
            <a:ext cx="4179570" cy="17155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 type="subTitle"/>
          </p:nvPr>
        </p:nvSpPr>
        <p:spPr>
          <a:xfrm>
            <a:off x="6991350" y="3962003"/>
            <a:ext cx="4179570" cy="365125"/>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31" name="Google Shape;31;p13"/>
          <p:cNvPicPr preferRelativeResize="0"/>
          <p:nvPr/>
        </p:nvPicPr>
        <p:blipFill rotWithShape="1">
          <a:blip r:embed="rId2">
            <a:alphaModFix/>
          </a:blip>
          <a:srcRect b="0" l="0" r="0" t="0"/>
          <a:stretch/>
        </p:blipFill>
        <p:spPr>
          <a:xfrm>
            <a:off x="0" y="828675"/>
            <a:ext cx="5876925" cy="5200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32" name="Shape 32"/>
        <p:cNvGrpSpPr/>
        <p:nvPr/>
      </p:nvGrpSpPr>
      <p:grpSpPr>
        <a:xfrm>
          <a:off x="0" y="0"/>
          <a:ext cx="0" cy="0"/>
          <a:chOff x="0" y="0"/>
          <a:chExt cx="0" cy="0"/>
        </a:xfrm>
      </p:grpSpPr>
      <p:pic>
        <p:nvPicPr>
          <p:cNvPr id="33" name="Google Shape;33;p14"/>
          <p:cNvPicPr preferRelativeResize="0"/>
          <p:nvPr/>
        </p:nvPicPr>
        <p:blipFill rotWithShape="1">
          <a:blip r:embed="rId2">
            <a:alphaModFix/>
          </a:blip>
          <a:srcRect b="0" l="0" r="0" t="0"/>
          <a:stretch/>
        </p:blipFill>
        <p:spPr>
          <a:xfrm>
            <a:off x="0" y="0"/>
            <a:ext cx="5581650" cy="6858000"/>
          </a:xfrm>
          <a:prstGeom prst="rect">
            <a:avLst/>
          </a:prstGeom>
          <a:noFill/>
          <a:ln>
            <a:noFill/>
          </a:ln>
        </p:spPr>
      </p:pic>
      <p:sp>
        <p:nvSpPr>
          <p:cNvPr id="34" name="Google Shape;34;p14"/>
          <p:cNvSpPr txBox="1"/>
          <p:nvPr>
            <p:ph type="title"/>
          </p:nvPr>
        </p:nvSpPr>
        <p:spPr>
          <a:xfrm>
            <a:off x="4657724" y="2809875"/>
            <a:ext cx="6696075" cy="19097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subTitle"/>
          </p:nvPr>
        </p:nvSpPr>
        <p:spPr>
          <a:xfrm>
            <a:off x="4657725" y="5028803"/>
            <a:ext cx="6696074" cy="3651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Clr>
                <a:srgbClr val="757070"/>
              </a:buClr>
              <a:buSzPts val="1600"/>
              <a:buNone/>
              <a:defRPr sz="1600">
                <a:solidFill>
                  <a:srgbClr val="75707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14"/>
          <p:cNvSpPr txBox="1"/>
          <p:nvPr>
            <p:ph idx="10" type="dt"/>
          </p:nvPr>
        </p:nvSpPr>
        <p:spPr>
          <a:xfrm>
            <a:off x="4676774" y="6356350"/>
            <a:ext cx="16954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6743699" y="6356350"/>
            <a:ext cx="25431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9658350" y="6356350"/>
            <a:ext cx="16954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39" name="Google Shape;39;p14"/>
          <p:cNvCxnSpPr/>
          <p:nvPr/>
        </p:nvCxnSpPr>
        <p:spPr>
          <a:xfrm flipH="1" rot="10800000">
            <a:off x="2209800" y="0"/>
            <a:ext cx="2438400" cy="68580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4 People">
  <p:cSld name="Team Slide 4 People">
    <p:bg>
      <p:bgPr>
        <a:solidFill>
          <a:schemeClr val="lt1"/>
        </a:solidFill>
      </p:bgPr>
    </p:bg>
    <p:spTree>
      <p:nvGrpSpPr>
        <p:cNvPr id="40" name="Shape 40"/>
        <p:cNvGrpSpPr/>
        <p:nvPr/>
      </p:nvGrpSpPr>
      <p:grpSpPr>
        <a:xfrm>
          <a:off x="0" y="0"/>
          <a:ext cx="0" cy="0"/>
          <a:chOff x="0" y="0"/>
          <a:chExt cx="0" cy="0"/>
        </a:xfrm>
      </p:grpSpPr>
      <p:sp>
        <p:nvSpPr>
          <p:cNvPr id="41" name="Google Shape;41;p15"/>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p:nvPr>
            <p:ph idx="2" type="pic"/>
          </p:nvPr>
        </p:nvSpPr>
        <p:spPr>
          <a:xfrm>
            <a:off x="1487181" y="2886074"/>
            <a:ext cx="1845511" cy="1845511"/>
          </a:xfrm>
          <a:prstGeom prst="rect">
            <a:avLst/>
          </a:prstGeom>
          <a:solidFill>
            <a:srgbClr val="F2F2F2"/>
          </a:solidFill>
          <a:ln>
            <a:noFill/>
          </a:ln>
        </p:spPr>
      </p:sp>
      <p:sp>
        <p:nvSpPr>
          <p:cNvPr id="43" name="Google Shape;43;p15"/>
          <p:cNvSpPr txBox="1"/>
          <p:nvPr>
            <p:ph idx="1" type="body"/>
          </p:nvPr>
        </p:nvSpPr>
        <p:spPr>
          <a:xfrm>
            <a:off x="1228568" y="5084524"/>
            <a:ext cx="2317707"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5"/>
          <p:cNvSpPr txBox="1"/>
          <p:nvPr>
            <p:ph idx="3" type="body"/>
          </p:nvPr>
        </p:nvSpPr>
        <p:spPr>
          <a:xfrm>
            <a:off x="1487181" y="5464114"/>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5"/>
          <p:cNvSpPr/>
          <p:nvPr>
            <p:ph idx="4" type="pic"/>
          </p:nvPr>
        </p:nvSpPr>
        <p:spPr>
          <a:xfrm>
            <a:off x="3836914" y="2886074"/>
            <a:ext cx="1845511" cy="1845511"/>
          </a:xfrm>
          <a:prstGeom prst="rect">
            <a:avLst/>
          </a:prstGeom>
          <a:solidFill>
            <a:srgbClr val="F2F2F2"/>
          </a:solidFill>
          <a:ln>
            <a:noFill/>
          </a:ln>
        </p:spPr>
      </p:sp>
      <p:sp>
        <p:nvSpPr>
          <p:cNvPr id="46" name="Google Shape;46;p15"/>
          <p:cNvSpPr txBox="1"/>
          <p:nvPr>
            <p:ph idx="5" type="body"/>
          </p:nvPr>
        </p:nvSpPr>
        <p:spPr>
          <a:xfrm>
            <a:off x="3578300" y="5084524"/>
            <a:ext cx="233081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5"/>
          <p:cNvSpPr txBox="1"/>
          <p:nvPr>
            <p:ph idx="6" type="body"/>
          </p:nvPr>
        </p:nvSpPr>
        <p:spPr>
          <a:xfrm>
            <a:off x="3836913" y="5478796"/>
            <a:ext cx="1855949"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5"/>
          <p:cNvSpPr/>
          <p:nvPr>
            <p:ph idx="7" type="pic"/>
          </p:nvPr>
        </p:nvSpPr>
        <p:spPr>
          <a:xfrm>
            <a:off x="6327578" y="2886074"/>
            <a:ext cx="1845511" cy="1845511"/>
          </a:xfrm>
          <a:prstGeom prst="rect">
            <a:avLst/>
          </a:prstGeom>
          <a:solidFill>
            <a:srgbClr val="F2F2F2"/>
          </a:solidFill>
          <a:ln>
            <a:noFill/>
          </a:ln>
        </p:spPr>
      </p:sp>
      <p:sp>
        <p:nvSpPr>
          <p:cNvPr id="49" name="Google Shape;49;p15"/>
          <p:cNvSpPr txBox="1"/>
          <p:nvPr>
            <p:ph idx="8" type="body"/>
          </p:nvPr>
        </p:nvSpPr>
        <p:spPr>
          <a:xfrm>
            <a:off x="6068964" y="5084524"/>
            <a:ext cx="2317707"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5"/>
          <p:cNvSpPr txBox="1"/>
          <p:nvPr>
            <p:ph idx="9" type="body"/>
          </p:nvPr>
        </p:nvSpPr>
        <p:spPr>
          <a:xfrm>
            <a:off x="6327577" y="5478796"/>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5"/>
          <p:cNvSpPr/>
          <p:nvPr>
            <p:ph idx="13" type="pic"/>
          </p:nvPr>
        </p:nvSpPr>
        <p:spPr>
          <a:xfrm>
            <a:off x="8747458" y="2886074"/>
            <a:ext cx="1845511" cy="1845511"/>
          </a:xfrm>
          <a:prstGeom prst="rect">
            <a:avLst/>
          </a:prstGeom>
          <a:solidFill>
            <a:srgbClr val="F2F2F2"/>
          </a:solidFill>
          <a:ln>
            <a:noFill/>
          </a:ln>
        </p:spPr>
      </p:sp>
      <p:sp>
        <p:nvSpPr>
          <p:cNvPr id="52" name="Google Shape;52;p15"/>
          <p:cNvSpPr txBox="1"/>
          <p:nvPr>
            <p:ph idx="14" type="body"/>
          </p:nvPr>
        </p:nvSpPr>
        <p:spPr>
          <a:xfrm>
            <a:off x="8488845" y="5084524"/>
            <a:ext cx="231770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5"/>
          <p:cNvSpPr txBox="1"/>
          <p:nvPr>
            <p:ph idx="15" type="body"/>
          </p:nvPr>
        </p:nvSpPr>
        <p:spPr>
          <a:xfrm>
            <a:off x="8747458" y="5464114"/>
            <a:ext cx="184551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57" name="Google Shape;57;p15"/>
          <p:cNvGrpSpPr/>
          <p:nvPr/>
        </p:nvGrpSpPr>
        <p:grpSpPr>
          <a:xfrm>
            <a:off x="7334250" y="0"/>
            <a:ext cx="4857750" cy="1724025"/>
            <a:chOff x="7334250" y="0"/>
            <a:chExt cx="4857750" cy="1724025"/>
          </a:xfrm>
        </p:grpSpPr>
        <p:cxnSp>
          <p:nvCxnSpPr>
            <p:cNvPr id="58" name="Google Shape;58;p15"/>
            <p:cNvCxnSpPr/>
            <p:nvPr/>
          </p:nvCxnSpPr>
          <p:spPr>
            <a:xfrm rot="10800000">
              <a:off x="7334250" y="0"/>
              <a:ext cx="4857750" cy="762000"/>
            </a:xfrm>
            <a:prstGeom prst="straightConnector1">
              <a:avLst/>
            </a:prstGeom>
            <a:noFill/>
            <a:ln cap="flat" cmpd="sng" w="9525">
              <a:solidFill>
                <a:schemeClr val="dk1"/>
              </a:solidFill>
              <a:prstDash val="solid"/>
              <a:miter lim="800000"/>
              <a:headEnd len="sm" w="sm" type="none"/>
              <a:tailEnd len="sm" w="sm" type="none"/>
            </a:ln>
          </p:spPr>
        </p:cxnSp>
        <p:cxnSp>
          <p:nvCxnSpPr>
            <p:cNvPr id="59" name="Google Shape;59;p15"/>
            <p:cNvCxnSpPr/>
            <p:nvPr/>
          </p:nvCxnSpPr>
          <p:spPr>
            <a:xfrm>
              <a:off x="11487150" y="0"/>
              <a:ext cx="704850" cy="1724025"/>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60" name="Shape 60"/>
        <p:cNvGrpSpPr/>
        <p:nvPr/>
      </p:nvGrpSpPr>
      <p:grpSpPr>
        <a:xfrm>
          <a:off x="0" y="0"/>
          <a:ext cx="0" cy="0"/>
          <a:chOff x="0" y="0"/>
          <a:chExt cx="0" cy="0"/>
        </a:xfrm>
      </p:grpSpPr>
      <p:sp>
        <p:nvSpPr>
          <p:cNvPr id="61" name="Google Shape;61;p16"/>
          <p:cNvSpPr txBox="1"/>
          <p:nvPr>
            <p:ph type="title"/>
          </p:nvPr>
        </p:nvSpPr>
        <p:spPr>
          <a:xfrm>
            <a:off x="54768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6"/>
          <p:cNvSpPr txBox="1"/>
          <p:nvPr>
            <p:ph idx="1" type="body"/>
          </p:nvPr>
        </p:nvSpPr>
        <p:spPr>
          <a:xfrm>
            <a:off x="5476875" y="3660774"/>
            <a:ext cx="5111750" cy="1525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grpSp>
        <p:nvGrpSpPr>
          <p:cNvPr id="63" name="Google Shape;63;p16"/>
          <p:cNvGrpSpPr/>
          <p:nvPr/>
        </p:nvGrpSpPr>
        <p:grpSpPr>
          <a:xfrm>
            <a:off x="0" y="0"/>
            <a:ext cx="4762501" cy="5186363"/>
            <a:chOff x="0" y="0"/>
            <a:chExt cx="4762501" cy="5186363"/>
          </a:xfrm>
        </p:grpSpPr>
        <p:cxnSp>
          <p:nvCxnSpPr>
            <p:cNvPr id="64" name="Google Shape;64;p16"/>
            <p:cNvCxnSpPr/>
            <p:nvPr/>
          </p:nvCxnSpPr>
          <p:spPr>
            <a:xfrm rot="10800000">
              <a:off x="0" y="876300"/>
              <a:ext cx="4762500" cy="1628775"/>
            </a:xfrm>
            <a:prstGeom prst="straightConnector1">
              <a:avLst/>
            </a:prstGeom>
            <a:noFill/>
            <a:ln cap="flat" cmpd="sng" w="9525">
              <a:solidFill>
                <a:schemeClr val="dk1"/>
              </a:solidFill>
              <a:prstDash val="solid"/>
              <a:miter lim="800000"/>
              <a:headEnd len="sm" w="sm" type="none"/>
              <a:tailEnd len="sm" w="sm" type="none"/>
            </a:ln>
          </p:spPr>
        </p:cxnSp>
        <p:cxnSp>
          <p:nvCxnSpPr>
            <p:cNvPr id="65" name="Google Shape;65;p16"/>
            <p:cNvCxnSpPr/>
            <p:nvPr/>
          </p:nvCxnSpPr>
          <p:spPr>
            <a:xfrm rot="10800000">
              <a:off x="2638425" y="0"/>
              <a:ext cx="2124076" cy="5186363"/>
            </a:xfrm>
            <a:prstGeom prst="straightConnector1">
              <a:avLst/>
            </a:prstGeom>
            <a:noFill/>
            <a:ln cap="flat" cmpd="sng" w="9525">
              <a:solidFill>
                <a:schemeClr val="dk1"/>
              </a:solidFill>
              <a:prstDash val="solid"/>
              <a:miter lim="800000"/>
              <a:headEnd len="sm" w="sm" type="none"/>
              <a:tailEnd len="sm" w="sm" type="none"/>
            </a:ln>
          </p:spPr>
        </p:cxnSp>
      </p:grpSp>
      <p:sp>
        <p:nvSpPr>
          <p:cNvPr id="66" name="Google Shape;6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300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69" name="Shape 69"/>
        <p:cNvGrpSpPr/>
        <p:nvPr/>
      </p:nvGrpSpPr>
      <p:grpSpPr>
        <a:xfrm>
          <a:off x="0" y="0"/>
          <a:ext cx="0" cy="0"/>
          <a:chOff x="0" y="0"/>
          <a:chExt cx="0" cy="0"/>
        </a:xfrm>
      </p:grpSpPr>
      <p:sp>
        <p:nvSpPr>
          <p:cNvPr id="70" name="Google Shape;70;p17"/>
          <p:cNvSpPr txBox="1"/>
          <p:nvPr>
            <p:ph type="ctrTitle"/>
          </p:nvPr>
        </p:nvSpPr>
        <p:spPr>
          <a:xfrm>
            <a:off x="4267200" y="1615736"/>
            <a:ext cx="4179570" cy="15247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7"/>
          <p:cNvSpPr txBox="1"/>
          <p:nvPr>
            <p:ph idx="1" type="subTitle"/>
          </p:nvPr>
        </p:nvSpPr>
        <p:spPr>
          <a:xfrm>
            <a:off x="4267200" y="3238103"/>
            <a:ext cx="4179570" cy="1371997"/>
          </a:xfrm>
          <a:prstGeom prst="rect">
            <a:avLst/>
          </a:prstGeom>
          <a:noFill/>
          <a:ln>
            <a:noFill/>
          </a:ln>
        </p:spPr>
        <p:txBody>
          <a:bodyPr anchorCtr="0" anchor="t" bIns="45700" lIns="91425" spcFirstLastPara="1" rIns="91425" wrap="square" tIns="45700">
            <a:normAutofit/>
          </a:bodyPr>
          <a:lstStyle>
            <a:lvl1pPr lvl="0" algn="l">
              <a:lnSpc>
                <a:spcPct val="150000"/>
              </a:lnSpc>
              <a:spcBef>
                <a:spcPts val="1000"/>
              </a:spcBef>
              <a:spcAft>
                <a:spcPts val="0"/>
              </a:spcAft>
              <a:buClr>
                <a:schemeClr val="lt1"/>
              </a:buClr>
              <a:buSzPts val="1400"/>
              <a:buNone/>
              <a:defRPr sz="1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72" name="Google Shape;72;p17"/>
          <p:cNvPicPr preferRelativeResize="0"/>
          <p:nvPr/>
        </p:nvPicPr>
        <p:blipFill rotWithShape="1">
          <a:blip r:embed="rId2">
            <a:alphaModFix/>
          </a:blip>
          <a:srcRect b="0" l="0" r="0" t="0"/>
          <a:stretch/>
        </p:blipFill>
        <p:spPr>
          <a:xfrm>
            <a:off x="0" y="0"/>
            <a:ext cx="3176938" cy="6858000"/>
          </a:xfrm>
          <a:prstGeom prst="rect">
            <a:avLst/>
          </a:prstGeom>
          <a:noFill/>
          <a:ln>
            <a:noFill/>
          </a:ln>
        </p:spPr>
      </p:pic>
      <p:sp>
        <p:nvSpPr>
          <p:cNvPr id="73" name="Google Shape;73;p17"/>
          <p:cNvSpPr txBox="1"/>
          <p:nvPr>
            <p:ph idx="10" type="dt"/>
          </p:nvPr>
        </p:nvSpPr>
        <p:spPr>
          <a:xfrm>
            <a:off x="4267200" y="6356350"/>
            <a:ext cx="17743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1" type="ftr"/>
          </p:nvPr>
        </p:nvSpPr>
        <p:spPr>
          <a:xfrm>
            <a:off x="6479721" y="6356350"/>
            <a:ext cx="266155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dk1"/>
        </a:solidFill>
      </p:bgPr>
    </p:bg>
    <p:spTree>
      <p:nvGrpSpPr>
        <p:cNvPr id="76" name="Shape 76"/>
        <p:cNvGrpSpPr/>
        <p:nvPr/>
      </p:nvGrpSpPr>
      <p:grpSpPr>
        <a:xfrm>
          <a:off x="0" y="0"/>
          <a:ext cx="0" cy="0"/>
          <a:chOff x="0" y="0"/>
          <a:chExt cx="0" cy="0"/>
        </a:xfrm>
      </p:grpSpPr>
      <p:pic>
        <p:nvPicPr>
          <p:cNvPr id="77" name="Google Shape;77;p18"/>
          <p:cNvPicPr preferRelativeResize="0"/>
          <p:nvPr/>
        </p:nvPicPr>
        <p:blipFill rotWithShape="1">
          <a:blip r:embed="rId2">
            <a:alphaModFix/>
          </a:blip>
          <a:srcRect b="23070" l="0" r="28340" t="18301"/>
          <a:stretch/>
        </p:blipFill>
        <p:spPr>
          <a:xfrm>
            <a:off x="5488815" y="0"/>
            <a:ext cx="6703185" cy="6858000"/>
          </a:xfrm>
          <a:prstGeom prst="rect">
            <a:avLst/>
          </a:prstGeom>
          <a:noFill/>
          <a:ln>
            <a:noFill/>
          </a:ln>
        </p:spPr>
      </p:pic>
      <p:sp>
        <p:nvSpPr>
          <p:cNvPr id="78" name="Google Shape;78;p18"/>
          <p:cNvSpPr txBox="1"/>
          <p:nvPr>
            <p:ph type="title"/>
          </p:nvPr>
        </p:nvSpPr>
        <p:spPr>
          <a:xfrm>
            <a:off x="1333500" y="1020445"/>
            <a:ext cx="289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8"/>
          <p:cNvSpPr txBox="1"/>
          <p:nvPr>
            <p:ph idx="1" type="body"/>
          </p:nvPr>
        </p:nvSpPr>
        <p:spPr>
          <a:xfrm>
            <a:off x="1333500" y="2924175"/>
            <a:ext cx="2895600" cy="2519363"/>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400"/>
              <a:buNone/>
              <a:defRPr sz="1400">
                <a:solidFill>
                  <a:schemeClr val="lt1"/>
                </a:solidFill>
              </a:defRPr>
            </a:lvl1pPr>
            <a:lvl2pPr indent="-228600" lvl="1" marL="914400" algn="l">
              <a:lnSpc>
                <a:spcPct val="150000"/>
              </a:lnSpc>
              <a:spcBef>
                <a:spcPts val="500"/>
              </a:spcBef>
              <a:spcAft>
                <a:spcPts val="0"/>
              </a:spcAft>
              <a:buClr>
                <a:schemeClr val="lt1"/>
              </a:buClr>
              <a:buSzPts val="1400"/>
              <a:buNone/>
              <a:defRPr sz="1400">
                <a:solidFill>
                  <a:schemeClr val="lt1"/>
                </a:solidFill>
              </a:defRPr>
            </a:lvl2pPr>
            <a:lvl3pPr indent="-228600" lvl="2" marL="1371600" algn="l">
              <a:lnSpc>
                <a:spcPct val="150000"/>
              </a:lnSpc>
              <a:spcBef>
                <a:spcPts val="500"/>
              </a:spcBef>
              <a:spcAft>
                <a:spcPts val="0"/>
              </a:spcAft>
              <a:buClr>
                <a:schemeClr val="lt1"/>
              </a:buClr>
              <a:buSzPts val="1400"/>
              <a:buNone/>
              <a:defRPr sz="1400">
                <a:solidFill>
                  <a:schemeClr val="lt1"/>
                </a:solidFill>
              </a:defRPr>
            </a:lvl3pPr>
            <a:lvl4pPr indent="-228600" lvl="3" marL="1828800" algn="l">
              <a:lnSpc>
                <a:spcPct val="150000"/>
              </a:lnSpc>
              <a:spcBef>
                <a:spcPts val="500"/>
              </a:spcBef>
              <a:spcAft>
                <a:spcPts val="0"/>
              </a:spcAft>
              <a:buClr>
                <a:schemeClr val="lt1"/>
              </a:buClr>
              <a:buSzPts val="1400"/>
              <a:buNone/>
              <a:defRPr sz="1400">
                <a:solidFill>
                  <a:schemeClr val="lt1"/>
                </a:solidFill>
              </a:defRPr>
            </a:lvl4pPr>
            <a:lvl5pPr indent="-228600" lvl="4" marL="2286000" algn="l">
              <a:lnSpc>
                <a:spcPct val="15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8"/>
          <p:cNvSpPr txBox="1"/>
          <p:nvPr>
            <p:ph idx="10" type="dt"/>
          </p:nvPr>
        </p:nvSpPr>
        <p:spPr>
          <a:xfrm>
            <a:off x="1333500" y="6356350"/>
            <a:ext cx="985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txBox="1"/>
          <p:nvPr>
            <p:ph idx="11" type="ftr"/>
          </p:nvPr>
        </p:nvSpPr>
        <p:spPr>
          <a:xfrm>
            <a:off x="2669886" y="6356349"/>
            <a:ext cx="248284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2" type="sldNum"/>
          </p:nvPr>
        </p:nvSpPr>
        <p:spPr>
          <a:xfrm>
            <a:off x="5536305" y="6356350"/>
            <a:ext cx="9875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accent1"/>
        </a:solidFill>
      </p:bgPr>
    </p:bg>
    <p:spTree>
      <p:nvGrpSpPr>
        <p:cNvPr id="83" name="Shape 83"/>
        <p:cNvGrpSpPr/>
        <p:nvPr/>
      </p:nvGrpSpPr>
      <p:grpSpPr>
        <a:xfrm>
          <a:off x="0" y="0"/>
          <a:ext cx="0" cy="0"/>
          <a:chOff x="0" y="0"/>
          <a:chExt cx="0" cy="0"/>
        </a:xfrm>
      </p:grpSpPr>
      <p:sp>
        <p:nvSpPr>
          <p:cNvPr id="84" name="Google Shape;8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19"/>
          <p:cNvSpPr/>
          <p:nvPr>
            <p:ph idx="2" type="chart"/>
          </p:nvPr>
        </p:nvSpPr>
        <p:spPr>
          <a:xfrm>
            <a:off x="838200" y="2111608"/>
            <a:ext cx="10515600" cy="3744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
          <p:cNvSpPr txBox="1"/>
          <p:nvPr>
            <p:ph idx="1" type="subTitle"/>
          </p:nvPr>
        </p:nvSpPr>
        <p:spPr>
          <a:xfrm>
            <a:off x="6416041" y="5149568"/>
            <a:ext cx="4941770" cy="3966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Allard Sym Sprenger</a:t>
            </a:r>
            <a:endParaRPr/>
          </a:p>
        </p:txBody>
      </p:sp>
      <p:sp>
        <p:nvSpPr>
          <p:cNvPr id="182" name="Google Shape;182;p1"/>
          <p:cNvSpPr txBox="1"/>
          <p:nvPr/>
        </p:nvSpPr>
        <p:spPr>
          <a:xfrm>
            <a:off x="6416041" y="3994209"/>
            <a:ext cx="494177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000" u="none" cap="none" strike="noStrike">
                <a:solidFill>
                  <a:schemeClr val="dk1"/>
                </a:solidFill>
                <a:latin typeface="Arial"/>
                <a:ea typeface="Arial"/>
                <a:cs typeface="Arial"/>
                <a:sym typeface="Arial"/>
              </a:rPr>
              <a:t>Ski Libr</a:t>
            </a:r>
            <a:r>
              <a:rPr b="0" i="0" lang="en-US" sz="6000" u="none" cap="none" strike="noStrike">
                <a:solidFill>
                  <a:srgbClr val="FF0000"/>
                </a:solidFill>
                <a:latin typeface="Arial"/>
                <a:ea typeface="Arial"/>
                <a:cs typeface="Arial"/>
                <a:sym typeface="Arial"/>
              </a:rPr>
              <a:t>AR</a:t>
            </a:r>
            <a:r>
              <a:rPr b="0" i="0" lang="en-US" sz="6000" u="none" cap="none" strike="noStrike">
                <a:solidFill>
                  <a:schemeClr val="dk1"/>
                </a:solidFill>
                <a:latin typeface="Arial"/>
                <a:ea typeface="Arial"/>
                <a:cs typeface="Arial"/>
                <a:sym typeface="Arial"/>
              </a:rPr>
              <a:t>y</a:t>
            </a:r>
            <a:endParaRPr sz="60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
          <p:cNvSpPr txBox="1"/>
          <p:nvPr>
            <p:ph type="title"/>
          </p:nvPr>
        </p:nvSpPr>
        <p:spPr>
          <a:xfrm>
            <a:off x="1362075" y="1671639"/>
            <a:ext cx="5111750" cy="1204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INTRODUCTION</a:t>
            </a:r>
            <a:endParaRPr/>
          </a:p>
        </p:txBody>
      </p:sp>
      <p:sp>
        <p:nvSpPr>
          <p:cNvPr id="188" name="Google Shape;188;p2"/>
          <p:cNvSpPr txBox="1"/>
          <p:nvPr>
            <p:ph idx="1" type="body"/>
          </p:nvPr>
        </p:nvSpPr>
        <p:spPr>
          <a:xfrm>
            <a:off x="1362075" y="3660774"/>
            <a:ext cx="5111750" cy="152558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None/>
            </a:pPr>
            <a:r>
              <a:rPr lang="en-US"/>
              <a:t>The Ski librARy app gives the possibility to watch videos about skiing such as various tips on how to ski by browsing through the image library and watch the video belonging to the image. By watching these videos, knowledge can be gained.</a:t>
            </a:r>
            <a:endParaRPr/>
          </a:p>
        </p:txBody>
      </p:sp>
      <p:sp>
        <p:nvSpPr>
          <p:cNvPr id="189" name="Google Shape;189;p2"/>
          <p:cNvSpPr txBox="1"/>
          <p:nvPr>
            <p:ph idx="10" type="dt"/>
          </p:nvPr>
        </p:nvSpPr>
        <p:spPr>
          <a:xfrm>
            <a:off x="838200" y="6356350"/>
            <a:ext cx="1219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a:t>
            </a:r>
            <a:endParaRPr/>
          </a:p>
        </p:txBody>
      </p:sp>
      <p:sp>
        <p:nvSpPr>
          <p:cNvPr id="190" name="Google Shape;190;p2"/>
          <p:cNvSpPr txBox="1"/>
          <p:nvPr>
            <p:ph idx="11" type="ftr"/>
          </p:nvPr>
        </p:nvSpPr>
        <p:spPr>
          <a:xfrm>
            <a:off x="2463800" y="6356350"/>
            <a:ext cx="3479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900">
                <a:latin typeface="Arial"/>
                <a:ea typeface="Arial"/>
                <a:cs typeface="Arial"/>
                <a:sym typeface="Arial"/>
              </a:rPr>
              <a:t>Ski Libr</a:t>
            </a:r>
            <a:r>
              <a:rPr lang="en-US" sz="900">
                <a:solidFill>
                  <a:srgbClr val="FF0000"/>
                </a:solidFill>
                <a:latin typeface="Arial"/>
                <a:ea typeface="Arial"/>
                <a:cs typeface="Arial"/>
                <a:sym typeface="Arial"/>
              </a:rPr>
              <a:t>AR</a:t>
            </a:r>
            <a:r>
              <a:rPr lang="en-US" sz="900">
                <a:latin typeface="Arial"/>
                <a:ea typeface="Arial"/>
                <a:cs typeface="Arial"/>
                <a:sym typeface="Arial"/>
              </a:rPr>
              <a:t>y</a:t>
            </a:r>
            <a:endParaRPr sz="900">
              <a:latin typeface="Arial"/>
              <a:ea typeface="Arial"/>
              <a:cs typeface="Arial"/>
              <a:sym typeface="Arial"/>
            </a:endParaRPr>
          </a:p>
        </p:txBody>
      </p:sp>
      <p:sp>
        <p:nvSpPr>
          <p:cNvPr id="191" name="Google Shape;19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
          <p:cNvSpPr txBox="1"/>
          <p:nvPr>
            <p:ph type="ctrTitle"/>
          </p:nvPr>
        </p:nvSpPr>
        <p:spPr>
          <a:xfrm>
            <a:off x="6757449" y="168965"/>
            <a:ext cx="4647372" cy="168770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a:t>TARGET PLATFORM</a:t>
            </a:r>
            <a:br>
              <a:rPr lang="en-US"/>
            </a:br>
            <a:endParaRPr/>
          </a:p>
        </p:txBody>
      </p:sp>
      <p:sp>
        <p:nvSpPr>
          <p:cNvPr id="197" name="Google Shape;197;p3"/>
          <p:cNvSpPr txBox="1"/>
          <p:nvPr>
            <p:ph idx="1" type="subTitle"/>
          </p:nvPr>
        </p:nvSpPr>
        <p:spPr>
          <a:xfrm>
            <a:off x="6852202" y="1451402"/>
            <a:ext cx="4179570" cy="5585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US" sz="1800">
                <a:latin typeface="Calibri"/>
                <a:ea typeface="Calibri"/>
                <a:cs typeface="Calibri"/>
                <a:sym typeface="Calibri"/>
              </a:rPr>
              <a:t>Android</a:t>
            </a:r>
            <a:endParaRPr/>
          </a:p>
          <a:p>
            <a:pPr indent="0" lvl="0" marL="0" rtl="0" algn="l">
              <a:lnSpc>
                <a:spcPct val="90000"/>
              </a:lnSpc>
              <a:spcBef>
                <a:spcPts val="1000"/>
              </a:spcBef>
              <a:spcAft>
                <a:spcPts val="0"/>
              </a:spcAft>
              <a:buClr>
                <a:schemeClr val="lt1"/>
              </a:buClr>
              <a:buSzPts val="1600"/>
              <a:buNone/>
            </a:pPr>
            <a:r>
              <a:t/>
            </a:r>
            <a:endParaRPr/>
          </a:p>
        </p:txBody>
      </p:sp>
      <p:sp>
        <p:nvSpPr>
          <p:cNvPr id="198" name="Google Shape;198;p3"/>
          <p:cNvSpPr txBox="1"/>
          <p:nvPr/>
        </p:nvSpPr>
        <p:spPr>
          <a:xfrm>
            <a:off x="6757449" y="2163224"/>
            <a:ext cx="4647372" cy="8438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br>
              <a:rPr lang="en-US" sz="3600" cap="none">
                <a:solidFill>
                  <a:schemeClr val="lt1"/>
                </a:solidFill>
                <a:latin typeface="Arial"/>
                <a:ea typeface="Arial"/>
                <a:cs typeface="Arial"/>
                <a:sym typeface="Arial"/>
              </a:rPr>
            </a:br>
            <a:r>
              <a:rPr lang="en-US" sz="3600" cap="none">
                <a:solidFill>
                  <a:schemeClr val="lt1"/>
                </a:solidFill>
                <a:latin typeface="Calibri"/>
                <a:ea typeface="Calibri"/>
                <a:cs typeface="Calibri"/>
                <a:sym typeface="Calibri"/>
              </a:rPr>
              <a:t>FEATURES</a:t>
            </a:r>
            <a:endParaRPr sz="3600" cap="none">
              <a:solidFill>
                <a:schemeClr val="lt1"/>
              </a:solidFill>
              <a:latin typeface="Arial"/>
              <a:ea typeface="Arial"/>
              <a:cs typeface="Arial"/>
              <a:sym typeface="Arial"/>
            </a:endParaRPr>
          </a:p>
        </p:txBody>
      </p:sp>
      <p:sp>
        <p:nvSpPr>
          <p:cNvPr id="199" name="Google Shape;199;p3"/>
          <p:cNvSpPr txBox="1"/>
          <p:nvPr/>
        </p:nvSpPr>
        <p:spPr>
          <a:xfrm>
            <a:off x="6852202" y="3160353"/>
            <a:ext cx="4179570" cy="329014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000"/>
              <a:buFont typeface="Arial"/>
              <a:buNone/>
            </a:pPr>
            <a:r>
              <a:rPr lang="en-US" sz="2000">
                <a:solidFill>
                  <a:schemeClr val="lt1"/>
                </a:solidFill>
                <a:latin typeface="Calibri"/>
                <a:ea typeface="Calibri"/>
                <a:cs typeface="Calibri"/>
                <a:sym typeface="Calibri"/>
              </a:rPr>
              <a:t>ARFoundation </a:t>
            </a:r>
            <a:endParaRPr/>
          </a:p>
          <a:p>
            <a:pPr indent="-285750" lvl="0" marL="285750" marR="0" rtl="0" algn="l">
              <a:lnSpc>
                <a:spcPct val="90000"/>
              </a:lnSpc>
              <a:spcBef>
                <a:spcPts val="100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Image recognition </a:t>
            </a:r>
            <a:endParaRPr/>
          </a:p>
          <a:p>
            <a:pPr indent="-285750" lvl="0" marL="285750" marR="0" rtl="0" algn="l">
              <a:lnSpc>
                <a:spcPct val="90000"/>
              </a:lnSpc>
              <a:spcBef>
                <a:spcPts val="100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 Raycasting ?</a:t>
            </a:r>
            <a:endParaRPr/>
          </a:p>
          <a:p>
            <a:pPr indent="-285750" lvl="0" marL="285750" marR="0" rtl="0" algn="l">
              <a:lnSpc>
                <a:spcPct val="90000"/>
              </a:lnSpc>
              <a:spcBef>
                <a:spcPts val="100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a:t>
            </a:r>
            <a:endParaRPr/>
          </a:p>
          <a:p>
            <a:pPr indent="0" lvl="0" marL="0" marR="0" rtl="0" algn="l">
              <a:lnSpc>
                <a:spcPct val="90000"/>
              </a:lnSpc>
              <a:spcBef>
                <a:spcPts val="1000"/>
              </a:spcBef>
              <a:spcAft>
                <a:spcPts val="0"/>
              </a:spcAft>
              <a:buClr>
                <a:schemeClr val="lt1"/>
              </a:buClr>
              <a:buSzPts val="1800"/>
              <a:buFont typeface="Arial"/>
              <a:buNone/>
            </a:pPr>
            <a:r>
              <a:rPr lang="en-US" sz="1800">
                <a:solidFill>
                  <a:schemeClr val="lt1"/>
                </a:solidFill>
                <a:latin typeface="Calibri"/>
                <a:ea typeface="Calibri"/>
                <a:cs typeface="Calibri"/>
                <a:sym typeface="Calibri"/>
              </a:rPr>
              <a:t>Other features</a:t>
            </a:r>
            <a:endParaRPr/>
          </a:p>
          <a:p>
            <a:pPr indent="-285750" lvl="0" marL="285750" marR="0" rtl="0" algn="l">
              <a:lnSpc>
                <a:spcPct val="90000"/>
              </a:lnSpc>
              <a:spcBef>
                <a:spcPts val="100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Simultaneous zooming</a:t>
            </a:r>
            <a:endParaRPr/>
          </a:p>
          <a:p>
            <a:pPr indent="-285750" lvl="0" marL="285750" marR="0" rtl="0" algn="l">
              <a:lnSpc>
                <a:spcPct val="90000"/>
              </a:lnSpc>
              <a:spcBef>
                <a:spcPts val="100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
          <p:cNvSpPr txBox="1"/>
          <p:nvPr>
            <p:ph type="title"/>
          </p:nvPr>
        </p:nvSpPr>
        <p:spPr>
          <a:xfrm>
            <a:off x="5261174" y="864940"/>
            <a:ext cx="6696000" cy="73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latin typeface="Calibri"/>
                <a:ea typeface="Calibri"/>
                <a:cs typeface="Calibri"/>
                <a:sym typeface="Calibri"/>
              </a:rPr>
              <a:t>APP DESCRIPTION</a:t>
            </a:r>
            <a:endParaRPr/>
          </a:p>
        </p:txBody>
      </p:sp>
      <p:sp>
        <p:nvSpPr>
          <p:cNvPr id="205" name="Google Shape;205;p4"/>
          <p:cNvSpPr txBox="1"/>
          <p:nvPr>
            <p:ph idx="1" type="subTitle"/>
          </p:nvPr>
        </p:nvSpPr>
        <p:spPr>
          <a:xfrm>
            <a:off x="4900225" y="1847656"/>
            <a:ext cx="6696000" cy="41178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757070"/>
              </a:buClr>
              <a:buSzPts val="1600"/>
              <a:buNone/>
            </a:pPr>
            <a:r>
              <a:rPr lang="en-US" sz="1600">
                <a:latin typeface="Calibri"/>
                <a:ea typeface="Calibri"/>
                <a:cs typeface="Calibri"/>
                <a:sym typeface="Calibri"/>
              </a:rPr>
              <a:t>Description of the app:</a:t>
            </a:r>
            <a:endParaRPr/>
          </a:p>
          <a:p>
            <a:pPr indent="0" lvl="0" marL="0" marR="0" rtl="0" algn="l">
              <a:lnSpc>
                <a:spcPct val="90000"/>
              </a:lnSpc>
              <a:spcBef>
                <a:spcPts val="0"/>
              </a:spcBef>
              <a:spcAft>
                <a:spcPts val="0"/>
              </a:spcAft>
              <a:buClr>
                <a:srgbClr val="757070"/>
              </a:buClr>
              <a:buSzPts val="1600"/>
              <a:buNone/>
            </a:pPr>
            <a:r>
              <a:rPr lang="en-US">
                <a:latin typeface="Calibri"/>
                <a:ea typeface="Calibri"/>
                <a:cs typeface="Calibri"/>
                <a:sym typeface="Calibri"/>
              </a:rPr>
              <a:t>Open app</a:t>
            </a:r>
            <a:endParaRPr/>
          </a:p>
          <a:p>
            <a:pPr indent="0" lvl="0" marL="0" marR="0" rtl="0" algn="l">
              <a:lnSpc>
                <a:spcPct val="90000"/>
              </a:lnSpc>
              <a:spcBef>
                <a:spcPts val="0"/>
              </a:spcBef>
              <a:spcAft>
                <a:spcPts val="0"/>
              </a:spcAft>
              <a:buClr>
                <a:srgbClr val="757070"/>
              </a:buClr>
              <a:buSzPts val="1600"/>
              <a:buNone/>
            </a:pPr>
            <a:r>
              <a:rPr lang="en-US" sz="1600">
                <a:latin typeface="Calibri"/>
                <a:ea typeface="Calibri"/>
                <a:cs typeface="Calibri"/>
                <a:sym typeface="Calibri"/>
              </a:rPr>
              <a:t>Camera starts</a:t>
            </a:r>
            <a:endParaRPr/>
          </a:p>
          <a:p>
            <a:pPr indent="0" lvl="0" marL="0" marR="0" rtl="0" algn="l">
              <a:lnSpc>
                <a:spcPct val="90000"/>
              </a:lnSpc>
              <a:spcBef>
                <a:spcPts val="0"/>
              </a:spcBef>
              <a:spcAft>
                <a:spcPts val="0"/>
              </a:spcAft>
              <a:buClr>
                <a:srgbClr val="757070"/>
              </a:buClr>
              <a:buSzPts val="1600"/>
              <a:buNone/>
            </a:pPr>
            <a:r>
              <a:rPr lang="en-US">
                <a:latin typeface="Calibri"/>
                <a:ea typeface="Calibri"/>
                <a:cs typeface="Calibri"/>
                <a:sym typeface="Calibri"/>
              </a:rPr>
              <a:t>Bij pointing the camera at an image which is stored in the .., </a:t>
            </a:r>
            <a:endParaRPr/>
          </a:p>
          <a:p>
            <a:pPr indent="0" lvl="0" marL="0" marR="0" rtl="0" algn="l">
              <a:lnSpc>
                <a:spcPct val="90000"/>
              </a:lnSpc>
              <a:spcBef>
                <a:spcPts val="0"/>
              </a:spcBef>
              <a:spcAft>
                <a:spcPts val="0"/>
              </a:spcAft>
              <a:buClr>
                <a:srgbClr val="757070"/>
              </a:buClr>
              <a:buSzPts val="1600"/>
              <a:buNone/>
            </a:pPr>
            <a:r>
              <a:rPr lang="en-US">
                <a:latin typeface="Calibri"/>
                <a:ea typeface="Calibri"/>
                <a:cs typeface="Calibri"/>
                <a:sym typeface="Calibri"/>
              </a:rPr>
              <a:t>the .. Gets triggered and puts a .. over the image which is linked to video.</a:t>
            </a:r>
            <a:endParaRPr/>
          </a:p>
          <a:p>
            <a:pPr indent="0" lvl="0" marL="0" marR="0" rtl="0" algn="l">
              <a:lnSpc>
                <a:spcPct val="90000"/>
              </a:lnSpc>
              <a:spcBef>
                <a:spcPts val="0"/>
              </a:spcBef>
              <a:spcAft>
                <a:spcPts val="0"/>
              </a:spcAft>
              <a:buClr>
                <a:srgbClr val="757070"/>
              </a:buClr>
              <a:buSzPts val="1600"/>
              <a:buNone/>
            </a:pPr>
            <a:r>
              <a:rPr lang="en-US">
                <a:latin typeface="Calibri"/>
                <a:ea typeface="Calibri"/>
                <a:cs typeface="Calibri"/>
                <a:sym typeface="Calibri"/>
              </a:rPr>
              <a:t>Automatically starting the video. Pause play by tapping the video. (back/forward?)</a:t>
            </a:r>
            <a:endParaRPr/>
          </a:p>
          <a:p>
            <a:pPr indent="0" lvl="0" marL="0" marR="0" rtl="0" algn="l">
              <a:lnSpc>
                <a:spcPct val="90000"/>
              </a:lnSpc>
              <a:spcBef>
                <a:spcPts val="0"/>
              </a:spcBef>
              <a:spcAft>
                <a:spcPts val="0"/>
              </a:spcAft>
              <a:buClr>
                <a:srgbClr val="757070"/>
              </a:buClr>
              <a:buSzPts val="1600"/>
              <a:buNone/>
            </a:pPr>
            <a:r>
              <a:rPr lang="en-US">
                <a:latin typeface="Calibri"/>
                <a:ea typeface="Calibri"/>
                <a:cs typeface="Calibri"/>
                <a:sym typeface="Calibri"/>
              </a:rPr>
              <a:t>When video out of view, it will be closed. </a:t>
            </a:r>
            <a:endParaRPr/>
          </a:p>
          <a:p>
            <a:pPr indent="0" lvl="0" marL="0" marR="0" rtl="0" algn="l">
              <a:lnSpc>
                <a:spcPct val="90000"/>
              </a:lnSpc>
              <a:spcBef>
                <a:spcPts val="0"/>
              </a:spcBef>
              <a:spcAft>
                <a:spcPts val="0"/>
              </a:spcAft>
              <a:buClr>
                <a:srgbClr val="757070"/>
              </a:buClr>
              <a:buSzPts val="1600"/>
              <a:buNone/>
            </a:pPr>
            <a:r>
              <a:rPr lang="en-US">
                <a:latin typeface="Calibri"/>
                <a:ea typeface="Calibri"/>
                <a:cs typeface="Calibri"/>
                <a:sym typeface="Calibri"/>
              </a:rPr>
              <a:t>Mutliple in one view gives option to play simultaneously or switch between videos by tapping pause play</a:t>
            </a:r>
            <a:endParaRPr/>
          </a:p>
          <a:p>
            <a:pPr indent="0" lvl="0" marL="0" marR="0" rtl="0" algn="l">
              <a:lnSpc>
                <a:spcPct val="90000"/>
              </a:lnSpc>
              <a:spcBef>
                <a:spcPts val="0"/>
              </a:spcBef>
              <a:spcAft>
                <a:spcPts val="0"/>
              </a:spcAft>
              <a:buClr>
                <a:srgbClr val="757070"/>
              </a:buClr>
              <a:buSzPts val="1600"/>
              <a:buNone/>
            </a:pPr>
            <a:r>
              <a:rPr lang="en-US">
                <a:latin typeface="Calibri"/>
                <a:ea typeface="Calibri"/>
                <a:cs typeface="Calibri"/>
                <a:sym typeface="Calibri"/>
              </a:rPr>
              <a:t>Per video, it is possible to zoom the video to make the video larger/smaller.</a:t>
            </a:r>
            <a:endParaRPr>
              <a:latin typeface="Calibri"/>
              <a:ea typeface="Calibri"/>
              <a:cs typeface="Calibri"/>
              <a:sym typeface="Calibri"/>
            </a:endParaRPr>
          </a:p>
          <a:p>
            <a:pPr indent="0" lvl="0" marL="0" marR="0" rtl="0" algn="l">
              <a:lnSpc>
                <a:spcPct val="90000"/>
              </a:lnSpc>
              <a:spcBef>
                <a:spcPts val="0"/>
              </a:spcBef>
              <a:spcAft>
                <a:spcPts val="0"/>
              </a:spcAft>
              <a:buClr>
                <a:srgbClr val="757070"/>
              </a:buClr>
              <a:buSzPts val="1600"/>
              <a:buNone/>
            </a:pPr>
            <a:r>
              <a:t/>
            </a:r>
            <a:endParaRPr>
              <a:latin typeface="Calibri"/>
              <a:ea typeface="Calibri"/>
              <a:cs typeface="Calibri"/>
              <a:sym typeface="Calibri"/>
            </a:endParaRPr>
          </a:p>
          <a:p>
            <a:pPr indent="0" lvl="0" marL="0" marR="0" rtl="0" algn="l">
              <a:lnSpc>
                <a:spcPct val="90000"/>
              </a:lnSpc>
              <a:spcBef>
                <a:spcPts val="0"/>
              </a:spcBef>
              <a:spcAft>
                <a:spcPts val="0"/>
              </a:spcAft>
              <a:buClr>
                <a:srgbClr val="757070"/>
              </a:buClr>
              <a:buSzPts val="1600"/>
              <a:buNone/>
            </a:pPr>
            <a:r>
              <a:t/>
            </a:r>
            <a:endParaRPr>
              <a:latin typeface="Calibri"/>
              <a:ea typeface="Calibri"/>
              <a:cs typeface="Calibri"/>
              <a:sym typeface="Calibri"/>
            </a:endParaRPr>
          </a:p>
          <a:p>
            <a:pPr indent="0" lvl="0" marL="0" marR="0" rtl="0" algn="l">
              <a:lnSpc>
                <a:spcPct val="90000"/>
              </a:lnSpc>
              <a:spcBef>
                <a:spcPts val="0"/>
              </a:spcBef>
              <a:spcAft>
                <a:spcPts val="0"/>
              </a:spcAft>
              <a:buClr>
                <a:srgbClr val="757070"/>
              </a:buClr>
              <a:buSzPts val="1600"/>
              <a:buNone/>
            </a:pPr>
            <a:r>
              <a:t/>
            </a:r>
            <a:endParaRPr>
              <a:latin typeface="Calibri"/>
              <a:ea typeface="Calibri"/>
              <a:cs typeface="Calibri"/>
              <a:sym typeface="Calibri"/>
            </a:endParaRPr>
          </a:p>
          <a:p>
            <a:pPr indent="0" lvl="0" marL="0" marR="0" rtl="0" algn="l">
              <a:lnSpc>
                <a:spcPct val="90000"/>
              </a:lnSpc>
              <a:spcBef>
                <a:spcPts val="0"/>
              </a:spcBef>
              <a:spcAft>
                <a:spcPts val="0"/>
              </a:spcAft>
              <a:buClr>
                <a:srgbClr val="757070"/>
              </a:buClr>
              <a:buSzPts val="1600"/>
              <a:buNone/>
            </a:pPr>
            <a:r>
              <a:t/>
            </a:r>
            <a:endParaRPr>
              <a:latin typeface="Calibri"/>
              <a:ea typeface="Calibri"/>
              <a:cs typeface="Calibri"/>
              <a:sym typeface="Calibri"/>
            </a:endParaRPr>
          </a:p>
          <a:p>
            <a:pPr indent="0" lvl="0" marL="0" marR="0" rtl="0" algn="l">
              <a:lnSpc>
                <a:spcPct val="90000"/>
              </a:lnSpc>
              <a:spcBef>
                <a:spcPts val="0"/>
              </a:spcBef>
              <a:spcAft>
                <a:spcPts val="0"/>
              </a:spcAft>
              <a:buClr>
                <a:srgbClr val="757070"/>
              </a:buClr>
              <a:buSzPts val="1600"/>
              <a:buNone/>
            </a:pPr>
            <a:r>
              <a:t/>
            </a:r>
            <a:endParaRPr>
              <a:latin typeface="Calibri"/>
              <a:ea typeface="Calibri"/>
              <a:cs typeface="Calibri"/>
              <a:sym typeface="Calibri"/>
            </a:endParaRPr>
          </a:p>
          <a:p>
            <a:pPr indent="0" lvl="0" marL="0" marR="0" rtl="0" algn="l">
              <a:lnSpc>
                <a:spcPct val="90000"/>
              </a:lnSpc>
              <a:spcBef>
                <a:spcPts val="0"/>
              </a:spcBef>
              <a:spcAft>
                <a:spcPts val="0"/>
              </a:spcAft>
              <a:buClr>
                <a:srgbClr val="757070"/>
              </a:buClr>
              <a:buSzPts val="1600"/>
              <a:buNone/>
            </a:pPr>
            <a:r>
              <a:t/>
            </a:r>
            <a:endParaRPr sz="1600">
              <a:latin typeface="Calibri"/>
              <a:ea typeface="Calibri"/>
              <a:cs typeface="Calibri"/>
              <a:sym typeface="Calibri"/>
            </a:endParaRPr>
          </a:p>
        </p:txBody>
      </p:sp>
      <p:sp>
        <p:nvSpPr>
          <p:cNvPr id="206" name="Google Shape;206;p4"/>
          <p:cNvSpPr txBox="1"/>
          <p:nvPr>
            <p:ph idx="10" type="dt"/>
          </p:nvPr>
        </p:nvSpPr>
        <p:spPr>
          <a:xfrm>
            <a:off x="4676774" y="6356350"/>
            <a:ext cx="169545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2023</a:t>
            </a:r>
            <a:endParaRPr/>
          </a:p>
        </p:txBody>
      </p:sp>
      <p:sp>
        <p:nvSpPr>
          <p:cNvPr id="207" name="Google Shape;207;p4"/>
          <p:cNvSpPr txBox="1"/>
          <p:nvPr>
            <p:ph idx="11" type="ftr"/>
          </p:nvPr>
        </p:nvSpPr>
        <p:spPr>
          <a:xfrm>
            <a:off x="6743699" y="6356350"/>
            <a:ext cx="2543175"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900">
                <a:latin typeface="Arial"/>
                <a:ea typeface="Arial"/>
                <a:cs typeface="Arial"/>
                <a:sym typeface="Arial"/>
              </a:rPr>
              <a:t>Ski Libr</a:t>
            </a:r>
            <a:r>
              <a:rPr lang="en-US" sz="900">
                <a:solidFill>
                  <a:srgbClr val="FF0000"/>
                </a:solidFill>
                <a:latin typeface="Arial"/>
                <a:ea typeface="Arial"/>
                <a:cs typeface="Arial"/>
                <a:sym typeface="Arial"/>
              </a:rPr>
              <a:t>AR</a:t>
            </a:r>
            <a:r>
              <a:rPr lang="en-US" sz="900">
                <a:latin typeface="Arial"/>
                <a:ea typeface="Arial"/>
                <a:cs typeface="Arial"/>
                <a:sym typeface="Arial"/>
              </a:rPr>
              <a:t>y</a:t>
            </a:r>
            <a:endParaRPr sz="900">
              <a:latin typeface="Arial"/>
              <a:ea typeface="Arial"/>
              <a:cs typeface="Arial"/>
              <a:sym typeface="Arial"/>
            </a:endParaRPr>
          </a:p>
        </p:txBody>
      </p:sp>
      <p:sp>
        <p:nvSpPr>
          <p:cNvPr id="208" name="Google Shape;208;p4"/>
          <p:cNvSpPr txBox="1"/>
          <p:nvPr>
            <p:ph idx="12" type="sldNum"/>
          </p:nvPr>
        </p:nvSpPr>
        <p:spPr>
          <a:xfrm>
            <a:off x="9658350" y="6356350"/>
            <a:ext cx="169545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
          <p:cNvSpPr txBox="1"/>
          <p:nvPr>
            <p:ph type="title"/>
          </p:nvPr>
        </p:nvSpPr>
        <p:spPr>
          <a:xfrm>
            <a:off x="5011399" y="565644"/>
            <a:ext cx="6696000" cy="1909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TO SOLVE</a:t>
            </a:r>
            <a:endParaRPr/>
          </a:p>
        </p:txBody>
      </p:sp>
      <p:sp>
        <p:nvSpPr>
          <p:cNvPr id="214" name="Google Shape;214;p5"/>
          <p:cNvSpPr txBox="1"/>
          <p:nvPr>
            <p:ph idx="1" type="subTitle"/>
          </p:nvPr>
        </p:nvSpPr>
        <p:spPr>
          <a:xfrm>
            <a:off x="4844049" y="2633164"/>
            <a:ext cx="7030800" cy="2087100"/>
          </a:xfrm>
          <a:prstGeom prst="rect">
            <a:avLst/>
          </a:prstGeom>
          <a:noFill/>
          <a:ln>
            <a:noFill/>
          </a:ln>
        </p:spPr>
        <p:txBody>
          <a:bodyPr anchorCtr="0" anchor="b"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Playback or forward option</a:t>
            </a:r>
            <a:endParaRPr/>
          </a:p>
          <a:p>
            <a:pPr indent="-342900" lvl="0" marL="34290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Removing object when out of view</a:t>
            </a:r>
            <a:endParaRPr/>
          </a:p>
          <a:p>
            <a:pPr indent="-342900" lvl="1" marL="800100" rtl="0" algn="ctr">
              <a:lnSpc>
                <a:spcPct val="90000"/>
              </a:lnSpc>
              <a:spcBef>
                <a:spcPts val="0"/>
              </a:spcBef>
              <a:spcAft>
                <a:spcPts val="0"/>
              </a:spcAft>
              <a:buClr>
                <a:schemeClr val="dk1"/>
              </a:buClr>
              <a:buSzPts val="2000"/>
              <a:buFont typeface="Arial"/>
              <a:buChar char="•"/>
            </a:pPr>
            <a:r>
              <a:rPr lang="en-US">
                <a:latin typeface="Calibri"/>
                <a:ea typeface="Calibri"/>
                <a:cs typeface="Calibri"/>
                <a:sym typeface="Calibri"/>
              </a:rPr>
              <a:t>eventArgs.removed doesn't seem to be called.</a:t>
            </a:r>
            <a:endParaRPr/>
          </a:p>
          <a:p>
            <a:pPr indent="-342900" lvl="0" marL="34290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Fit video to image size</a:t>
            </a:r>
            <a:endParaRPr sz="2000">
              <a:solidFill>
                <a:schemeClr val="dk1"/>
              </a:solidFill>
              <a:latin typeface="Calibri"/>
              <a:ea typeface="Calibri"/>
              <a:cs typeface="Calibri"/>
              <a:sym typeface="Calibri"/>
            </a:endParaRPr>
          </a:p>
          <a:p>
            <a:pPr indent="-342900" lvl="1" marL="800100" rtl="0" algn="ctr">
              <a:lnSpc>
                <a:spcPct val="90000"/>
              </a:lnSpc>
              <a:spcBef>
                <a:spcPts val="0"/>
              </a:spcBef>
              <a:spcAft>
                <a:spcPts val="0"/>
              </a:spcAft>
              <a:buClr>
                <a:schemeClr val="dk1"/>
              </a:buClr>
              <a:buSzPts val="2000"/>
              <a:buFont typeface="Arial"/>
              <a:buChar char="•"/>
            </a:pPr>
            <a:r>
              <a:rPr lang="en-US">
                <a:latin typeface="Calibri"/>
                <a:ea typeface="Calibri"/>
                <a:cs typeface="Calibri"/>
                <a:sym typeface="Calibri"/>
              </a:rPr>
              <a:t>Specify size deselect?</a:t>
            </a:r>
            <a:endParaRPr/>
          </a:p>
          <a:p>
            <a:pPr indent="-342900" lvl="0" marL="34290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42900" lvl="1" marL="800100" rtl="0" algn="ctr">
              <a:lnSpc>
                <a:spcPct val="90000"/>
              </a:lnSpc>
              <a:spcBef>
                <a:spcPts val="0"/>
              </a:spcBef>
              <a:spcAft>
                <a:spcPts val="0"/>
              </a:spcAft>
              <a:buClr>
                <a:schemeClr val="dk1"/>
              </a:buClr>
              <a:buSzPts val="2000"/>
              <a:buFont typeface="Arial"/>
              <a:buChar char="•"/>
            </a:pPr>
            <a:r>
              <a:rPr lang="en-US">
                <a:latin typeface="Calibri"/>
                <a:ea typeface="Calibri"/>
                <a:cs typeface="Calibri"/>
                <a:sym typeface="Calibri"/>
              </a:rPr>
              <a:t>?</a:t>
            </a:r>
            <a:endParaRPr/>
          </a:p>
        </p:txBody>
      </p:sp>
      <p:sp>
        <p:nvSpPr>
          <p:cNvPr id="215" name="Google Shape;215;p5"/>
          <p:cNvSpPr txBox="1"/>
          <p:nvPr>
            <p:ph idx="10" type="dt"/>
          </p:nvPr>
        </p:nvSpPr>
        <p:spPr>
          <a:xfrm>
            <a:off x="4676774" y="6356350"/>
            <a:ext cx="169545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2023</a:t>
            </a:r>
            <a:endParaRPr/>
          </a:p>
        </p:txBody>
      </p:sp>
      <p:sp>
        <p:nvSpPr>
          <p:cNvPr id="216" name="Google Shape;216;p5"/>
          <p:cNvSpPr txBox="1"/>
          <p:nvPr>
            <p:ph idx="11" type="ftr"/>
          </p:nvPr>
        </p:nvSpPr>
        <p:spPr>
          <a:xfrm>
            <a:off x="6743699" y="6356350"/>
            <a:ext cx="2543175"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900">
                <a:latin typeface="Arial"/>
                <a:ea typeface="Arial"/>
                <a:cs typeface="Arial"/>
                <a:sym typeface="Arial"/>
              </a:rPr>
              <a:t>Ski Libr</a:t>
            </a:r>
            <a:r>
              <a:rPr lang="en-US" sz="900">
                <a:solidFill>
                  <a:srgbClr val="FF0000"/>
                </a:solidFill>
                <a:latin typeface="Arial"/>
                <a:ea typeface="Arial"/>
                <a:cs typeface="Arial"/>
                <a:sym typeface="Arial"/>
              </a:rPr>
              <a:t>AR</a:t>
            </a:r>
            <a:r>
              <a:rPr lang="en-US" sz="900">
                <a:latin typeface="Arial"/>
                <a:ea typeface="Arial"/>
                <a:cs typeface="Arial"/>
                <a:sym typeface="Arial"/>
              </a:rPr>
              <a:t>y</a:t>
            </a:r>
            <a:endParaRPr sz="900">
              <a:latin typeface="Arial"/>
              <a:ea typeface="Arial"/>
              <a:cs typeface="Arial"/>
              <a:sym typeface="Arial"/>
            </a:endParaRPr>
          </a:p>
        </p:txBody>
      </p:sp>
      <p:sp>
        <p:nvSpPr>
          <p:cNvPr id="217" name="Google Shape;217;p5"/>
          <p:cNvSpPr txBox="1"/>
          <p:nvPr>
            <p:ph idx="12" type="sldNum"/>
          </p:nvPr>
        </p:nvSpPr>
        <p:spPr>
          <a:xfrm>
            <a:off x="9658350" y="6356350"/>
            <a:ext cx="169545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7"/>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800"/>
              <a:buFont typeface="Calibri"/>
              <a:buNone/>
            </a:pPr>
            <a:r>
              <a:rPr lang="en-US" sz="2800">
                <a:latin typeface="Calibri"/>
                <a:ea typeface="Calibri"/>
                <a:cs typeface="Calibri"/>
                <a:sym typeface="Calibri"/>
              </a:rPr>
              <a:t>SCREENSHOTS</a:t>
            </a:r>
            <a:endParaRPr/>
          </a:p>
        </p:txBody>
      </p:sp>
      <p:sp>
        <p:nvSpPr>
          <p:cNvPr id="223" name="Google Shape;223;p7"/>
          <p:cNvSpPr txBox="1"/>
          <p:nvPr>
            <p:ph idx="1" type="body"/>
          </p:nvPr>
        </p:nvSpPr>
        <p:spPr>
          <a:xfrm>
            <a:off x="1228568" y="5084524"/>
            <a:ext cx="2317707" cy="34306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400"/>
              <a:buNone/>
            </a:pPr>
            <a:r>
              <a:t/>
            </a:r>
            <a:endParaRPr/>
          </a:p>
        </p:txBody>
      </p:sp>
      <p:sp>
        <p:nvSpPr>
          <p:cNvPr id="224" name="Google Shape;224;p7"/>
          <p:cNvSpPr txBox="1"/>
          <p:nvPr>
            <p:ph idx="3" type="body"/>
          </p:nvPr>
        </p:nvSpPr>
        <p:spPr>
          <a:xfrm>
            <a:off x="1487181" y="5464114"/>
            <a:ext cx="1845511" cy="34306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000"/>
              <a:buNone/>
            </a:pPr>
            <a:r>
              <a:t/>
            </a:r>
            <a:endParaRPr/>
          </a:p>
        </p:txBody>
      </p:sp>
      <p:sp>
        <p:nvSpPr>
          <p:cNvPr id="225" name="Google Shape;225;p7"/>
          <p:cNvSpPr txBox="1"/>
          <p:nvPr>
            <p:ph idx="5" type="body"/>
          </p:nvPr>
        </p:nvSpPr>
        <p:spPr>
          <a:xfrm>
            <a:off x="3578300" y="5084524"/>
            <a:ext cx="2330816" cy="34306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400"/>
              <a:buNone/>
            </a:pPr>
            <a:r>
              <a:t/>
            </a:r>
            <a:endParaRPr/>
          </a:p>
        </p:txBody>
      </p:sp>
      <p:sp>
        <p:nvSpPr>
          <p:cNvPr id="226" name="Google Shape;226;p7"/>
          <p:cNvSpPr txBox="1"/>
          <p:nvPr>
            <p:ph idx="6" type="body"/>
          </p:nvPr>
        </p:nvSpPr>
        <p:spPr>
          <a:xfrm>
            <a:off x="3836913" y="5478796"/>
            <a:ext cx="1855949" cy="34306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000"/>
              <a:buNone/>
            </a:pPr>
            <a:r>
              <a:t/>
            </a:r>
            <a:endParaRPr/>
          </a:p>
        </p:txBody>
      </p:sp>
      <p:sp>
        <p:nvSpPr>
          <p:cNvPr id="227" name="Google Shape;227;p7"/>
          <p:cNvSpPr txBox="1"/>
          <p:nvPr>
            <p:ph idx="8" type="body"/>
          </p:nvPr>
        </p:nvSpPr>
        <p:spPr>
          <a:xfrm>
            <a:off x="6068964" y="5084524"/>
            <a:ext cx="2317707" cy="34306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400"/>
              <a:buNone/>
            </a:pPr>
            <a:r>
              <a:t/>
            </a:r>
            <a:endParaRPr/>
          </a:p>
        </p:txBody>
      </p:sp>
      <p:sp>
        <p:nvSpPr>
          <p:cNvPr id="228" name="Google Shape;228;p7"/>
          <p:cNvSpPr txBox="1"/>
          <p:nvPr>
            <p:ph idx="9" type="body"/>
          </p:nvPr>
        </p:nvSpPr>
        <p:spPr>
          <a:xfrm>
            <a:off x="6327577" y="5478796"/>
            <a:ext cx="1845511" cy="34306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000"/>
              <a:buNone/>
            </a:pPr>
            <a:r>
              <a:t/>
            </a:r>
            <a:endParaRPr/>
          </a:p>
        </p:txBody>
      </p:sp>
      <p:sp>
        <p:nvSpPr>
          <p:cNvPr id="229" name="Google Shape;229;p7"/>
          <p:cNvSpPr txBox="1"/>
          <p:nvPr>
            <p:ph idx="14" type="body"/>
          </p:nvPr>
        </p:nvSpPr>
        <p:spPr>
          <a:xfrm>
            <a:off x="8488845" y="5084524"/>
            <a:ext cx="2317706" cy="34306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400"/>
              <a:buNone/>
            </a:pPr>
            <a:r>
              <a:t/>
            </a:r>
            <a:endParaRPr/>
          </a:p>
        </p:txBody>
      </p:sp>
      <p:sp>
        <p:nvSpPr>
          <p:cNvPr id="230" name="Google Shape;230;p7"/>
          <p:cNvSpPr txBox="1"/>
          <p:nvPr>
            <p:ph idx="15" type="body"/>
          </p:nvPr>
        </p:nvSpPr>
        <p:spPr>
          <a:xfrm>
            <a:off x="8747458" y="5464114"/>
            <a:ext cx="1845510" cy="34306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000"/>
              <a:buNone/>
            </a:pPr>
            <a:r>
              <a:t/>
            </a:r>
            <a:endParaRPr/>
          </a:p>
        </p:txBody>
      </p:sp>
      <p:sp>
        <p:nvSpPr>
          <p:cNvPr id="231" name="Google Shape;23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2023</a:t>
            </a:r>
            <a:endParaRPr/>
          </a:p>
        </p:txBody>
      </p:sp>
      <p:sp>
        <p:nvSpPr>
          <p:cNvPr id="232" name="Google Shape;23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900">
                <a:latin typeface="Arial"/>
                <a:ea typeface="Arial"/>
                <a:cs typeface="Arial"/>
                <a:sym typeface="Arial"/>
              </a:rPr>
              <a:t>Ski Libr</a:t>
            </a:r>
            <a:r>
              <a:rPr lang="en-US" sz="900">
                <a:solidFill>
                  <a:srgbClr val="FF0000"/>
                </a:solidFill>
                <a:latin typeface="Arial"/>
                <a:ea typeface="Arial"/>
                <a:cs typeface="Arial"/>
                <a:sym typeface="Arial"/>
              </a:rPr>
              <a:t>AR</a:t>
            </a:r>
            <a:r>
              <a:rPr lang="en-US" sz="900">
                <a:latin typeface="Arial"/>
                <a:ea typeface="Arial"/>
                <a:cs typeface="Arial"/>
                <a:sym typeface="Arial"/>
              </a:rPr>
              <a:t>y</a:t>
            </a:r>
            <a:endParaRPr sz="900">
              <a:latin typeface="Arial"/>
              <a:ea typeface="Arial"/>
              <a:cs typeface="Arial"/>
              <a:sym typeface="Arial"/>
            </a:endParaRPr>
          </a:p>
        </p:txBody>
      </p:sp>
      <p:sp>
        <p:nvSpPr>
          <p:cNvPr id="233" name="Google Shape;23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4" name="Google Shape;234;p7"/>
          <p:cNvSpPr/>
          <p:nvPr>
            <p:ph idx="2" type="pic"/>
          </p:nvPr>
        </p:nvSpPr>
        <p:spPr>
          <a:xfrm>
            <a:off x="1487181" y="2886074"/>
            <a:ext cx="1845511" cy="1845511"/>
          </a:xfrm>
          <a:prstGeom prst="rect">
            <a:avLst/>
          </a:prstGeom>
          <a:solidFill>
            <a:srgbClr val="F2F2F2"/>
          </a:solidFill>
          <a:ln>
            <a:noFill/>
          </a:ln>
        </p:spPr>
      </p:sp>
      <p:sp>
        <p:nvSpPr>
          <p:cNvPr id="235" name="Google Shape;235;p7"/>
          <p:cNvSpPr/>
          <p:nvPr>
            <p:ph idx="4" type="pic"/>
          </p:nvPr>
        </p:nvSpPr>
        <p:spPr>
          <a:xfrm>
            <a:off x="3836914" y="2886074"/>
            <a:ext cx="1845511" cy="1845511"/>
          </a:xfrm>
          <a:prstGeom prst="rect">
            <a:avLst/>
          </a:prstGeom>
          <a:solidFill>
            <a:srgbClr val="F2F2F2"/>
          </a:solidFill>
          <a:ln>
            <a:noFill/>
          </a:ln>
        </p:spPr>
      </p:sp>
      <p:sp>
        <p:nvSpPr>
          <p:cNvPr id="236" name="Google Shape;236;p7"/>
          <p:cNvSpPr/>
          <p:nvPr>
            <p:ph idx="7" type="pic"/>
          </p:nvPr>
        </p:nvSpPr>
        <p:spPr>
          <a:xfrm>
            <a:off x="6327578" y="2886074"/>
            <a:ext cx="1845511" cy="1845511"/>
          </a:xfrm>
          <a:prstGeom prst="rect">
            <a:avLst/>
          </a:prstGeom>
          <a:solidFill>
            <a:srgbClr val="F2F2F2"/>
          </a:solidFill>
          <a:ln>
            <a:noFill/>
          </a:ln>
        </p:spPr>
      </p:sp>
      <p:sp>
        <p:nvSpPr>
          <p:cNvPr id="237" name="Google Shape;237;p7"/>
          <p:cNvSpPr/>
          <p:nvPr>
            <p:ph idx="13" type="pic"/>
          </p:nvPr>
        </p:nvSpPr>
        <p:spPr>
          <a:xfrm>
            <a:off x="8747458" y="2886074"/>
            <a:ext cx="1845511" cy="1845511"/>
          </a:xfrm>
          <a:prstGeom prst="rect">
            <a:avLst/>
          </a:prstGeom>
          <a:solidFill>
            <a:srgbClr val="F2F2F2"/>
          </a:solid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8"/>
          <p:cNvSpPr txBox="1"/>
          <p:nvPr>
            <p:ph type="title"/>
          </p:nvPr>
        </p:nvSpPr>
        <p:spPr>
          <a:xfrm>
            <a:off x="5476875" y="1671639"/>
            <a:ext cx="5111750" cy="1204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latin typeface="Calibri"/>
                <a:ea typeface="Calibri"/>
                <a:cs typeface="Calibri"/>
                <a:sym typeface="Calibri"/>
              </a:rPr>
              <a:t>SCREEN CAPTURE</a:t>
            </a:r>
            <a:endParaRPr/>
          </a:p>
        </p:txBody>
      </p:sp>
      <p:sp>
        <p:nvSpPr>
          <p:cNvPr id="243" name="Google Shape;243;p8"/>
          <p:cNvSpPr txBox="1"/>
          <p:nvPr>
            <p:ph idx="1" type="body"/>
          </p:nvPr>
        </p:nvSpPr>
        <p:spPr>
          <a:xfrm>
            <a:off x="5476875" y="3660774"/>
            <a:ext cx="5111750" cy="152558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None/>
            </a:pPr>
            <a:r>
              <a:rPr lang="en-US" sz="1400">
                <a:latin typeface="Calibri"/>
                <a:ea typeface="Calibri"/>
                <a:cs typeface="Calibri"/>
                <a:sym typeface="Calibri"/>
              </a:rPr>
              <a:t>of max 3min</a:t>
            </a:r>
            <a:endParaRPr/>
          </a:p>
        </p:txBody>
      </p:sp>
      <p:sp>
        <p:nvSpPr>
          <p:cNvPr id="244" name="Google Shape;24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2023</a:t>
            </a:r>
            <a:endParaRPr/>
          </a:p>
        </p:txBody>
      </p:sp>
      <p:sp>
        <p:nvSpPr>
          <p:cNvPr id="245" name="Google Shape;24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900">
                <a:latin typeface="Arial"/>
                <a:ea typeface="Arial"/>
                <a:cs typeface="Arial"/>
                <a:sym typeface="Arial"/>
              </a:rPr>
              <a:t>Ski Libr</a:t>
            </a:r>
            <a:r>
              <a:rPr lang="en-US" sz="900">
                <a:solidFill>
                  <a:srgbClr val="FF0000"/>
                </a:solidFill>
                <a:latin typeface="Arial"/>
                <a:ea typeface="Arial"/>
                <a:cs typeface="Arial"/>
                <a:sym typeface="Arial"/>
              </a:rPr>
              <a:t>AR</a:t>
            </a:r>
            <a:r>
              <a:rPr lang="en-US" sz="900">
                <a:latin typeface="Arial"/>
                <a:ea typeface="Arial"/>
                <a:cs typeface="Arial"/>
                <a:sym typeface="Arial"/>
              </a:rPr>
              <a:t>y</a:t>
            </a:r>
            <a:endParaRPr sz="900">
              <a:latin typeface="Arial"/>
              <a:ea typeface="Arial"/>
              <a:cs typeface="Arial"/>
              <a:sym typeface="Arial"/>
            </a:endParaRPr>
          </a:p>
        </p:txBody>
      </p:sp>
      <p:sp>
        <p:nvSpPr>
          <p:cNvPr id="246" name="Google Shape;24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9"/>
          <p:cNvSpPr txBox="1"/>
          <p:nvPr>
            <p:ph type="ctrTitle"/>
          </p:nvPr>
        </p:nvSpPr>
        <p:spPr>
          <a:xfrm>
            <a:off x="4267200" y="1615736"/>
            <a:ext cx="4179570" cy="152473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a:t>THANK YOU</a:t>
            </a:r>
            <a:endParaRPr/>
          </a:p>
        </p:txBody>
      </p:sp>
      <p:sp>
        <p:nvSpPr>
          <p:cNvPr id="252" name="Google Shape;252;p9"/>
          <p:cNvSpPr txBox="1"/>
          <p:nvPr>
            <p:ph idx="10" type="dt"/>
          </p:nvPr>
        </p:nvSpPr>
        <p:spPr>
          <a:xfrm>
            <a:off x="4267200" y="6356350"/>
            <a:ext cx="17743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2023</a:t>
            </a:r>
            <a:endParaRPr/>
          </a:p>
        </p:txBody>
      </p:sp>
      <p:sp>
        <p:nvSpPr>
          <p:cNvPr id="253" name="Google Shape;253;p9"/>
          <p:cNvSpPr txBox="1"/>
          <p:nvPr>
            <p:ph idx="11" type="ftr"/>
          </p:nvPr>
        </p:nvSpPr>
        <p:spPr>
          <a:xfrm>
            <a:off x="6479721" y="6356350"/>
            <a:ext cx="266155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900">
                <a:latin typeface="Arial"/>
                <a:ea typeface="Arial"/>
                <a:cs typeface="Arial"/>
                <a:sym typeface="Arial"/>
              </a:rPr>
              <a:t>Ski Libr</a:t>
            </a:r>
            <a:r>
              <a:rPr lang="en-US" sz="900">
                <a:solidFill>
                  <a:srgbClr val="FF0000"/>
                </a:solidFill>
                <a:latin typeface="Arial"/>
                <a:ea typeface="Arial"/>
                <a:cs typeface="Arial"/>
                <a:sym typeface="Arial"/>
              </a:rPr>
              <a:t>AR</a:t>
            </a:r>
            <a:r>
              <a:rPr lang="en-US" sz="900">
                <a:latin typeface="Arial"/>
                <a:ea typeface="Arial"/>
                <a:cs typeface="Arial"/>
                <a:sym typeface="Arial"/>
              </a:rPr>
              <a:t>y</a:t>
            </a:r>
            <a:endParaRPr sz="900">
              <a:latin typeface="Arial"/>
              <a:ea typeface="Arial"/>
              <a:cs typeface="Arial"/>
              <a:sym typeface="Arial"/>
            </a:endParaRPr>
          </a:p>
        </p:txBody>
      </p:sp>
      <p:sp>
        <p:nvSpPr>
          <p:cNvPr id="254" name="Google Shape;254;p9"/>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6"/>
          <p:cNvSpPr txBox="1"/>
          <p:nvPr>
            <p:ph type="title"/>
          </p:nvPr>
        </p:nvSpPr>
        <p:spPr>
          <a:xfrm>
            <a:off x="4676774" y="1398519"/>
            <a:ext cx="6696075" cy="19097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t/>
            </a:r>
            <a:endParaRPr/>
          </a:p>
        </p:txBody>
      </p:sp>
      <p:sp>
        <p:nvSpPr>
          <p:cNvPr id="260" name="Google Shape;260;p6"/>
          <p:cNvSpPr txBox="1"/>
          <p:nvPr>
            <p:ph idx="1" type="subTitle"/>
          </p:nvPr>
        </p:nvSpPr>
        <p:spPr>
          <a:xfrm>
            <a:off x="4657726" y="3549719"/>
            <a:ext cx="6696074" cy="144642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757070"/>
              </a:buClr>
              <a:buSzPts val="1600"/>
              <a:buNone/>
            </a:pPr>
            <a:r>
              <a:t/>
            </a:r>
            <a:endParaRPr sz="1600">
              <a:latin typeface="Calibri"/>
              <a:ea typeface="Calibri"/>
              <a:cs typeface="Calibri"/>
              <a:sym typeface="Calibri"/>
            </a:endParaRPr>
          </a:p>
        </p:txBody>
      </p:sp>
      <p:sp>
        <p:nvSpPr>
          <p:cNvPr id="261" name="Google Shape;261;p6"/>
          <p:cNvSpPr txBox="1"/>
          <p:nvPr>
            <p:ph idx="10" type="dt"/>
          </p:nvPr>
        </p:nvSpPr>
        <p:spPr>
          <a:xfrm>
            <a:off x="4676774" y="6356350"/>
            <a:ext cx="169545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2023</a:t>
            </a:r>
            <a:endParaRPr/>
          </a:p>
        </p:txBody>
      </p:sp>
      <p:sp>
        <p:nvSpPr>
          <p:cNvPr id="262" name="Google Shape;262;p6"/>
          <p:cNvSpPr txBox="1"/>
          <p:nvPr>
            <p:ph idx="11" type="ftr"/>
          </p:nvPr>
        </p:nvSpPr>
        <p:spPr>
          <a:xfrm>
            <a:off x="6743699" y="6356350"/>
            <a:ext cx="2543175"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900">
                <a:latin typeface="Arial"/>
                <a:ea typeface="Arial"/>
                <a:cs typeface="Arial"/>
                <a:sym typeface="Arial"/>
              </a:rPr>
              <a:t>Ski Libr</a:t>
            </a:r>
            <a:r>
              <a:rPr lang="en-US" sz="900">
                <a:solidFill>
                  <a:srgbClr val="FF0000"/>
                </a:solidFill>
                <a:latin typeface="Arial"/>
                <a:ea typeface="Arial"/>
                <a:cs typeface="Arial"/>
                <a:sym typeface="Arial"/>
              </a:rPr>
              <a:t>AR</a:t>
            </a:r>
            <a:r>
              <a:rPr lang="en-US" sz="900">
                <a:latin typeface="Arial"/>
                <a:ea typeface="Arial"/>
                <a:cs typeface="Arial"/>
                <a:sym typeface="Arial"/>
              </a:rPr>
              <a:t>y</a:t>
            </a:r>
            <a:endParaRPr sz="900">
              <a:latin typeface="Arial"/>
              <a:ea typeface="Arial"/>
              <a:cs typeface="Arial"/>
              <a:sym typeface="Arial"/>
            </a:endParaRPr>
          </a:p>
        </p:txBody>
      </p:sp>
      <p:sp>
        <p:nvSpPr>
          <p:cNvPr id="263" name="Google Shape;263;p6"/>
          <p:cNvSpPr txBox="1"/>
          <p:nvPr>
            <p:ph idx="12" type="sldNum"/>
          </p:nvPr>
        </p:nvSpPr>
        <p:spPr>
          <a:xfrm>
            <a:off x="9658350" y="6356350"/>
            <a:ext cx="169545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2022-12-14T07:46:53Z</dcterms:created>
  <dc:creator>Allard Sym Sprenger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