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0" d="100"/>
          <a:sy n="90"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0A07824-3E2A-4F1D-8518-A4B5914C79E6}" type="datetimeFigureOut">
              <a:rPr lang="en-IN" smtClean="0"/>
              <a:t>06-05-2022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390594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A07824-3E2A-4F1D-8518-A4B5914C79E6}"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52643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A07824-3E2A-4F1D-8518-A4B5914C79E6}"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65871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A07824-3E2A-4F1D-8518-A4B5914C79E6}"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2801137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A07824-3E2A-4F1D-8518-A4B5914C79E6}"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3600580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A07824-3E2A-4F1D-8518-A4B5914C79E6}"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4054291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A07824-3E2A-4F1D-8518-A4B5914C79E6}" type="datetimeFigureOut">
              <a:rPr lang="en-IN" smtClean="0"/>
              <a:t>06-05-2022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3804359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0A07824-3E2A-4F1D-8518-A4B5914C79E6}"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2504992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0A07824-3E2A-4F1D-8518-A4B5914C79E6}"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285768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07824-3E2A-4F1D-8518-A4B5914C79E6}"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41244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A07824-3E2A-4F1D-8518-A4B5914C79E6}"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381900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A07824-3E2A-4F1D-8518-A4B5914C79E6}"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2235417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A07824-3E2A-4F1D-8518-A4B5914C79E6}"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262729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A07824-3E2A-4F1D-8518-A4B5914C79E6}"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101546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07824-3E2A-4F1D-8518-A4B5914C79E6}"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140507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A07824-3E2A-4F1D-8518-A4B5914C79E6}"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322759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A07824-3E2A-4F1D-8518-A4B5914C79E6}"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70B05C-3661-4113-8E29-EBB2F2040755}" type="slidenum">
              <a:rPr lang="en-IN" smtClean="0"/>
              <a:t>‹#›</a:t>
            </a:fld>
            <a:endParaRPr lang="en-IN"/>
          </a:p>
        </p:txBody>
      </p:sp>
    </p:spTree>
    <p:extLst>
      <p:ext uri="{BB962C8B-B14F-4D97-AF65-F5344CB8AC3E}">
        <p14:creationId xmlns:p14="http://schemas.microsoft.com/office/powerpoint/2010/main" val="237485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0A07824-3E2A-4F1D-8518-A4B5914C79E6}" type="datetimeFigureOut">
              <a:rPr lang="en-IN" smtClean="0"/>
              <a:t>06-05-2022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270B05C-3661-4113-8E29-EBB2F2040755}" type="slidenum">
              <a:rPr lang="en-IN" smtClean="0"/>
              <a:t>‹#›</a:t>
            </a:fld>
            <a:endParaRPr lang="en-IN"/>
          </a:p>
        </p:txBody>
      </p:sp>
    </p:spTree>
    <p:extLst>
      <p:ext uri="{BB962C8B-B14F-4D97-AF65-F5344CB8AC3E}">
        <p14:creationId xmlns:p14="http://schemas.microsoft.com/office/powerpoint/2010/main" val="16633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91EA-305D-002E-189E-AAD25180A39B}"/>
              </a:ext>
            </a:extLst>
          </p:cNvPr>
          <p:cNvSpPr>
            <a:spLocks noGrp="1"/>
          </p:cNvSpPr>
          <p:nvPr>
            <p:ph type="ctrTitle"/>
          </p:nvPr>
        </p:nvSpPr>
        <p:spPr/>
        <p:txBody>
          <a:bodyPr>
            <a:normAutofit/>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D8BDEEC0-1FEE-4201-333B-CDC1243998BD}"/>
              </a:ext>
            </a:extLst>
          </p:cNvPr>
          <p:cNvSpPr>
            <a:spLocks noGrp="1"/>
          </p:cNvSpPr>
          <p:nvPr>
            <p:ph type="subTitle" idx="1"/>
          </p:nvPr>
        </p:nvSpPr>
        <p:spPr>
          <a:xfrm>
            <a:off x="1524000" y="1835888"/>
            <a:ext cx="9144000" cy="3421912"/>
          </a:xfrm>
        </p:spPr>
        <p:txBody>
          <a:bodyPr>
            <a:normAutofit/>
          </a:bodyPr>
          <a:lstStyle/>
          <a:p>
            <a:r>
              <a:rPr lang="en-US" sz="1800" b="1" dirty="0">
                <a:solidFill>
                  <a:srgbClr val="000000"/>
                </a:solidFill>
                <a:effectLst/>
                <a:latin typeface="Times" panose="02020603050405020304" pitchFamily="18" charset="0"/>
                <a:ea typeface="Calibri" panose="020F0502020204030204" pitchFamily="34" charset="0"/>
                <a:cs typeface="Times New Roman" panose="02020603050405020304" pitchFamily="18" charset="0"/>
              </a:rPr>
              <a:t>AN ANDROID APP ON SMART NOTES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solidFill>
                  <a:srgbClr val="0070C0"/>
                </a:solidFill>
                <a:effectLst/>
                <a:latin typeface="Times"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panose="02020603050405020304" pitchFamily="18" charset="0"/>
                <a:ea typeface="Calibri" panose="020F0502020204030204" pitchFamily="34" charset="0"/>
                <a:cs typeface="Times New Roman" panose="02020603050405020304" pitchFamily="18" charset="0"/>
              </a:rPr>
              <a:t>BY </a:t>
            </a:r>
            <a:br>
              <a:rPr lang="en-US" sz="1800" b="1" dirty="0">
                <a:effectLst/>
                <a:latin typeface="Times" panose="02020603050405020304" pitchFamily="18" charset="0"/>
                <a:ea typeface="Calibri" panose="020F0502020204030204" pitchFamily="34" charset="0"/>
                <a:cs typeface="Times New Roman" panose="02020603050405020304" pitchFamily="18" charset="0"/>
              </a:rPr>
            </a:br>
            <a:r>
              <a:rPr lang="en-US" sz="1800" b="1" dirty="0">
                <a:effectLst/>
                <a:latin typeface="Times" panose="02020603050405020304" pitchFamily="18" charset="0"/>
                <a:ea typeface="Calibri" panose="020F0502020204030204" pitchFamily="34" charset="0"/>
                <a:cs typeface="Times New Roman" panose="02020603050405020304" pitchFamily="18" charset="0"/>
              </a:rPr>
              <a:t>SUSHMITHA REDDY ALLA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panose="02020603050405020304" pitchFamily="18" charset="0"/>
                <a:ea typeface="Calibri" panose="020F0502020204030204" pitchFamily="34" charset="0"/>
                <a:cs typeface="Times New Roman" panose="02020603050405020304" pitchFamily="18" charset="0"/>
              </a:rPr>
              <a:t>W9546108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panose="02020603050405020304" pitchFamily="18" charset="0"/>
                <a:ea typeface="Calibri" panose="020F0502020204030204" pitchFamily="34" charset="0"/>
                <a:cs typeface="Arial" panose="020B0604020202020204" pitchFamily="34" charset="0"/>
              </a:rPr>
              <a:t>Module Leader: Julien Cordry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817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C86B-BB24-31C4-86C9-A018755B8988}"/>
              </a:ext>
            </a:extLst>
          </p:cNvPr>
          <p:cNvSpPr>
            <a:spLocks noGrp="1"/>
          </p:cNvSpPr>
          <p:nvPr>
            <p:ph type="title"/>
          </p:nvPr>
        </p:nvSpPr>
        <p:spPr/>
        <p:txBody>
          <a:bodyPr/>
          <a:lstStyle/>
          <a:p>
            <a:pPr>
              <a:lnSpc>
                <a:spcPct val="115000"/>
              </a:lnSpc>
            </a:pPr>
            <a:r>
              <a:rPr lang="en-US" sz="1800">
                <a:effectLst/>
                <a:latin typeface="Times" panose="02020603050405020304" pitchFamily="18" charset="0"/>
                <a:ea typeface="Calibri" panose="020F0502020204030204" pitchFamily="34" charset="0"/>
                <a:cs typeface="Times New Roman" panose="02020603050405020304" pitchFamily="18" charset="0"/>
              </a:rPr>
              <a:t>Introduction And Target Users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5DC903-967A-2C52-7FE8-39B894B4FA91}"/>
              </a:ext>
            </a:extLst>
          </p:cNvPr>
          <p:cNvSpPr>
            <a:spLocks noGrp="1"/>
          </p:cNvSpPr>
          <p:nvPr>
            <p:ph idx="1"/>
          </p:nvPr>
        </p:nvSpPr>
        <p:spPr/>
        <p:txBody>
          <a:bodyPr/>
          <a:lstStyle/>
          <a:p>
            <a:r>
              <a:rPr lang="en-US" sz="1800" dirty="0">
                <a:effectLst/>
                <a:latin typeface="Times" panose="02020603050405020304" pitchFamily="18" charset="0"/>
                <a:ea typeface="Calibri" panose="020F0502020204030204" pitchFamily="34" charset="0"/>
                <a:cs typeface="Arial" panose="020B0604020202020204" pitchFamily="34" charset="0"/>
              </a:rPr>
              <a:t>Simple notes is an application basically developed to ensure your mandatory data secure confidentially. This is an application where in you can save all your creative thoughts and ideas. Also, you can store any of your project details which are critical and you can access them at a </a:t>
            </a:r>
            <a:r>
              <a:rPr lang="en-US" sz="1800" dirty="0" err="1">
                <a:effectLst/>
                <a:latin typeface="Times" panose="02020603050405020304" pitchFamily="18" charset="0"/>
                <a:ea typeface="Calibri" panose="020F0502020204030204" pitchFamily="34" charset="0"/>
                <a:cs typeface="Arial" panose="020B0604020202020204" pitchFamily="34" charset="0"/>
              </a:rPr>
              <a:t>fingertap</a:t>
            </a:r>
            <a:r>
              <a:rPr lang="en-US" sz="1800" dirty="0">
                <a:effectLst/>
                <a:latin typeface="Times" panose="02020603050405020304" pitchFamily="18" charset="0"/>
                <a:ea typeface="Calibri" panose="020F0502020204030204" pitchFamily="34" charset="0"/>
                <a:cs typeface="Arial" panose="020B0604020202020204" pitchFamily="34" charset="0"/>
              </a:rPr>
              <a:t>. </a:t>
            </a:r>
          </a:p>
          <a:p>
            <a:r>
              <a:rPr lang="en-US" sz="1800" dirty="0">
                <a:effectLst/>
                <a:latin typeface="Times" panose="02020603050405020304" pitchFamily="18" charset="0"/>
                <a:ea typeface="Calibri" panose="020F0502020204030204" pitchFamily="34" charset="0"/>
                <a:cs typeface="Arial" panose="020B0604020202020204" pitchFamily="34" charset="0"/>
              </a:rPr>
              <a:t>This Notes can be stored privately but cannot share with anyone. Any data which is provided in the Simple Notes application will be stored in firebase and cannot be viewed by anyone unless we provide user credentials. It is a very simple app but looks very clean. User can login to this application by providing login credentials.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7734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E5E4-3EAF-0A67-4A48-F43710D2E322}"/>
              </a:ext>
            </a:extLst>
          </p:cNvPr>
          <p:cNvSpPr>
            <a:spLocks noGrp="1"/>
          </p:cNvSpPr>
          <p:nvPr>
            <p:ph type="title"/>
          </p:nvPr>
        </p:nvSpPr>
        <p:spPr/>
        <p:txBody>
          <a:bodyPr/>
          <a:lstStyle/>
          <a:p>
            <a:r>
              <a:rPr lang="en-US" sz="1800" b="1" dirty="0">
                <a:effectLst/>
                <a:latin typeface="Times" panose="02020603050405020304" pitchFamily="18" charset="0"/>
                <a:ea typeface="Calibri" panose="020F0502020204030204" pitchFamily="34" charset="0"/>
                <a:cs typeface="Times New Roman" panose="02020603050405020304" pitchFamily="18" charset="0"/>
              </a:rPr>
              <a:t>	</a:t>
            </a:r>
            <a:br>
              <a:rPr lang="en-US" sz="1800" b="1" dirty="0">
                <a:effectLst/>
                <a:latin typeface="Times" panose="02020603050405020304" pitchFamily="18" charset="0"/>
                <a:ea typeface="Calibri" panose="020F0502020204030204" pitchFamily="34" charset="0"/>
                <a:cs typeface="Times New Roman" panose="02020603050405020304" pitchFamily="18" charset="0"/>
              </a:rPr>
            </a:br>
            <a:r>
              <a:rPr lang="en-US" sz="1800" b="1" dirty="0">
                <a:effectLst/>
                <a:latin typeface="Times" panose="02020603050405020304" pitchFamily="18" charset="0"/>
                <a:ea typeface="Calibri" panose="020F0502020204030204" pitchFamily="34" charset="0"/>
                <a:cs typeface="Times New Roman" panose="02020603050405020304" pitchFamily="18" charset="0"/>
              </a:rPr>
              <a:t>Social, Legal And Ethical Issues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747C5A7-B19F-B299-32E8-63A6C54365C2}"/>
              </a:ext>
            </a:extLst>
          </p:cNvPr>
          <p:cNvSpPr>
            <a:spLocks noGrp="1"/>
          </p:cNvSpPr>
          <p:nvPr>
            <p:ph idx="1"/>
          </p:nvPr>
        </p:nvSpPr>
        <p:spPr/>
        <p:txBody>
          <a:bodyPr/>
          <a:lstStyle/>
          <a:p>
            <a:r>
              <a:rPr lang="en-US" sz="1800" dirty="0">
                <a:effectLst/>
                <a:latin typeface="Times" panose="02020603050405020304" pitchFamily="18" charset="0"/>
                <a:ea typeface="Calibri" panose="020F0502020204030204" pitchFamily="34" charset="0"/>
                <a:cs typeface="Times New Roman" panose="02020603050405020304" pitchFamily="18" charset="0"/>
              </a:rPr>
              <a:t>This App should adhere to all the rules that are required to guard user personal data. Any information provided here will not be shared to anyone and none of your personal data is collected from the user. </a:t>
            </a:r>
          </a:p>
          <a:p>
            <a:r>
              <a:rPr lang="en-US" sz="1800" dirty="0">
                <a:effectLst/>
                <a:latin typeface="Times" panose="02020603050405020304" pitchFamily="18" charset="0"/>
                <a:ea typeface="Calibri" panose="020F0502020204030204" pitchFamily="34" charset="0"/>
                <a:cs typeface="Times New Roman" panose="02020603050405020304" pitchFamily="18" charset="0"/>
              </a:rPr>
              <a:t>Data which is collected from the user is very secure and stored privately in the firebase database. Any data like email address, passwords or mobile numbers are only recorded by the app and this info will not be shared.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23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6FBB-13EE-1DBD-4212-9D399B58866B}"/>
              </a:ext>
            </a:extLst>
          </p:cNvPr>
          <p:cNvSpPr>
            <a:spLocks noGrp="1"/>
          </p:cNvSpPr>
          <p:nvPr>
            <p:ph type="title"/>
          </p:nvPr>
        </p:nvSpPr>
        <p:spPr/>
        <p:txBody>
          <a:bodyPr/>
          <a:lstStyle/>
          <a:p>
            <a:r>
              <a:rPr lang="en-US" sz="1800" b="1" dirty="0">
                <a:effectLst/>
                <a:latin typeface="Times" panose="02020603050405020304" pitchFamily="18" charset="0"/>
                <a:ea typeface="Calibri" panose="020F0502020204030204" pitchFamily="34" charset="0"/>
                <a:cs typeface="Times New Roman" panose="02020603050405020304" pitchFamily="18" charset="0"/>
              </a:rPr>
              <a:t>Professional Tools Used for Development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4703D4C-B089-DB50-875B-94B993FC1BDE}"/>
              </a:ext>
            </a:extLst>
          </p:cNvPr>
          <p:cNvSpPr>
            <a:spLocks noGrp="1"/>
          </p:cNvSpPr>
          <p:nvPr>
            <p:ph idx="1"/>
          </p:nvPr>
        </p:nvSpPr>
        <p:spPr/>
        <p:txBody>
          <a:bodyPr/>
          <a:lstStyle/>
          <a:p>
            <a:r>
              <a:rPr lang="en-US" sz="1800" b="1" dirty="0">
                <a:effectLst/>
                <a:latin typeface="Times" panose="02020603050405020304" pitchFamily="18" charset="0"/>
                <a:ea typeface="Calibri" panose="020F0502020204030204" pitchFamily="34" charset="0"/>
                <a:cs typeface="Times New Roman" panose="02020603050405020304" pitchFamily="18" charset="0"/>
              </a:rPr>
              <a:t>Android Studio</a:t>
            </a:r>
          </a:p>
          <a:p>
            <a:r>
              <a:rPr lang="en-US" sz="1800" b="1" dirty="0">
                <a:effectLst/>
                <a:latin typeface="Times" panose="02020603050405020304" pitchFamily="18" charset="0"/>
                <a:ea typeface="Calibri" panose="020F0502020204030204" pitchFamily="34" charset="0"/>
                <a:cs typeface="Times New Roman" panose="02020603050405020304" pitchFamily="18" charset="0"/>
              </a:rPr>
              <a:t>Firebase</a:t>
            </a:r>
            <a:endParaRPr lang="en-US" b="1" dirty="0">
              <a:latin typeface="Times" panose="02020603050405020304" pitchFamily="18" charset="0"/>
              <a:ea typeface="Calibri" panose="020F0502020204030204" pitchFamily="34" charset="0"/>
              <a:cs typeface="Times New Roman" panose="02020603050405020304" pitchFamily="18" charset="0"/>
            </a:endParaRPr>
          </a:p>
          <a:p>
            <a:r>
              <a:rPr lang="en-IN" sz="1800" b="1" dirty="0">
                <a:solidFill>
                  <a:srgbClr val="202124"/>
                </a:solidFill>
                <a:effectLst/>
                <a:latin typeface="Times" panose="02020603050405020304" pitchFamily="18" charset="0"/>
                <a:ea typeface="Times New Roman" panose="02020603050405020304" pitchFamily="18" charset="0"/>
                <a:cs typeface="Arial" panose="020B0604020202020204" pitchFamily="34" charset="0"/>
              </a:rPr>
              <a:t>Mobile Phone</a:t>
            </a:r>
            <a:endParaRPr lang="en-IN" dirty="0"/>
          </a:p>
        </p:txBody>
      </p:sp>
    </p:spTree>
    <p:extLst>
      <p:ext uri="{BB962C8B-B14F-4D97-AF65-F5344CB8AC3E}">
        <p14:creationId xmlns:p14="http://schemas.microsoft.com/office/powerpoint/2010/main" val="34333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01DD-B92F-7350-23D0-DE2BB8F363A8}"/>
              </a:ext>
            </a:extLst>
          </p:cNvPr>
          <p:cNvSpPr>
            <a:spLocks noGrp="1"/>
          </p:cNvSpPr>
          <p:nvPr>
            <p:ph type="title"/>
          </p:nvPr>
        </p:nvSpPr>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App Work Flow: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3ABB26D-8F39-7443-5D1A-F7598DE66888}"/>
              </a:ext>
            </a:extLst>
          </p:cNvPr>
          <p:cNvSpPr>
            <a:spLocks noGrp="1"/>
          </p:cNvSpPr>
          <p:nvPr>
            <p:ph idx="1"/>
          </p:nvPr>
        </p:nvSpPr>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Login Screen: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New User! Signup to 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Forgot Password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Main Activity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Add Notes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Edit/Delete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Logout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373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3D6E-2DD8-9512-BE50-08A771AF5A66}"/>
              </a:ext>
            </a:extLst>
          </p:cNvPr>
          <p:cNvSpPr>
            <a:spLocks noGrp="1"/>
          </p:cNvSpPr>
          <p:nvPr>
            <p:ph type="title"/>
          </p:nvPr>
        </p:nvSpPr>
        <p:spPr/>
        <p:txBody>
          <a:bodyPr/>
          <a:lstStyle/>
          <a:p>
            <a:r>
              <a:rPr lang="en-IN" sz="1800" b="1" dirty="0">
                <a:effectLst/>
                <a:latin typeface="Times" panose="02020603050405020304" pitchFamily="18" charset="0"/>
                <a:ea typeface="Calibri" panose="020F0502020204030204" pitchFamily="34" charset="0"/>
                <a:cs typeface="Times New Roman" panose="02020603050405020304" pitchFamily="18" charset="0"/>
              </a:rPr>
              <a:t>Mobile App Screenshots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7742E4D-B2D3-3CA9-0CE4-AC6FE69E277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1183" y="2742286"/>
            <a:ext cx="1857984" cy="3237963"/>
          </a:xfrm>
          <a:prstGeom prst="rect">
            <a:avLst/>
          </a:prstGeom>
        </p:spPr>
      </p:pic>
      <p:pic>
        <p:nvPicPr>
          <p:cNvPr id="5" name="Picture 4">
            <a:extLst>
              <a:ext uri="{FF2B5EF4-FFF2-40B4-BE49-F238E27FC236}">
                <a16:creationId xmlns:a16="http://schemas.microsoft.com/office/drawing/2014/main" id="{F54BA755-0461-249B-B488-11ABAF3E9E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742286"/>
            <a:ext cx="1905000" cy="3304095"/>
          </a:xfrm>
          <a:prstGeom prst="rect">
            <a:avLst/>
          </a:prstGeom>
        </p:spPr>
      </p:pic>
      <p:pic>
        <p:nvPicPr>
          <p:cNvPr id="6" name="Picture 5">
            <a:extLst>
              <a:ext uri="{FF2B5EF4-FFF2-40B4-BE49-F238E27FC236}">
                <a16:creationId xmlns:a16="http://schemas.microsoft.com/office/drawing/2014/main" id="{8DB89A87-9801-94AB-F8BB-28600549D6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1940" y="2742286"/>
            <a:ext cx="2425700" cy="3382067"/>
          </a:xfrm>
          <a:prstGeom prst="rect">
            <a:avLst/>
          </a:prstGeom>
        </p:spPr>
      </p:pic>
      <p:pic>
        <p:nvPicPr>
          <p:cNvPr id="7" name="Picture 6">
            <a:extLst>
              <a:ext uri="{FF2B5EF4-FFF2-40B4-BE49-F238E27FC236}">
                <a16:creationId xmlns:a16="http://schemas.microsoft.com/office/drawing/2014/main" id="{FF3A4E5B-F0F7-4D64-B805-063BAE787E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23063" y="2639606"/>
            <a:ext cx="2402840" cy="3541454"/>
          </a:xfrm>
          <a:prstGeom prst="rect">
            <a:avLst/>
          </a:prstGeom>
        </p:spPr>
      </p:pic>
    </p:spTree>
    <p:extLst>
      <p:ext uri="{BB962C8B-B14F-4D97-AF65-F5344CB8AC3E}">
        <p14:creationId xmlns:p14="http://schemas.microsoft.com/office/powerpoint/2010/main" val="353338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87FA9F-C564-D480-9F67-52B47E007E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629" y="1027814"/>
            <a:ext cx="2273300" cy="4032693"/>
          </a:xfrm>
          <a:prstGeom prst="rect">
            <a:avLst/>
          </a:prstGeom>
        </p:spPr>
      </p:pic>
      <p:pic>
        <p:nvPicPr>
          <p:cNvPr id="3" name="Picture 2">
            <a:extLst>
              <a:ext uri="{FF2B5EF4-FFF2-40B4-BE49-F238E27FC236}">
                <a16:creationId xmlns:a16="http://schemas.microsoft.com/office/drawing/2014/main" id="{61F2E998-F496-0F51-CF51-B1EB8065DC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442" y="1139293"/>
            <a:ext cx="2273300" cy="3921215"/>
          </a:xfrm>
          <a:prstGeom prst="rect">
            <a:avLst/>
          </a:prstGeom>
        </p:spPr>
      </p:pic>
      <p:pic>
        <p:nvPicPr>
          <p:cNvPr id="4" name="Picture 3">
            <a:extLst>
              <a:ext uri="{FF2B5EF4-FFF2-40B4-BE49-F238E27FC236}">
                <a16:creationId xmlns:a16="http://schemas.microsoft.com/office/drawing/2014/main" id="{E58CE2E3-42BF-C256-B734-420177BDB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3934" y="1139293"/>
            <a:ext cx="2378885" cy="3921214"/>
          </a:xfrm>
          <a:prstGeom prst="rect">
            <a:avLst/>
          </a:prstGeom>
        </p:spPr>
      </p:pic>
    </p:spTree>
    <p:extLst>
      <p:ext uri="{BB962C8B-B14F-4D97-AF65-F5344CB8AC3E}">
        <p14:creationId xmlns:p14="http://schemas.microsoft.com/office/powerpoint/2010/main" val="204809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A224-309D-107D-9DBC-B221DCB75E74}"/>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B63B9170-9906-7F09-4237-B0D2230A8EA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61224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TotalTime>
  <Words>270</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Times</vt:lpstr>
      <vt:lpstr>Times New Roman</vt:lpstr>
      <vt:lpstr>Wingdings 3</vt:lpstr>
      <vt:lpstr>Ion Boardroom</vt:lpstr>
      <vt:lpstr> </vt:lpstr>
      <vt:lpstr>Introduction And Target Users</vt:lpstr>
      <vt:lpstr>  Social, Legal And Ethical Issues </vt:lpstr>
      <vt:lpstr>Professional Tools Used for Development </vt:lpstr>
      <vt:lpstr>App Work Flow: </vt:lpstr>
      <vt:lpstr>Mobile App Screenshots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SUSHMITHA ALLA</dc:creator>
  <cp:lastModifiedBy>SUSHMITHA ALLA</cp:lastModifiedBy>
  <cp:revision>1</cp:revision>
  <dcterms:created xsi:type="dcterms:W3CDTF">2022-05-05T23:28:35Z</dcterms:created>
  <dcterms:modified xsi:type="dcterms:W3CDTF">2022-05-05T23:36:57Z</dcterms:modified>
</cp:coreProperties>
</file>