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ink/ink1.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7"/>
  </p:notesMasterIdLst>
  <p:sldIdLst>
    <p:sldId id="259" r:id="rId2"/>
    <p:sldId id="293" r:id="rId3"/>
    <p:sldId id="294" r:id="rId4"/>
    <p:sldId id="323" r:id="rId5"/>
    <p:sldId id="317" r:id="rId6"/>
    <p:sldId id="318" r:id="rId7"/>
    <p:sldId id="319" r:id="rId8"/>
    <p:sldId id="320" r:id="rId9"/>
    <p:sldId id="321" r:id="rId10"/>
    <p:sldId id="295" r:id="rId11"/>
    <p:sldId id="307" r:id="rId12"/>
    <p:sldId id="308" r:id="rId13"/>
    <p:sldId id="310" r:id="rId14"/>
    <p:sldId id="309" r:id="rId15"/>
    <p:sldId id="311" r:id="rId16"/>
    <p:sldId id="341" r:id="rId17"/>
    <p:sldId id="324" r:id="rId18"/>
    <p:sldId id="342" r:id="rId19"/>
    <p:sldId id="343" r:id="rId20"/>
    <p:sldId id="344" r:id="rId21"/>
    <p:sldId id="345" r:id="rId22"/>
    <p:sldId id="316" r:id="rId23"/>
    <p:sldId id="312" r:id="rId24"/>
    <p:sldId id="313" r:id="rId25"/>
    <p:sldId id="314" r:id="rId26"/>
    <p:sldId id="326" r:id="rId27"/>
    <p:sldId id="272" r:id="rId28"/>
    <p:sldId id="273" r:id="rId29"/>
    <p:sldId id="274" r:id="rId30"/>
    <p:sldId id="275" r:id="rId31"/>
    <p:sldId id="276" r:id="rId32"/>
    <p:sldId id="277" r:id="rId33"/>
    <p:sldId id="278" r:id="rId34"/>
    <p:sldId id="279" r:id="rId35"/>
    <p:sldId id="296" r:id="rId36"/>
    <p:sldId id="283" r:id="rId37"/>
    <p:sldId id="291" r:id="rId38"/>
    <p:sldId id="280" r:id="rId39"/>
    <p:sldId id="285" r:id="rId40"/>
    <p:sldId id="335" r:id="rId41"/>
    <p:sldId id="336" r:id="rId42"/>
    <p:sldId id="284" r:id="rId43"/>
    <p:sldId id="286" r:id="rId44"/>
    <p:sldId id="372" r:id="rId45"/>
    <p:sldId id="374" r:id="rId46"/>
    <p:sldId id="287" r:id="rId47"/>
    <p:sldId id="376" r:id="rId48"/>
    <p:sldId id="380" r:id="rId49"/>
    <p:sldId id="340" r:id="rId50"/>
    <p:sldId id="377" r:id="rId51"/>
    <p:sldId id="385" r:id="rId52"/>
    <p:sldId id="375" r:id="rId53"/>
    <p:sldId id="371" r:id="rId54"/>
    <p:sldId id="381" r:id="rId55"/>
    <p:sldId id="370" r:id="rId56"/>
    <p:sldId id="378" r:id="rId57"/>
    <p:sldId id="363" r:id="rId58"/>
    <p:sldId id="303" r:id="rId59"/>
    <p:sldId id="304" r:id="rId60"/>
    <p:sldId id="306" r:id="rId61"/>
    <p:sldId id="302" r:id="rId62"/>
    <p:sldId id="292" r:id="rId63"/>
    <p:sldId id="298" r:id="rId64"/>
    <p:sldId id="281" r:id="rId65"/>
    <p:sldId id="271" r:id="rId66"/>
  </p:sldIdLst>
  <p:sldSz cx="9144000" cy="6858000" type="screen4x3"/>
  <p:notesSz cx="6858000" cy="9144000"/>
  <p:defaultTextStyle>
    <a:defPPr>
      <a:defRPr lang="it-IT"/>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11C1"/>
    <a:srgbClr val="0432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83852" autoAdjust="0"/>
  </p:normalViewPr>
  <p:slideViewPr>
    <p:cSldViewPr snapToGrid="0" snapToObjects="1">
      <p:cViewPr varScale="1">
        <p:scale>
          <a:sx n="69" d="100"/>
          <a:sy n="69" d="100"/>
        </p:scale>
        <p:origin x="1220" y="36"/>
      </p:cViewPr>
      <p:guideLst>
        <p:guide orient="horz" pos="2160"/>
        <p:guide pos="2880"/>
      </p:guideLst>
    </p:cSldViewPr>
  </p:slideViewPr>
  <p:outlineViewPr>
    <p:cViewPr>
      <p:scale>
        <a:sx n="33" d="100"/>
        <a:sy n="33" d="100"/>
      </p:scale>
      <p:origin x="0" y="493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Beydoun" userId="e88cbbf3-5e5f-46df-aecf-fe10b322ce6e" providerId="ADAL" clId="{04D855FF-3E3C-4CD7-991B-1AC364822A79}"/>
    <pc:docChg chg="undo redo custSel addSld delSld modSld sldOrd">
      <pc:chgData name="Kamal Beydoun" userId="e88cbbf3-5e5f-46df-aecf-fe10b322ce6e" providerId="ADAL" clId="{04D855FF-3E3C-4CD7-991B-1AC364822A79}" dt="2022-02-25T09:50:31.600" v="341"/>
      <pc:docMkLst>
        <pc:docMk/>
      </pc:docMkLst>
      <pc:sldChg chg="modSp">
        <pc:chgData name="Kamal Beydoun" userId="e88cbbf3-5e5f-46df-aecf-fe10b322ce6e" providerId="ADAL" clId="{04D855FF-3E3C-4CD7-991B-1AC364822A79}" dt="2022-02-25T07:56:15.781" v="214" actId="1076"/>
        <pc:sldMkLst>
          <pc:docMk/>
          <pc:sldMk cId="0" sldId="259"/>
        </pc:sldMkLst>
        <pc:spChg chg="mod">
          <ac:chgData name="Kamal Beydoun" userId="e88cbbf3-5e5f-46df-aecf-fe10b322ce6e" providerId="ADAL" clId="{04D855FF-3E3C-4CD7-991B-1AC364822A79}" dt="2022-02-25T07:56:15.781" v="214" actId="1076"/>
          <ac:spMkLst>
            <pc:docMk/>
            <pc:sldMk cId="0" sldId="259"/>
            <ac:spMk id="14338" creationId="{6331BC53-0EDA-4AB8-BAD4-4BC19F19336B}"/>
          </ac:spMkLst>
        </pc:spChg>
      </pc:sldChg>
      <pc:sldChg chg="ord">
        <pc:chgData name="Kamal Beydoun" userId="e88cbbf3-5e5f-46df-aecf-fe10b322ce6e" providerId="ADAL" clId="{04D855FF-3E3C-4CD7-991B-1AC364822A79}" dt="2022-02-23T13:14:21.702" v="100"/>
        <pc:sldMkLst>
          <pc:docMk/>
          <pc:sldMk cId="0" sldId="283"/>
        </pc:sldMkLst>
      </pc:sldChg>
      <pc:sldChg chg="del">
        <pc:chgData name="Kamal Beydoun" userId="e88cbbf3-5e5f-46df-aecf-fe10b322ce6e" providerId="ADAL" clId="{04D855FF-3E3C-4CD7-991B-1AC364822A79}" dt="2022-02-23T13:13:13.934" v="94" actId="2696"/>
        <pc:sldMkLst>
          <pc:docMk/>
          <pc:sldMk cId="2923433109" sldId="284"/>
        </pc:sldMkLst>
      </pc:sldChg>
      <pc:sldChg chg="del">
        <pc:chgData name="Kamal Beydoun" userId="e88cbbf3-5e5f-46df-aecf-fe10b322ce6e" providerId="ADAL" clId="{04D855FF-3E3C-4CD7-991B-1AC364822A79}" dt="2022-02-23T13:14:11.754" v="98" actId="2696"/>
        <pc:sldMkLst>
          <pc:docMk/>
          <pc:sldMk cId="3844223962" sldId="285"/>
        </pc:sldMkLst>
      </pc:sldChg>
      <pc:sldChg chg="add">
        <pc:chgData name="Kamal Beydoun" userId="e88cbbf3-5e5f-46df-aecf-fe10b322ce6e" providerId="ADAL" clId="{04D855FF-3E3C-4CD7-991B-1AC364822A79}" dt="2022-02-23T13:14:34.731" v="103"/>
        <pc:sldMkLst>
          <pc:docMk/>
          <pc:sldMk cId="1109490896" sldId="286"/>
        </pc:sldMkLst>
      </pc:sldChg>
      <pc:sldChg chg="modSp mod ord">
        <pc:chgData name="Kamal Beydoun" userId="e88cbbf3-5e5f-46df-aecf-fe10b322ce6e" providerId="ADAL" clId="{04D855FF-3E3C-4CD7-991B-1AC364822A79}" dt="2022-02-25T09:27:58.939" v="290" actId="113"/>
        <pc:sldMkLst>
          <pc:docMk/>
          <pc:sldMk cId="0" sldId="287"/>
        </pc:sldMkLst>
        <pc:spChg chg="mod">
          <ac:chgData name="Kamal Beydoun" userId="e88cbbf3-5e5f-46df-aecf-fe10b322ce6e" providerId="ADAL" clId="{04D855FF-3E3C-4CD7-991B-1AC364822A79}" dt="2022-02-25T09:27:58.939" v="290" actId="113"/>
          <ac:spMkLst>
            <pc:docMk/>
            <pc:sldMk cId="0" sldId="287"/>
            <ac:spMk id="3" creationId="{FFF264AC-0EA1-49D8-83ED-E2EF5668D4BE}"/>
          </ac:spMkLst>
        </pc:spChg>
      </pc:sldChg>
      <pc:sldChg chg="modSp mod">
        <pc:chgData name="Kamal Beydoun" userId="e88cbbf3-5e5f-46df-aecf-fe10b322ce6e" providerId="ADAL" clId="{04D855FF-3E3C-4CD7-991B-1AC364822A79}" dt="2022-02-22T12:19:23.319" v="30" actId="20577"/>
        <pc:sldMkLst>
          <pc:docMk/>
          <pc:sldMk cId="0" sldId="289"/>
        </pc:sldMkLst>
        <pc:spChg chg="mod">
          <ac:chgData name="Kamal Beydoun" userId="e88cbbf3-5e5f-46df-aecf-fe10b322ce6e" providerId="ADAL" clId="{04D855FF-3E3C-4CD7-991B-1AC364822A79}" dt="2022-02-22T12:19:23.319" v="30" actId="20577"/>
          <ac:spMkLst>
            <pc:docMk/>
            <pc:sldMk cId="0" sldId="289"/>
            <ac:spMk id="3" creationId="{E81C4305-1227-49C0-A4EB-334657712119}"/>
          </ac:spMkLst>
        </pc:spChg>
      </pc:sldChg>
      <pc:sldChg chg="ord">
        <pc:chgData name="Kamal Beydoun" userId="e88cbbf3-5e5f-46df-aecf-fe10b322ce6e" providerId="ADAL" clId="{04D855FF-3E3C-4CD7-991B-1AC364822A79}" dt="2022-02-23T13:14:25.846" v="102"/>
        <pc:sldMkLst>
          <pc:docMk/>
          <pc:sldMk cId="0" sldId="291"/>
        </pc:sldMkLst>
      </pc:sldChg>
      <pc:sldChg chg="modSp mod">
        <pc:chgData name="Kamal Beydoun" userId="e88cbbf3-5e5f-46df-aecf-fe10b322ce6e" providerId="ADAL" clId="{04D855FF-3E3C-4CD7-991B-1AC364822A79}" dt="2022-02-22T12:21:17.496" v="46" actId="5793"/>
        <pc:sldMkLst>
          <pc:docMk/>
          <pc:sldMk cId="0" sldId="292"/>
        </pc:sldMkLst>
        <pc:spChg chg="mod">
          <ac:chgData name="Kamal Beydoun" userId="e88cbbf3-5e5f-46df-aecf-fe10b322ce6e" providerId="ADAL" clId="{04D855FF-3E3C-4CD7-991B-1AC364822A79}" dt="2022-02-22T12:21:17.496" v="46" actId="5793"/>
          <ac:spMkLst>
            <pc:docMk/>
            <pc:sldMk cId="0" sldId="292"/>
            <ac:spMk id="3" creationId="{44181C9B-46A7-49F6-BB81-42CAAA671A6A}"/>
          </ac:spMkLst>
        </pc:spChg>
      </pc:sldChg>
      <pc:sldChg chg="add del">
        <pc:chgData name="Kamal Beydoun" userId="e88cbbf3-5e5f-46df-aecf-fe10b322ce6e" providerId="ADAL" clId="{04D855FF-3E3C-4CD7-991B-1AC364822A79}" dt="2022-02-22T12:20:30.414" v="33" actId="47"/>
        <pc:sldMkLst>
          <pc:docMk/>
          <pc:sldMk cId="0" sldId="300"/>
        </pc:sldMkLst>
      </pc:sldChg>
      <pc:sldChg chg="add del">
        <pc:chgData name="Kamal Beydoun" userId="e88cbbf3-5e5f-46df-aecf-fe10b322ce6e" providerId="ADAL" clId="{04D855FF-3E3C-4CD7-991B-1AC364822A79}" dt="2022-02-22T12:20:31.047" v="34" actId="47"/>
        <pc:sldMkLst>
          <pc:docMk/>
          <pc:sldMk cId="0" sldId="301"/>
        </pc:sldMkLst>
      </pc:sldChg>
      <pc:sldChg chg="add del">
        <pc:chgData name="Kamal Beydoun" userId="e88cbbf3-5e5f-46df-aecf-fe10b322ce6e" providerId="ADAL" clId="{04D855FF-3E3C-4CD7-991B-1AC364822A79}" dt="2022-02-22T12:20:31.651" v="35" actId="47"/>
        <pc:sldMkLst>
          <pc:docMk/>
          <pc:sldMk cId="0" sldId="327"/>
        </pc:sldMkLst>
      </pc:sldChg>
      <pc:sldChg chg="add del">
        <pc:chgData name="Kamal Beydoun" userId="e88cbbf3-5e5f-46df-aecf-fe10b322ce6e" providerId="ADAL" clId="{04D855FF-3E3C-4CD7-991B-1AC364822A79}" dt="2022-02-22T12:20:33.339" v="36" actId="47"/>
        <pc:sldMkLst>
          <pc:docMk/>
          <pc:sldMk cId="0" sldId="328"/>
        </pc:sldMkLst>
      </pc:sldChg>
      <pc:sldChg chg="add del">
        <pc:chgData name="Kamal Beydoun" userId="e88cbbf3-5e5f-46df-aecf-fe10b322ce6e" providerId="ADAL" clId="{04D855FF-3E3C-4CD7-991B-1AC364822A79}" dt="2022-02-22T12:20:34.396" v="37" actId="47"/>
        <pc:sldMkLst>
          <pc:docMk/>
          <pc:sldMk cId="0" sldId="329"/>
        </pc:sldMkLst>
      </pc:sldChg>
      <pc:sldChg chg="del">
        <pc:chgData name="Kamal Beydoun" userId="e88cbbf3-5e5f-46df-aecf-fe10b322ce6e" providerId="ADAL" clId="{04D855FF-3E3C-4CD7-991B-1AC364822A79}" dt="2022-02-22T12:20:35.230" v="38" actId="47"/>
        <pc:sldMkLst>
          <pc:docMk/>
          <pc:sldMk cId="0" sldId="330"/>
        </pc:sldMkLst>
      </pc:sldChg>
      <pc:sldChg chg="del">
        <pc:chgData name="Kamal Beydoun" userId="e88cbbf3-5e5f-46df-aecf-fe10b322ce6e" providerId="ADAL" clId="{04D855FF-3E3C-4CD7-991B-1AC364822A79}" dt="2022-02-22T12:20:55.682" v="39" actId="47"/>
        <pc:sldMkLst>
          <pc:docMk/>
          <pc:sldMk cId="0" sldId="331"/>
        </pc:sldMkLst>
      </pc:sldChg>
      <pc:sldChg chg="del">
        <pc:chgData name="Kamal Beydoun" userId="e88cbbf3-5e5f-46df-aecf-fe10b322ce6e" providerId="ADAL" clId="{04D855FF-3E3C-4CD7-991B-1AC364822A79}" dt="2022-02-22T12:20:58.253" v="40" actId="47"/>
        <pc:sldMkLst>
          <pc:docMk/>
          <pc:sldMk cId="0" sldId="332"/>
        </pc:sldMkLst>
      </pc:sldChg>
      <pc:sldChg chg="del">
        <pc:chgData name="Kamal Beydoun" userId="e88cbbf3-5e5f-46df-aecf-fe10b322ce6e" providerId="ADAL" clId="{04D855FF-3E3C-4CD7-991B-1AC364822A79}" dt="2022-02-22T12:20:59.795" v="41" actId="47"/>
        <pc:sldMkLst>
          <pc:docMk/>
          <pc:sldMk cId="0" sldId="333"/>
        </pc:sldMkLst>
      </pc:sldChg>
      <pc:sldChg chg="del">
        <pc:chgData name="Kamal Beydoun" userId="e88cbbf3-5e5f-46df-aecf-fe10b322ce6e" providerId="ADAL" clId="{04D855FF-3E3C-4CD7-991B-1AC364822A79}" dt="2022-02-22T12:21:01.062" v="42" actId="47"/>
        <pc:sldMkLst>
          <pc:docMk/>
          <pc:sldMk cId="0" sldId="334"/>
        </pc:sldMkLst>
      </pc:sldChg>
      <pc:sldChg chg="del ord">
        <pc:chgData name="Kamal Beydoun" userId="e88cbbf3-5e5f-46df-aecf-fe10b322ce6e" providerId="ADAL" clId="{04D855FF-3E3C-4CD7-991B-1AC364822A79}" dt="2022-02-25T09:14:53.901" v="216"/>
        <pc:sldMkLst>
          <pc:docMk/>
          <pc:sldMk cId="2804383384" sldId="335"/>
        </pc:sldMkLst>
      </pc:sldChg>
      <pc:sldChg chg="del">
        <pc:chgData name="Kamal Beydoun" userId="e88cbbf3-5e5f-46df-aecf-fe10b322ce6e" providerId="ADAL" clId="{04D855FF-3E3C-4CD7-991B-1AC364822A79}" dt="2022-02-23T13:14:11.754" v="98" actId="2696"/>
        <pc:sldMkLst>
          <pc:docMk/>
          <pc:sldMk cId="721329017" sldId="336"/>
        </pc:sldMkLst>
      </pc:sldChg>
      <pc:sldChg chg="modSp del mod">
        <pc:chgData name="Kamal Beydoun" userId="e88cbbf3-5e5f-46df-aecf-fe10b322ce6e" providerId="ADAL" clId="{04D855FF-3E3C-4CD7-991B-1AC364822A79}" dt="2022-02-22T12:20:28.329" v="32" actId="47"/>
        <pc:sldMkLst>
          <pc:docMk/>
          <pc:sldMk cId="0" sldId="337"/>
        </pc:sldMkLst>
        <pc:spChg chg="mod">
          <ac:chgData name="Kamal Beydoun" userId="e88cbbf3-5e5f-46df-aecf-fe10b322ce6e" providerId="ADAL" clId="{04D855FF-3E3C-4CD7-991B-1AC364822A79}" dt="2022-02-22T12:20:03.937" v="31" actId="20577"/>
          <ac:spMkLst>
            <pc:docMk/>
            <pc:sldMk cId="0" sldId="337"/>
            <ac:spMk id="3" creationId="{326BFC37-9A2B-470B-9F14-5B4941C3E7B2}"/>
          </ac:spMkLst>
        </pc:spChg>
      </pc:sldChg>
      <pc:sldChg chg="modSp del mod">
        <pc:chgData name="Kamal Beydoun" userId="e88cbbf3-5e5f-46df-aecf-fe10b322ce6e" providerId="ADAL" clId="{04D855FF-3E3C-4CD7-991B-1AC364822A79}" dt="2022-02-25T09:50:03.959" v="340" actId="2696"/>
        <pc:sldMkLst>
          <pc:docMk/>
          <pc:sldMk cId="0" sldId="340"/>
        </pc:sldMkLst>
        <pc:spChg chg="mod">
          <ac:chgData name="Kamal Beydoun" userId="e88cbbf3-5e5f-46df-aecf-fe10b322ce6e" providerId="ADAL" clId="{04D855FF-3E3C-4CD7-991B-1AC364822A79}" dt="2022-02-22T12:13:31.952" v="4" actId="20577"/>
          <ac:spMkLst>
            <pc:docMk/>
            <pc:sldMk cId="0" sldId="340"/>
            <ac:spMk id="3" creationId="{E999E6E9-8B7A-4800-871B-D4A4BF3AE317}"/>
          </ac:spMkLst>
        </pc:spChg>
      </pc:sldChg>
      <pc:sldChg chg="add">
        <pc:chgData name="Kamal Beydoun" userId="e88cbbf3-5e5f-46df-aecf-fe10b322ce6e" providerId="ADAL" clId="{04D855FF-3E3C-4CD7-991B-1AC364822A79}" dt="2022-02-25T09:50:31.600" v="341"/>
        <pc:sldMkLst>
          <pc:docMk/>
          <pc:sldMk cId="3545570615" sldId="340"/>
        </pc:sldMkLst>
      </pc:sldChg>
      <pc:sldChg chg="modSp add mod">
        <pc:chgData name="Kamal Beydoun" userId="e88cbbf3-5e5f-46df-aecf-fe10b322ce6e" providerId="ADAL" clId="{04D855FF-3E3C-4CD7-991B-1AC364822A79}" dt="2022-02-23T13:52:13.437" v="213" actId="404"/>
        <pc:sldMkLst>
          <pc:docMk/>
          <pc:sldMk cId="2785933437" sldId="363"/>
        </pc:sldMkLst>
        <pc:spChg chg="mod">
          <ac:chgData name="Kamal Beydoun" userId="e88cbbf3-5e5f-46df-aecf-fe10b322ce6e" providerId="ADAL" clId="{04D855FF-3E3C-4CD7-991B-1AC364822A79}" dt="2022-02-23T13:52:13.437" v="213" actId="404"/>
          <ac:spMkLst>
            <pc:docMk/>
            <pc:sldMk cId="2785933437" sldId="363"/>
            <ac:spMk id="1603587" creationId="{DA0E71DE-5346-4C22-9DAE-A4C87E8CB90A}"/>
          </ac:spMkLst>
        </pc:spChg>
      </pc:sldChg>
      <pc:sldChg chg="modSp add mod">
        <pc:chgData name="Kamal Beydoun" userId="e88cbbf3-5e5f-46df-aecf-fe10b322ce6e" providerId="ADAL" clId="{04D855FF-3E3C-4CD7-991B-1AC364822A79}" dt="2022-02-23T13:37:52.442" v="201" actId="404"/>
        <pc:sldMkLst>
          <pc:docMk/>
          <pc:sldMk cId="1698856634" sldId="370"/>
        </pc:sldMkLst>
        <pc:spChg chg="mod">
          <ac:chgData name="Kamal Beydoun" userId="e88cbbf3-5e5f-46df-aecf-fe10b322ce6e" providerId="ADAL" clId="{04D855FF-3E3C-4CD7-991B-1AC364822A79}" dt="2022-02-23T13:37:52.442" v="201" actId="404"/>
          <ac:spMkLst>
            <pc:docMk/>
            <pc:sldMk cId="1698856634" sldId="370"/>
            <ac:spMk id="1602563" creationId="{E6B0B83B-8A59-414C-B70C-2745958DF1E8}"/>
          </ac:spMkLst>
        </pc:spChg>
      </pc:sldChg>
      <pc:sldChg chg="modSp add mod">
        <pc:chgData name="Kamal Beydoun" userId="e88cbbf3-5e5f-46df-aecf-fe10b322ce6e" providerId="ADAL" clId="{04D855FF-3E3C-4CD7-991B-1AC364822A79}" dt="2022-02-25T09:48:15.314" v="338" actId="20577"/>
        <pc:sldMkLst>
          <pc:docMk/>
          <pc:sldMk cId="1354193756" sldId="371"/>
        </pc:sldMkLst>
        <pc:spChg chg="mod">
          <ac:chgData name="Kamal Beydoun" userId="e88cbbf3-5e5f-46df-aecf-fe10b322ce6e" providerId="ADAL" clId="{04D855FF-3E3C-4CD7-991B-1AC364822A79}" dt="2022-02-25T09:48:15.314" v="338" actId="20577"/>
          <ac:spMkLst>
            <pc:docMk/>
            <pc:sldMk cId="1354193756" sldId="371"/>
            <ac:spMk id="1596419" creationId="{63F456AA-F14C-49A4-AA32-E6479DBDD42A}"/>
          </ac:spMkLst>
        </pc:spChg>
      </pc:sldChg>
      <pc:sldChg chg="modSp add mod ord">
        <pc:chgData name="Kamal Beydoun" userId="e88cbbf3-5e5f-46df-aecf-fe10b322ce6e" providerId="ADAL" clId="{04D855FF-3E3C-4CD7-991B-1AC364822A79}" dt="2022-02-25T09:17:31.021" v="278" actId="20577"/>
        <pc:sldMkLst>
          <pc:docMk/>
          <pc:sldMk cId="3115541518" sldId="372"/>
        </pc:sldMkLst>
        <pc:spChg chg="mod">
          <ac:chgData name="Kamal Beydoun" userId="e88cbbf3-5e5f-46df-aecf-fe10b322ce6e" providerId="ADAL" clId="{04D855FF-3E3C-4CD7-991B-1AC364822A79}" dt="2022-02-25T09:16:48.986" v="246" actId="1076"/>
          <ac:spMkLst>
            <pc:docMk/>
            <pc:sldMk cId="3115541518" sldId="372"/>
            <ac:spMk id="2" creationId="{1F1FCF17-4A5E-4750-AC9E-AE0131EC57E4}"/>
          </ac:spMkLst>
        </pc:spChg>
        <pc:spChg chg="mod">
          <ac:chgData name="Kamal Beydoun" userId="e88cbbf3-5e5f-46df-aecf-fe10b322ce6e" providerId="ADAL" clId="{04D855FF-3E3C-4CD7-991B-1AC364822A79}" dt="2022-02-25T09:16:13.174" v="220" actId="113"/>
          <ac:spMkLst>
            <pc:docMk/>
            <pc:sldMk cId="3115541518" sldId="372"/>
            <ac:spMk id="3" creationId="{00000000-0000-0000-0000-000000000000}"/>
          </ac:spMkLst>
        </pc:spChg>
        <pc:spChg chg="mod">
          <ac:chgData name="Kamal Beydoun" userId="e88cbbf3-5e5f-46df-aecf-fe10b322ce6e" providerId="ADAL" clId="{04D855FF-3E3C-4CD7-991B-1AC364822A79}" dt="2022-02-25T09:17:31.021" v="278" actId="20577"/>
          <ac:spMkLst>
            <pc:docMk/>
            <pc:sldMk cId="3115541518" sldId="372"/>
            <ac:spMk id="1605634" creationId="{162F231E-1626-4A65-A3C9-556D8D375F3D}"/>
          </ac:spMkLst>
        </pc:spChg>
        <pc:spChg chg="mod">
          <ac:chgData name="Kamal Beydoun" userId="e88cbbf3-5e5f-46df-aecf-fe10b322ce6e" providerId="ADAL" clId="{04D855FF-3E3C-4CD7-991B-1AC364822A79}" dt="2022-02-25T09:16:52.274" v="248" actId="6549"/>
          <ac:spMkLst>
            <pc:docMk/>
            <pc:sldMk cId="3115541518" sldId="372"/>
            <ac:spMk id="1605635" creationId="{F05652DE-1A14-48DA-91C7-11C5D36A6895}"/>
          </ac:spMkLst>
        </pc:spChg>
      </pc:sldChg>
      <pc:sldChg chg="modSp add mod ord">
        <pc:chgData name="Kamal Beydoun" userId="e88cbbf3-5e5f-46df-aecf-fe10b322ce6e" providerId="ADAL" clId="{04D855FF-3E3C-4CD7-991B-1AC364822A79}" dt="2022-02-25T09:18:37.176" v="286" actId="403"/>
        <pc:sldMkLst>
          <pc:docMk/>
          <pc:sldMk cId="3870757619" sldId="374"/>
        </pc:sldMkLst>
        <pc:spChg chg="mod">
          <ac:chgData name="Kamal Beydoun" userId="e88cbbf3-5e5f-46df-aecf-fe10b322ce6e" providerId="ADAL" clId="{04D855FF-3E3C-4CD7-991B-1AC364822A79}" dt="2022-02-25T09:17:59.422" v="280" actId="1076"/>
          <ac:spMkLst>
            <pc:docMk/>
            <pc:sldMk cId="3870757619" sldId="374"/>
            <ac:spMk id="2" creationId="{00000000-0000-0000-0000-000000000000}"/>
          </ac:spMkLst>
        </pc:spChg>
        <pc:spChg chg="mod">
          <ac:chgData name="Kamal Beydoun" userId="e88cbbf3-5e5f-46df-aecf-fe10b322ce6e" providerId="ADAL" clId="{04D855FF-3E3C-4CD7-991B-1AC364822A79}" dt="2022-02-25T09:18:25.838" v="283" actId="6549"/>
          <ac:spMkLst>
            <pc:docMk/>
            <pc:sldMk cId="3870757619" sldId="374"/>
            <ac:spMk id="5" creationId="{CA7F01C0-CBA7-416F-8BE7-C41060FD4A69}"/>
          </ac:spMkLst>
        </pc:spChg>
        <pc:spChg chg="mod">
          <ac:chgData name="Kamal Beydoun" userId="e88cbbf3-5e5f-46df-aecf-fe10b322ce6e" providerId="ADAL" clId="{04D855FF-3E3C-4CD7-991B-1AC364822A79}" dt="2022-02-23T13:09:41.302" v="78" actId="20577"/>
          <ac:spMkLst>
            <pc:docMk/>
            <pc:sldMk cId="3870757619" sldId="374"/>
            <ac:spMk id="1601538" creationId="{EB7748DA-1115-4DCC-8B7B-175B4E5F2BF1}"/>
          </ac:spMkLst>
        </pc:spChg>
        <pc:spChg chg="mod">
          <ac:chgData name="Kamal Beydoun" userId="e88cbbf3-5e5f-46df-aecf-fe10b322ce6e" providerId="ADAL" clId="{04D855FF-3E3C-4CD7-991B-1AC364822A79}" dt="2022-02-25T09:18:37.176" v="286" actId="403"/>
          <ac:spMkLst>
            <pc:docMk/>
            <pc:sldMk cId="3870757619" sldId="374"/>
            <ac:spMk id="1601539" creationId="{9D990AEB-B4B8-4998-9A78-6FA9624662AB}"/>
          </ac:spMkLst>
        </pc:spChg>
        <pc:cxnChg chg="mod">
          <ac:chgData name="Kamal Beydoun" userId="e88cbbf3-5e5f-46df-aecf-fe10b322ce6e" providerId="ADAL" clId="{04D855FF-3E3C-4CD7-991B-1AC364822A79}" dt="2022-02-25T09:18:25.838" v="283" actId="6549"/>
          <ac:cxnSpMkLst>
            <pc:docMk/>
            <pc:sldMk cId="3870757619" sldId="374"/>
            <ac:cxnSpMk id="3" creationId="{C11B2270-9A4F-4551-ADFA-0F2BE486DD54}"/>
          </ac:cxnSpMkLst>
        </pc:cxnChg>
      </pc:sldChg>
      <pc:sldChg chg="delSp modSp add mod">
        <pc:chgData name="Kamal Beydoun" userId="e88cbbf3-5e5f-46df-aecf-fe10b322ce6e" providerId="ADAL" clId="{04D855FF-3E3C-4CD7-991B-1AC364822A79}" dt="2022-02-23T13:20:46.094" v="174" actId="14100"/>
        <pc:sldMkLst>
          <pc:docMk/>
          <pc:sldMk cId="3201895724" sldId="375"/>
        </pc:sldMkLst>
        <pc:spChg chg="mod">
          <ac:chgData name="Kamal Beydoun" userId="e88cbbf3-5e5f-46df-aecf-fe10b322ce6e" providerId="ADAL" clId="{04D855FF-3E3C-4CD7-991B-1AC364822A79}" dt="2022-02-23T13:20:46.094" v="174" actId="14100"/>
          <ac:spMkLst>
            <pc:docMk/>
            <pc:sldMk cId="3201895724" sldId="375"/>
            <ac:spMk id="3" creationId="{37EDD186-83D9-4422-817A-0DC2F160CDF0}"/>
          </ac:spMkLst>
        </pc:spChg>
        <pc:spChg chg="del mod">
          <ac:chgData name="Kamal Beydoun" userId="e88cbbf3-5e5f-46df-aecf-fe10b322ce6e" providerId="ADAL" clId="{04D855FF-3E3C-4CD7-991B-1AC364822A79}" dt="2022-02-23T13:19:51.320" v="145" actId="478"/>
          <ac:spMkLst>
            <pc:docMk/>
            <pc:sldMk cId="3201895724" sldId="375"/>
            <ac:spMk id="5" creationId="{9892F474-E8E8-4B2D-A2AF-42E84CAE544C}"/>
          </ac:spMkLst>
        </pc:spChg>
        <pc:spChg chg="mod">
          <ac:chgData name="Kamal Beydoun" userId="e88cbbf3-5e5f-46df-aecf-fe10b322ce6e" providerId="ADAL" clId="{04D855FF-3E3C-4CD7-991B-1AC364822A79}" dt="2022-02-23T13:20:37.999" v="171" actId="27636"/>
          <ac:spMkLst>
            <pc:docMk/>
            <pc:sldMk cId="3201895724" sldId="375"/>
            <ac:spMk id="7" creationId="{C449ABB1-0816-4C02-8A55-A4820DA3E710}"/>
          </ac:spMkLst>
        </pc:spChg>
        <pc:spChg chg="mod">
          <ac:chgData name="Kamal Beydoun" userId="e88cbbf3-5e5f-46df-aecf-fe10b322ce6e" providerId="ADAL" clId="{04D855FF-3E3C-4CD7-991B-1AC364822A79}" dt="2022-02-23T13:20:06.718" v="157" actId="20577"/>
          <ac:spMkLst>
            <pc:docMk/>
            <pc:sldMk cId="3201895724" sldId="375"/>
            <ac:spMk id="1601538" creationId="{EB7748DA-1115-4DCC-8B7B-175B4E5F2BF1}"/>
          </ac:spMkLst>
        </pc:spChg>
      </pc:sldChg>
      <pc:sldChg chg="modSp add mod">
        <pc:chgData name="Kamal Beydoun" userId="e88cbbf3-5e5f-46df-aecf-fe10b322ce6e" providerId="ADAL" clId="{04D855FF-3E3C-4CD7-991B-1AC364822A79}" dt="2022-02-23T13:19:28.021" v="137" actId="403"/>
        <pc:sldMkLst>
          <pc:docMk/>
          <pc:sldMk cId="1951778491" sldId="376"/>
        </pc:sldMkLst>
        <pc:spChg chg="mod">
          <ac:chgData name="Kamal Beydoun" userId="e88cbbf3-5e5f-46df-aecf-fe10b322ce6e" providerId="ADAL" clId="{04D855FF-3E3C-4CD7-991B-1AC364822A79}" dt="2022-02-23T13:19:28.021" v="137" actId="403"/>
          <ac:spMkLst>
            <pc:docMk/>
            <pc:sldMk cId="1951778491" sldId="376"/>
            <ac:spMk id="1593347" creationId="{46EEBD57-C2E2-4E10-BC5A-FC2C72AE4D31}"/>
          </ac:spMkLst>
        </pc:spChg>
      </pc:sldChg>
      <pc:sldChg chg="modSp add mod">
        <pc:chgData name="Kamal Beydoun" userId="e88cbbf3-5e5f-46df-aecf-fe10b322ce6e" providerId="ADAL" clId="{04D855FF-3E3C-4CD7-991B-1AC364822A79}" dt="2022-02-25T09:29:12.474" v="336" actId="313"/>
        <pc:sldMkLst>
          <pc:docMk/>
          <pc:sldMk cId="3095432402" sldId="377"/>
        </pc:sldMkLst>
        <pc:spChg chg="mod">
          <ac:chgData name="Kamal Beydoun" userId="e88cbbf3-5e5f-46df-aecf-fe10b322ce6e" providerId="ADAL" clId="{04D855FF-3E3C-4CD7-991B-1AC364822A79}" dt="2022-02-25T09:29:12.474" v="336" actId="313"/>
          <ac:spMkLst>
            <pc:docMk/>
            <pc:sldMk cId="3095432402" sldId="377"/>
            <ac:spMk id="1593347" creationId="{46EEBD57-C2E2-4E10-BC5A-FC2C72AE4D31}"/>
          </ac:spMkLst>
        </pc:spChg>
      </pc:sldChg>
      <pc:sldChg chg="modSp add mod">
        <pc:chgData name="Kamal Beydoun" userId="e88cbbf3-5e5f-46df-aecf-fe10b322ce6e" providerId="ADAL" clId="{04D855FF-3E3C-4CD7-991B-1AC364822A79}" dt="2022-02-23T13:52:03.562" v="208" actId="1076"/>
        <pc:sldMkLst>
          <pc:docMk/>
          <pc:sldMk cId="2102947238" sldId="378"/>
        </pc:sldMkLst>
        <pc:spChg chg="mod">
          <ac:chgData name="Kamal Beydoun" userId="e88cbbf3-5e5f-46df-aecf-fe10b322ce6e" providerId="ADAL" clId="{04D855FF-3E3C-4CD7-991B-1AC364822A79}" dt="2022-02-23T13:52:03.562" v="208" actId="1076"/>
          <ac:spMkLst>
            <pc:docMk/>
            <pc:sldMk cId="2102947238" sldId="378"/>
            <ac:spMk id="2" creationId="{00000000-0000-0000-0000-000000000000}"/>
          </ac:spMkLst>
        </pc:spChg>
        <pc:spChg chg="mod">
          <ac:chgData name="Kamal Beydoun" userId="e88cbbf3-5e5f-46df-aecf-fe10b322ce6e" providerId="ADAL" clId="{04D855FF-3E3C-4CD7-991B-1AC364822A79}" dt="2022-02-23T13:38:03.154" v="207" actId="403"/>
          <ac:spMkLst>
            <pc:docMk/>
            <pc:sldMk cId="2102947238" sldId="378"/>
            <ac:spMk id="1602563" creationId="{E6B0B83B-8A59-414C-B70C-2745958DF1E8}"/>
          </ac:spMkLst>
        </pc:spChg>
      </pc:sldChg>
      <pc:sldChg chg="modSp add mod">
        <pc:chgData name="Kamal Beydoun" userId="e88cbbf3-5e5f-46df-aecf-fe10b322ce6e" providerId="ADAL" clId="{04D855FF-3E3C-4CD7-991B-1AC364822A79}" dt="2022-02-25T09:28:28.388" v="293" actId="1076"/>
        <pc:sldMkLst>
          <pc:docMk/>
          <pc:sldMk cId="1929078419" sldId="380"/>
        </pc:sldMkLst>
        <pc:spChg chg="mod">
          <ac:chgData name="Kamal Beydoun" userId="e88cbbf3-5e5f-46df-aecf-fe10b322ce6e" providerId="ADAL" clId="{04D855FF-3E3C-4CD7-991B-1AC364822A79}" dt="2022-02-25T09:28:28.388" v="293" actId="1076"/>
          <ac:spMkLst>
            <pc:docMk/>
            <pc:sldMk cId="1929078419" sldId="380"/>
            <ac:spMk id="6" creationId="{00000000-0000-0000-0000-000000000000}"/>
          </ac:spMkLst>
        </pc:spChg>
      </pc:sldChg>
      <pc:sldChg chg="modSp add mod">
        <pc:chgData name="Kamal Beydoun" userId="e88cbbf3-5e5f-46df-aecf-fe10b322ce6e" providerId="ADAL" clId="{04D855FF-3E3C-4CD7-991B-1AC364822A79}" dt="2022-02-25T09:48:31.842" v="339" actId="1076"/>
        <pc:sldMkLst>
          <pc:docMk/>
          <pc:sldMk cId="764007541" sldId="381"/>
        </pc:sldMkLst>
        <pc:graphicFrameChg chg="mod modGraphic">
          <ac:chgData name="Kamal Beydoun" userId="e88cbbf3-5e5f-46df-aecf-fe10b322ce6e" providerId="ADAL" clId="{04D855FF-3E3C-4CD7-991B-1AC364822A79}" dt="2022-02-25T09:48:31.842" v="339" actId="1076"/>
          <ac:graphicFrameMkLst>
            <pc:docMk/>
            <pc:sldMk cId="764007541" sldId="381"/>
            <ac:graphicFrameMk id="6" creationId="{00000000-0000-0000-0000-000000000000}"/>
          </ac:graphicFrameMkLst>
        </pc:graphicFrameChg>
      </pc:sldChg>
      <pc:sldChg chg="modSp add">
        <pc:chgData name="Kamal Beydoun" userId="e88cbbf3-5e5f-46df-aecf-fe10b322ce6e" providerId="ADAL" clId="{04D855FF-3E3C-4CD7-991B-1AC364822A79}" dt="2022-02-23T13:19:39.946" v="142" actId="14100"/>
        <pc:sldMkLst>
          <pc:docMk/>
          <pc:sldMk cId="2669417656" sldId="385"/>
        </pc:sldMkLst>
        <pc:picChg chg="mod">
          <ac:chgData name="Kamal Beydoun" userId="e88cbbf3-5e5f-46df-aecf-fe10b322ce6e" providerId="ADAL" clId="{04D855FF-3E3C-4CD7-991B-1AC364822A79}" dt="2022-02-23T13:19:39.946" v="142" actId="14100"/>
          <ac:picMkLst>
            <pc:docMk/>
            <pc:sldMk cId="2669417656" sldId="385"/>
            <ac:picMk id="6"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22-02-28T09:21:23.728"/>
    </inkml:context>
    <inkml:brush xml:id="br0">
      <inkml:brushProperty name="width" value="0.7" units="cm"/>
      <inkml:brushProperty name="height" value="0.7" units="cm"/>
      <inkml:brushProperty name="color" value="#FFFFFF"/>
      <inkml:brushProperty name="fitToCurve" value="1"/>
    </inkml:brush>
  </inkml:definitions>
  <inkml:traceGroup>
    <inkml:annotationXML>
      <emma:emma xmlns:emma="http://www.w3.org/2003/04/emma" version="1.0">
        <emma:interpretation id="{9A294C24-9CD0-4A59-99D2-E245172F4414}" emma:medium="tactile" emma:mode="ink">
          <msink:context xmlns:msink="http://schemas.microsoft.com/ink/2010/main" type="inkDrawing" rotatedBoundingBox="7537,10391 10065,10185 10097,10575 7569,10781" shapeName="Other"/>
        </emma:interpretation>
      </emma:emma>
    </inkml:annotationXML>
    <inkml:trace contextRef="#ctx0" brushRef="#br0">0 160 0,'26'0'62,"0"0"-46,-1 0 0,27 0 15,-27 0-15,1 0-1,25 0 1,-25 0-1,0 0 1,-1 0-16,1 0 16,-1 0-1,1 0 1,0 0-16,25 0 16,-25 0-16,25 0 31,-25 0-31,-1 0 15,1-26 1,0 26 0,25 0-1,0-25 1,1 25 0,-1-51-1,-25 51 32,25 0-31,-25-26-1,-1 26 1,1 0 0,0 0 15,-1 0-16,1 0-15,0 0 16,25 0 0,-26 0-16,27 0 15,-27 0 1,1 0 0,0 0-16,-1 0 15,27 0 1,-27 0-1,1 0 1,51 0-16,-51 0 16,-1 0-16,27 0 15,-27 0 1,1 0 0,51 0-16,-51 0 15,-1 0 1,27 0-16,-27-26 15,1 26 17,25 0-1,-25 0 0,-1 0-31,27 0 31,-27 0-15,1 0 31,0 0-16,25 0 0,-25 0 63,-1 0-78,1 0-1,0 0-15,-1 0 16,1 0-16,-26 26 16,51-26 15,-25 26-15,0-26 15,-1 25-16,27-25 17,-27 26-17,-25-1 235,0 1-125,-25 0-78,-27-26-31,27 0-1,-1 25 1,0-25 15,1 0-15,-52 52 15,25-52 32,27 0-48,-1 0 1,0 0 0,-25 0 15,25 0 16,1 25-47,-27-25 47,27 0-32,-1 0 1,-25 0 31,25 0-32,1 0 17,-1 0-1,-25 0 0,25 0-15,0 0 15,-51 0-15,52 0 15,-1 0-31,-25 0 31,25 0 16,0 0-16,-25 0 0,25 0 1,1 0-1,-1 0-31,0 0 16,1 0 15,-1 0-31,0 0 15,-25 0 17,25 0-1,1 0 0,-26 0-15,25 0-1,0 0 17,1-25-17,-27 25 32,27 0 63,-1 0-79,-25 0 0,25 0 0,0 0 1,-25 0 14,0 0-14,25 0-32,-25 0 15,25 0 1,0 0-16,-25 0 16,25 0-1,1 0 1,-1 0 31,-25 0 0,25 0 140,0 0-156,-25 0-31,26 0 16,-1 0-16,0 0 16,1 0-1,-1 0 1,-25 0-1,76 51 314,1-51-314,0 0 1,25 0-1,-25 0 1,-1 0 0,26 0-1,-25 0 1,0 0-16,-1 0 16,1 0-1,0 0 1,-1 0-1,1 0 48,0 0-63,-1 0 16,1 0-1,0 0 16,25 0 1,-25 0-17,-1 0 17,1 0-17,0 0 16,-1 0-15,1 0 62,0 0-47,-1 26 16,-50-26 219,-1 25-266,0 1 16,1 0-1,-1-26 63,0 0 0,1 0-46,-1 0-1,-25 0 0,25 0-15,0 25-1,1-25 32,-1 0-47,0 0 32,1 0-17,-1 0 1,-25 26 15,25-26 0,0 0-15,-50 0 281</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FFCC8F5A-6A36-403C-B1F3-0BA33F16DA3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it-IT"/>
          </a:p>
        </p:txBody>
      </p:sp>
      <p:sp>
        <p:nvSpPr>
          <p:cNvPr id="3" name="Segnaposto data 2">
            <a:extLst>
              <a:ext uri="{FF2B5EF4-FFF2-40B4-BE49-F238E27FC236}">
                <a16:creationId xmlns:a16="http://schemas.microsoft.com/office/drawing/2014/main" id="{C203D6DB-4D26-44C3-939F-F6A00DC7AE6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678B165-7DAB-4006-85A0-2260F863AE9E}" type="datetimeFigureOut">
              <a:rPr lang="it-IT"/>
              <a:pPr>
                <a:defRPr/>
              </a:pPr>
              <a:t>28/02/2022</a:t>
            </a:fld>
            <a:endParaRPr lang="it-IT"/>
          </a:p>
        </p:txBody>
      </p:sp>
      <p:sp>
        <p:nvSpPr>
          <p:cNvPr id="4" name="Segnaposto immagine diapositiva 3">
            <a:extLst>
              <a:ext uri="{FF2B5EF4-FFF2-40B4-BE49-F238E27FC236}">
                <a16:creationId xmlns:a16="http://schemas.microsoft.com/office/drawing/2014/main" id="{58C531E6-9F35-43C7-9788-114A2198347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a:extLst>
              <a:ext uri="{FF2B5EF4-FFF2-40B4-BE49-F238E27FC236}">
                <a16:creationId xmlns:a16="http://schemas.microsoft.com/office/drawing/2014/main" id="{3CB2D58E-9827-43A4-9654-CE3FED7E462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a:extLst>
              <a:ext uri="{FF2B5EF4-FFF2-40B4-BE49-F238E27FC236}">
                <a16:creationId xmlns:a16="http://schemas.microsoft.com/office/drawing/2014/main" id="{688345F9-45D4-4A35-98B4-2C784C9C8E9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it-IT"/>
          </a:p>
        </p:txBody>
      </p:sp>
      <p:sp>
        <p:nvSpPr>
          <p:cNvPr id="7" name="Segnaposto numero diapositiva 6">
            <a:extLst>
              <a:ext uri="{FF2B5EF4-FFF2-40B4-BE49-F238E27FC236}">
                <a16:creationId xmlns:a16="http://schemas.microsoft.com/office/drawing/2014/main" id="{EF08D3D4-C23B-4CC4-BBFD-A20491F95654}"/>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DC7C1B23-D433-4910-9438-E9557D8FD05C}"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6766BF46-CD3A-46EB-862F-7FA8EB42D8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9E470863-B07A-4CCC-9F0D-862355AD75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It is commonly believed that the earlier a defect is found, the cheaper it is to fix it. The following table shows the cost of fixing the defect depending on the stage it was found.</a:t>
            </a:r>
            <a:r>
              <a:rPr lang="en-US" altLang="en-US" baseline="30000"/>
              <a:t> </a:t>
            </a:r>
            <a:r>
              <a:rPr lang="en-US" altLang="en-US"/>
              <a:t>For example, if a problem in the requirements is found only post-release, then it would cost 10–100 times more to fix than if it had already been found by the requirements review. </a:t>
            </a:r>
          </a:p>
          <a:p>
            <a:pPr eaLnBrk="1" hangingPunct="1">
              <a:spcBef>
                <a:spcPct val="0"/>
              </a:spcBef>
            </a:pPr>
            <a:endParaRPr lang="en-US" altLang="en-US"/>
          </a:p>
          <a:p>
            <a:pPr eaLnBrk="1" hangingPunct="1">
              <a:spcBef>
                <a:spcPct val="0"/>
              </a:spcBef>
            </a:pPr>
            <a:r>
              <a:rPr lang="en-US" altLang="en-US"/>
              <a:t>In general, the principle is to find an error as close as possible to the time at which it was introduced. The longer the defect stays in the software food chain, the more damage it causes further down the chain. Since requirements are done first, requirements defects have the potential to be in the system longer and to be more expensive. Defects inserted into the software upstream also tend to have broader effects than those inserted further downstream. That also makes early defects more expensive. </a:t>
            </a:r>
          </a:p>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49C01F82-E490-47E6-8AD6-29A72EF3E5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FC5C253-97C2-421B-B280-AD5829504AE1}" type="slidenum">
              <a:rPr lang="it-IT" altLang="en-US" smtClean="0"/>
              <a:pPr fontAlgn="base">
                <a:spcBef>
                  <a:spcPct val="0"/>
                </a:spcBef>
                <a:spcAft>
                  <a:spcPct val="0"/>
                </a:spcAft>
              </a:pPr>
              <a:t>4</a:t>
            </a:fld>
            <a:endParaRPr lang="it-IT"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Static import</a:t>
            </a:r>
            <a:r>
              <a:rPr lang="en-US" sz="1200" b="0" i="0" kern="1200" dirty="0">
                <a:solidFill>
                  <a:schemeClr val="tx1"/>
                </a:solidFill>
                <a:effectLst/>
                <a:latin typeface="+mn-lt"/>
                <a:ea typeface="+mn-ea"/>
                <a:cs typeface="+mn-cs"/>
              </a:rPr>
              <a:t> is a feature introduced in the </a:t>
            </a:r>
            <a:r>
              <a:rPr lang="en-US" sz="1200" b="1" i="0" kern="1200" dirty="0">
                <a:solidFill>
                  <a:schemeClr val="tx1"/>
                </a:solidFill>
                <a:effectLst/>
                <a:latin typeface="+mn-lt"/>
                <a:ea typeface="+mn-ea"/>
                <a:cs typeface="+mn-cs"/>
              </a:rPr>
              <a:t>Java</a:t>
            </a:r>
            <a:r>
              <a:rPr lang="en-US" sz="1200" b="0" i="0" kern="1200" dirty="0">
                <a:solidFill>
                  <a:schemeClr val="tx1"/>
                </a:solidFill>
                <a:effectLst/>
                <a:latin typeface="+mn-lt"/>
                <a:ea typeface="+mn-ea"/>
                <a:cs typeface="+mn-cs"/>
              </a:rPr>
              <a:t> programming language that allows members (fields and methods) defined in a class as public </a:t>
            </a:r>
            <a:r>
              <a:rPr lang="en-US" sz="1200" b="1" i="0" kern="1200" dirty="0">
                <a:solidFill>
                  <a:schemeClr val="tx1"/>
                </a:solidFill>
                <a:effectLst/>
                <a:latin typeface="+mn-lt"/>
                <a:ea typeface="+mn-ea"/>
                <a:cs typeface="+mn-cs"/>
              </a:rPr>
              <a:t>static</a:t>
            </a:r>
            <a:r>
              <a:rPr lang="en-US" sz="1200" b="0" i="0" kern="1200" dirty="0">
                <a:solidFill>
                  <a:schemeClr val="tx1"/>
                </a:solidFill>
                <a:effectLst/>
                <a:latin typeface="+mn-lt"/>
                <a:ea typeface="+mn-ea"/>
                <a:cs typeface="+mn-cs"/>
              </a:rPr>
              <a:t> to be used in </a:t>
            </a:r>
            <a:r>
              <a:rPr lang="en-US" sz="1200" b="1" i="0" kern="1200" dirty="0" err="1">
                <a:solidFill>
                  <a:schemeClr val="tx1"/>
                </a:solidFill>
                <a:effectLst/>
                <a:latin typeface="+mn-lt"/>
                <a:ea typeface="+mn-ea"/>
                <a:cs typeface="+mn-cs"/>
              </a:rPr>
              <a:t>Java</a:t>
            </a:r>
            <a:r>
              <a:rPr lang="en-US" sz="1200" b="0" i="0" kern="1200" dirty="0" err="1">
                <a:solidFill>
                  <a:schemeClr val="tx1"/>
                </a:solidFill>
                <a:effectLst/>
                <a:latin typeface="+mn-lt"/>
                <a:ea typeface="+mn-ea"/>
                <a:cs typeface="+mn-cs"/>
              </a:rPr>
              <a:t>code</a:t>
            </a:r>
            <a:r>
              <a:rPr lang="en-US" sz="1200" b="0" i="0" kern="1200" dirty="0">
                <a:solidFill>
                  <a:schemeClr val="tx1"/>
                </a:solidFill>
                <a:effectLst/>
                <a:latin typeface="+mn-lt"/>
                <a:ea typeface="+mn-ea"/>
                <a:cs typeface="+mn-cs"/>
              </a:rPr>
              <a:t> without specifying the class in which the field is defined. This feature was introduced into the language in version 5.0.</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effectLst/>
              </a:rPr>
              <a:t>@</a:t>
            </a:r>
            <a:r>
              <a:rPr lang="en-US" dirty="0" err="1">
                <a:effectLst/>
              </a:rPr>
              <a:t>BeforeAll</a:t>
            </a:r>
            <a:r>
              <a:rPr lang="en-US" dirty="0">
                <a:effectLst/>
              </a:rPr>
              <a:t> </a:t>
            </a:r>
            <a:r>
              <a:rPr lang="en-US" dirty="0"/>
              <a:t>Executed once; runs before the tests and methods marked with </a:t>
            </a:r>
            <a:r>
              <a:rPr lang="en-US" dirty="0">
                <a:effectLst/>
              </a:rPr>
              <a:t>@</a:t>
            </a:r>
            <a:r>
              <a:rPr lang="en-US" dirty="0" err="1">
                <a:effectLst/>
              </a:rPr>
              <a:t>BeforeEach</a:t>
            </a:r>
            <a:r>
              <a:rPr 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effectLst/>
              </a:rPr>
              <a:t>@</a:t>
            </a:r>
            <a:r>
              <a:rPr lang="en-US" dirty="0" err="1">
                <a:effectLst/>
              </a:rPr>
              <a:t>BeforeEach</a:t>
            </a:r>
            <a:r>
              <a:rPr lang="en-US" dirty="0">
                <a:effectLst/>
              </a:rPr>
              <a:t> </a:t>
            </a:r>
            <a:r>
              <a:rPr lang="en-US" dirty="0"/>
              <a:t>Executed before each test.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effectLst/>
              </a:rPr>
              <a:t>@</a:t>
            </a:r>
            <a:r>
              <a:rPr lang="en-US" dirty="0" err="1">
                <a:effectLst/>
              </a:rPr>
              <a:t>AfterEach</a:t>
            </a:r>
            <a:r>
              <a:rPr lang="en-US" dirty="0">
                <a:effectLst/>
              </a:rPr>
              <a:t> </a:t>
            </a:r>
            <a:r>
              <a:rPr lang="en-US" dirty="0"/>
              <a:t>Executed after each test.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effectLst/>
              </a:rPr>
              <a:t>@</a:t>
            </a:r>
            <a:r>
              <a:rPr lang="en-US" dirty="0" err="1">
                <a:effectLst/>
              </a:rPr>
              <a:t>AfterAll</a:t>
            </a:r>
            <a:r>
              <a:rPr lang="en-US" dirty="0">
                <a:effectLst/>
              </a:rPr>
              <a:t> </a:t>
            </a:r>
            <a:r>
              <a:rPr lang="en-US" dirty="0"/>
              <a:t>Executed once; runs after all tests and methods marked with </a:t>
            </a:r>
            <a:r>
              <a:rPr lang="en-US" dirty="0">
                <a:effectLst/>
              </a:rPr>
              <a:t>@</a:t>
            </a:r>
            <a:r>
              <a:rPr lang="en-US" dirty="0" err="1">
                <a:effectLst/>
              </a:rPr>
              <a:t>AfterEach</a:t>
            </a:r>
            <a:r>
              <a:rPr lang="en-US"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a new instance is created for each test, there is no obvious instance on which to call the @</a:t>
            </a:r>
            <a:r>
              <a:rPr lang="en-US" sz="1200" b="0" i="0" kern="1200" dirty="0" err="1">
                <a:solidFill>
                  <a:schemeClr val="tx1"/>
                </a:solidFill>
                <a:effectLst/>
                <a:latin typeface="+mn-lt"/>
                <a:ea typeface="+mn-ea"/>
                <a:cs typeface="+mn-cs"/>
              </a:rPr>
              <a:t>BeforeAll</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AfterAll</a:t>
            </a:r>
            <a:r>
              <a:rPr lang="en-US" sz="1200" b="0" i="0" kern="1200" dirty="0">
                <a:solidFill>
                  <a:schemeClr val="tx1"/>
                </a:solidFill>
                <a:effectLst/>
                <a:latin typeface="+mn-lt"/>
                <a:ea typeface="+mn-ea"/>
                <a:cs typeface="+mn-cs"/>
              </a:rPr>
              <a:t> methods, so they have to be static.</a:t>
            </a:r>
          </a:p>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44</a:t>
            </a:fld>
            <a:endParaRPr lang="en-US"/>
          </a:p>
        </p:txBody>
      </p:sp>
    </p:spTree>
    <p:extLst>
      <p:ext uri="{BB962C8B-B14F-4D97-AF65-F5344CB8AC3E}">
        <p14:creationId xmlns:p14="http://schemas.microsoft.com/office/powerpoint/2010/main" val="137329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45</a:t>
            </a:fld>
            <a:endParaRPr lang="en-US"/>
          </a:p>
        </p:txBody>
      </p:sp>
    </p:spTree>
    <p:extLst>
      <p:ext uri="{BB962C8B-B14F-4D97-AF65-F5344CB8AC3E}">
        <p14:creationId xmlns:p14="http://schemas.microsoft.com/office/powerpoint/2010/main" val="195862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assert</a:t>
            </a:r>
            <a:r>
              <a:rPr lang="en-US" sz="1200" b="0" i="0" kern="1200" dirty="0">
                <a:solidFill>
                  <a:schemeClr val="tx1"/>
                </a:solidFill>
                <a:effectLst/>
                <a:latin typeface="+mn-lt"/>
                <a:ea typeface="+mn-ea"/>
                <a:cs typeface="+mn-cs"/>
              </a:rPr>
              <a:t> can be explained as </a:t>
            </a:r>
            <a:r>
              <a:rPr lang="en-US" dirty="0"/>
              <a:t>must be</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47</a:t>
            </a:fld>
            <a:endParaRPr lang="en-US"/>
          </a:p>
        </p:txBody>
      </p:sp>
    </p:spTree>
    <p:extLst>
      <p:ext uri="{BB962C8B-B14F-4D97-AF65-F5344CB8AC3E}">
        <p14:creationId xmlns:p14="http://schemas.microsoft.com/office/powerpoint/2010/main" val="1861753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48</a:t>
            </a:fld>
            <a:endParaRPr lang="en-US"/>
          </a:p>
        </p:txBody>
      </p:sp>
    </p:spTree>
    <p:extLst>
      <p:ext uri="{BB962C8B-B14F-4D97-AF65-F5344CB8AC3E}">
        <p14:creationId xmlns:p14="http://schemas.microsoft.com/office/powerpoint/2010/main" val="1053529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52</a:t>
            </a:fld>
            <a:endParaRPr lang="en-US"/>
          </a:p>
        </p:txBody>
      </p:sp>
    </p:spTree>
    <p:extLst>
      <p:ext uri="{BB962C8B-B14F-4D97-AF65-F5344CB8AC3E}">
        <p14:creationId xmlns:p14="http://schemas.microsoft.com/office/powerpoint/2010/main" val="230143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put the code that can throw exception in the execute() method of an Executable type - Executable is a functional interface defined by JUnit. The message is optional, to be included in the error message printed when the test fails.</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@Test</a:t>
            </a:r>
          </a:p>
          <a:p>
            <a:pPr fontAlgn="base"/>
            <a:r>
              <a:rPr lang="en-US" sz="1200" b="0" i="0" kern="1200" dirty="0">
                <a:solidFill>
                  <a:schemeClr val="tx1"/>
                </a:solidFill>
                <a:effectLst/>
                <a:latin typeface="+mn-lt"/>
                <a:ea typeface="+mn-ea"/>
                <a:cs typeface="+mn-cs"/>
              </a:rPr>
              <a:t>public void </a:t>
            </a:r>
            <a:r>
              <a:rPr lang="en-US" sz="1200" b="0" i="0" kern="1200" dirty="0" err="1">
                <a:solidFill>
                  <a:schemeClr val="tx1"/>
                </a:solidFill>
                <a:effectLst/>
                <a:latin typeface="+mn-lt"/>
                <a:ea typeface="+mn-ea"/>
                <a:cs typeface="+mn-cs"/>
              </a:rPr>
              <a:t>testUsernameIsNull</a:t>
            </a:r>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assertThrows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IllegalArgumentException.class</a:t>
            </a:r>
            <a:r>
              <a:rPr lang="en-US" sz="1200" b="0" i="0" kern="1200" dirty="0">
                <a:solidFill>
                  <a:schemeClr val="tx1"/>
                </a:solidFill>
                <a:effectLst/>
                <a:latin typeface="+mn-lt"/>
                <a:ea typeface="+mn-ea"/>
                <a:cs typeface="+mn-cs"/>
              </a:rPr>
              <a:t>, () -&gt; {</a:t>
            </a:r>
          </a:p>
          <a:p>
            <a:pPr fontAlgn="base"/>
            <a:r>
              <a:rPr lang="en-US" sz="1200" b="0" i="0" kern="1200" dirty="0">
                <a:solidFill>
                  <a:schemeClr val="tx1"/>
                </a:solidFill>
                <a:effectLst/>
                <a:latin typeface="+mn-lt"/>
                <a:ea typeface="+mn-ea"/>
                <a:cs typeface="+mn-cs"/>
              </a:rPr>
              <a:t>        User </a:t>
            </a:r>
            <a:r>
              <a:rPr lang="en-US" sz="1200" b="0" i="0" kern="1200" dirty="0" err="1">
                <a:solidFill>
                  <a:schemeClr val="tx1"/>
                </a:solidFill>
                <a:effectLst/>
                <a:latin typeface="+mn-lt"/>
                <a:ea typeface="+mn-ea"/>
                <a:cs typeface="+mn-cs"/>
              </a:rPr>
              <a:t>user</a:t>
            </a:r>
            <a:r>
              <a:rPr lang="en-US" sz="1200" b="0" i="0" kern="1200" dirty="0">
                <a:solidFill>
                  <a:schemeClr val="tx1"/>
                </a:solidFill>
                <a:effectLst/>
                <a:latin typeface="+mn-lt"/>
                <a:ea typeface="+mn-ea"/>
                <a:cs typeface="+mn-cs"/>
              </a:rPr>
              <a:t> = new User();</a:t>
            </a:r>
          </a:p>
          <a:p>
            <a:pPr fontAlgn="base"/>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user.setName</a:t>
            </a:r>
            <a:r>
              <a:rPr lang="en-US" sz="1200" b="0" i="0" kern="1200" dirty="0">
                <a:solidFill>
                  <a:schemeClr val="tx1"/>
                </a:solidFill>
                <a:effectLst/>
                <a:latin typeface="+mn-lt"/>
                <a:ea typeface="+mn-ea"/>
                <a:cs typeface="+mn-cs"/>
              </a:rPr>
              <a:t>(null);</a:t>
            </a:r>
          </a:p>
          <a:p>
            <a:pPr fontAlgn="base"/>
            <a:r>
              <a:rPr lang="en-US" sz="1200" b="0" i="0" kern="1200" dirty="0">
                <a:solidFill>
                  <a:schemeClr val="tx1"/>
                </a:solidFill>
                <a:effectLst/>
                <a:latin typeface="+mn-lt"/>
                <a:ea typeface="+mn-ea"/>
                <a:cs typeface="+mn-cs"/>
              </a:rPr>
              <a:t>    });</a:t>
            </a:r>
          </a:p>
          <a:p>
            <a:pPr fontAlgn="base"/>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7082A43-FD40-714E-BD60-4E5210E14341}" type="slidenum">
              <a:rPr lang="en-US" smtClean="0"/>
              <a:pPr/>
              <a:t>56</a:t>
            </a:fld>
            <a:endParaRPr lang="en-US"/>
          </a:p>
        </p:txBody>
      </p:sp>
    </p:spTree>
    <p:extLst>
      <p:ext uri="{BB962C8B-B14F-4D97-AF65-F5344CB8AC3E}">
        <p14:creationId xmlns:p14="http://schemas.microsoft.com/office/powerpoint/2010/main" val="305667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7C28C88C-1E58-4904-B486-22C55D4EA08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0F619F98-7B1F-4AE7-B1B7-BE3F933A4B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Software testing methods are traditionally divided into white- and black-box testing. These two approaches are used to describe the point of view that a test engineer takes when designing test cases.</a:t>
            </a:r>
          </a:p>
        </p:txBody>
      </p:sp>
      <p:sp>
        <p:nvSpPr>
          <p:cNvPr id="21508" name="Slide Number Placeholder 3">
            <a:extLst>
              <a:ext uri="{FF2B5EF4-FFF2-40B4-BE49-F238E27FC236}">
                <a16:creationId xmlns:a16="http://schemas.microsoft.com/office/drawing/2014/main" id="{9CFACB69-276C-4631-AA14-1C96DE481F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38CE301-C133-4B9C-B89F-56FB33614AE1}" type="slidenum">
              <a:rPr lang="it-IT" altLang="en-US" smtClean="0"/>
              <a:pPr fontAlgn="base">
                <a:spcBef>
                  <a:spcPct val="0"/>
                </a:spcBef>
                <a:spcAft>
                  <a:spcPct val="0"/>
                </a:spcAft>
              </a:pPr>
              <a:t>5</a:t>
            </a:fld>
            <a:endParaRPr lang="it-IT"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EFCB928C-D960-4341-8D0C-826352BB9A8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7EA43269-5894-4416-BB41-DE95668A89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also known as functional testing)</a:t>
            </a:r>
          </a:p>
          <a:p>
            <a:pPr eaLnBrk="1" hangingPunct="1">
              <a:spcBef>
                <a:spcPct val="0"/>
              </a:spcBef>
            </a:pPr>
            <a:endParaRPr lang="en-US" altLang="en-US"/>
          </a:p>
          <a:p>
            <a:pPr eaLnBrk="1" hangingPunct="1">
              <a:spcBef>
                <a:spcPct val="0"/>
              </a:spcBef>
            </a:pPr>
            <a:r>
              <a:rPr lang="en-US" altLang="en-US"/>
              <a:t>Black-box testing is most commonly used type of testing in traditional organizations that have testers as a separate department, especially when they are not proficient in coding and have difficulties to understand the code. </a:t>
            </a:r>
          </a:p>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708D4679-C5EA-430B-AF28-F32B28524B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A55E12B-3691-41F1-83AC-900024C8020B}" type="slidenum">
              <a:rPr lang="it-IT" altLang="en-US" smtClean="0"/>
              <a:pPr fontAlgn="base">
                <a:spcBef>
                  <a:spcPct val="0"/>
                </a:spcBef>
                <a:spcAft>
                  <a:spcPct val="0"/>
                </a:spcAft>
              </a:pPr>
              <a:t>6</a:t>
            </a:fld>
            <a:endParaRPr lang="it-IT"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A05375F-620D-4D60-B387-48190F7171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11DED561-BDA5-4E23-A547-CC97A417419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also known as clear box testing, glass box testing, transparent box testing, and structural testing</a:t>
            </a:r>
          </a:p>
        </p:txBody>
      </p:sp>
      <p:sp>
        <p:nvSpPr>
          <p:cNvPr id="26628" name="Slide Number Placeholder 3">
            <a:extLst>
              <a:ext uri="{FF2B5EF4-FFF2-40B4-BE49-F238E27FC236}">
                <a16:creationId xmlns:a16="http://schemas.microsoft.com/office/drawing/2014/main" id="{0B4C10BE-0AE3-48B0-B427-C89BF75989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D0B88A-2D36-421F-BEFF-9E69F89A660B}" type="slidenum">
              <a:rPr lang="it-IT" altLang="en-US" smtClean="0"/>
              <a:pPr fontAlgn="base">
                <a:spcBef>
                  <a:spcPct val="0"/>
                </a:spcBef>
                <a:spcAft>
                  <a:spcPct val="0"/>
                </a:spcAft>
              </a:pPr>
              <a:t>8</a:t>
            </a:fld>
            <a:endParaRPr lang="it-IT"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00CF46A8-5820-4842-B0FE-CB0DC24D989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B1692CA1-6854-44A6-9C51-9865F895DE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spcBef>
                <a:spcPct val="0"/>
              </a:spcBef>
            </a:pPr>
            <a:r>
              <a:rPr lang="en-US" altLang="en-US"/>
              <a:t>stubs (methods with empty bodies)</a:t>
            </a:r>
          </a:p>
        </p:txBody>
      </p:sp>
      <p:sp>
        <p:nvSpPr>
          <p:cNvPr id="32772" name="Slide Number Placeholder 3">
            <a:extLst>
              <a:ext uri="{FF2B5EF4-FFF2-40B4-BE49-F238E27FC236}">
                <a16:creationId xmlns:a16="http://schemas.microsoft.com/office/drawing/2014/main" id="{C8D40BD1-159E-4CD5-A26F-3DFBB12561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967C77D-03AE-4C97-B057-A6BFD5E61B52}" type="slidenum">
              <a:rPr lang="it-IT" altLang="en-US" smtClean="0"/>
              <a:pPr fontAlgn="base">
                <a:spcBef>
                  <a:spcPct val="0"/>
                </a:spcBef>
                <a:spcAft>
                  <a:spcPct val="0"/>
                </a:spcAft>
              </a:pPr>
              <a:t>13</a:t>
            </a:fld>
            <a:endParaRPr lang="it-IT"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45CC106A-BF20-4840-97F3-5879211C50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9D54B974-AF2A-4966-8B7E-45012807C9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B90DF4B1-27CD-4BA0-B14A-2B8FADD233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B9DB6E5-2CA9-4477-8587-59BF64943611}" type="slidenum">
              <a:rPr lang="it-IT" altLang="en-US" smtClean="0"/>
              <a:pPr fontAlgn="base">
                <a:spcBef>
                  <a:spcPct val="0"/>
                </a:spcBef>
                <a:spcAft>
                  <a:spcPct val="0"/>
                </a:spcAft>
              </a:pPr>
              <a:t>17</a:t>
            </a:fld>
            <a:endParaRPr lang="it-IT"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269FF895-B1BD-4746-9E91-0192ED14A3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98044B31-2808-4D87-A042-4AECDD92DF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Regression testing focuses on finding defects after a major code change has occurred. Specifically, it seeks to uncover software regressions, as degraded or lost features, including old bugs that have come back. Such regressions occur whenever software functionality that was previously working correctly, stops working as intended.</a:t>
            </a:r>
          </a:p>
        </p:txBody>
      </p:sp>
      <p:sp>
        <p:nvSpPr>
          <p:cNvPr id="44036" name="Slide Number Placeholder 3">
            <a:extLst>
              <a:ext uri="{FF2B5EF4-FFF2-40B4-BE49-F238E27FC236}">
                <a16:creationId xmlns:a16="http://schemas.microsoft.com/office/drawing/2014/main" id="{2ECEDDBE-6845-4E05-A8A7-EC4117D7DC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20E00A5-C8A2-44BA-980B-0465281DC002}" type="slidenum">
              <a:rPr lang="it-IT" altLang="en-US" smtClean="0"/>
              <a:pPr fontAlgn="base">
                <a:spcBef>
                  <a:spcPct val="0"/>
                </a:spcBef>
                <a:spcAft>
                  <a:spcPct val="0"/>
                </a:spcAft>
              </a:pPr>
              <a:t>22</a:t>
            </a:fld>
            <a:endParaRPr lang="it-IT"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1ECCA75B-CA11-486B-B31E-C0BE22AC42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C417B25A-8777-489F-87E3-658E48D366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Many programming groups are relying more and more on automated testing, especially groups that use test-driven development. There are many frameworks to write tests in, and continuous integration software will run tests automatically every time code is checked into a version control system.</a:t>
            </a:r>
          </a:p>
          <a:p>
            <a:pPr eaLnBrk="1" hangingPunct="1">
              <a:spcBef>
                <a:spcPct val="0"/>
              </a:spcBef>
            </a:pPr>
            <a:r>
              <a:rPr lang="en-US" altLang="en-US"/>
              <a:t>While automation cannot reproduce everything that a human can do (and all the ways they think of doing it), it can be very useful for regression testing. However, it does require a well-developed test suite of testing scripts in order to be truly useful.</a:t>
            </a:r>
          </a:p>
        </p:txBody>
      </p:sp>
      <p:sp>
        <p:nvSpPr>
          <p:cNvPr id="46084" name="Slide Number Placeholder 3">
            <a:extLst>
              <a:ext uri="{FF2B5EF4-FFF2-40B4-BE49-F238E27FC236}">
                <a16:creationId xmlns:a16="http://schemas.microsoft.com/office/drawing/2014/main" id="{1AE5047B-B066-42BF-B3EF-EE72C64B70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F52D2AF-FFD5-4CF5-817D-554B8F49C9B3}" type="slidenum">
              <a:rPr lang="it-IT" altLang="en-US" smtClean="0"/>
              <a:pPr fontAlgn="base">
                <a:spcBef>
                  <a:spcPct val="0"/>
                </a:spcBef>
                <a:spcAft>
                  <a:spcPct val="0"/>
                </a:spcAft>
              </a:pPr>
              <a:t>23</a:t>
            </a:fld>
            <a:endParaRPr lang="it-IT"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DE0B276E-79AB-4CD1-B443-734FC29C75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468CB89E-E2BF-4553-91AB-4EA6D2C7C4F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Tests need to run against the background of a known set of objects. This set of objects is called a test fixture. When you are writing tests you will often find that you spend more time writing the code to set up the fixture than you do in actually testing values.</a:t>
            </a:r>
          </a:p>
        </p:txBody>
      </p:sp>
      <p:sp>
        <p:nvSpPr>
          <p:cNvPr id="64516" name="Slide Number Placeholder 3">
            <a:extLst>
              <a:ext uri="{FF2B5EF4-FFF2-40B4-BE49-F238E27FC236}">
                <a16:creationId xmlns:a16="http://schemas.microsoft.com/office/drawing/2014/main" id="{599A05EC-0349-465B-ABDD-17A482A99B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C9FDA12-C41C-4952-8101-DBA152BF66C6}" type="slidenum">
              <a:rPr lang="it-IT" altLang="en-US" smtClean="0"/>
              <a:pPr fontAlgn="base">
                <a:spcBef>
                  <a:spcPct val="0"/>
                </a:spcBef>
                <a:spcAft>
                  <a:spcPct val="0"/>
                </a:spcAft>
              </a:pPr>
              <a:t>39</a:t>
            </a:fld>
            <a:endParaRPr lang="it-IT" altLang="en-US"/>
          </a:p>
        </p:txBody>
      </p:sp>
    </p:spTree>
    <p:extLst>
      <p:ext uri="{BB962C8B-B14F-4D97-AF65-F5344CB8AC3E}">
        <p14:creationId xmlns:p14="http://schemas.microsoft.com/office/powerpoint/2010/main" val="17989979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4" name="Picture 6" descr="elementi-logo-1.png">
            <a:extLst>
              <a:ext uri="{FF2B5EF4-FFF2-40B4-BE49-F238E27FC236}">
                <a16:creationId xmlns:a16="http://schemas.microsoft.com/office/drawing/2014/main" id="{4EDD4FCE-7C73-4F35-A5C0-2B68A0ACA0D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lementi-logo-2.png">
            <a:extLst>
              <a:ext uri="{FF2B5EF4-FFF2-40B4-BE49-F238E27FC236}">
                <a16:creationId xmlns:a16="http://schemas.microsoft.com/office/drawing/2014/main" id="{982245AF-C662-49F1-836F-8C6CA95227F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5382908-78F0-4B9F-9912-36195EA1C0F1}"/>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26A9D434-8F25-4ADF-A11D-1F326A1F2FFB}"/>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1"/>
          <p:cNvSpPr>
            <a:spLocks noGrp="1"/>
          </p:cNvSpPr>
          <p:nvPr>
            <p:ph type="ctrTitle"/>
          </p:nvPr>
        </p:nvSpPr>
        <p:spPr>
          <a:xfrm>
            <a:off x="685800" y="2130425"/>
            <a:ext cx="7772400" cy="1470025"/>
          </a:xfrm>
        </p:spPr>
        <p:txBody>
          <a:bodyPr/>
          <a:lstStyle>
            <a:lvl1pPr>
              <a:defRPr b="1">
                <a:solidFill>
                  <a:srgbClr val="376092"/>
                </a:solidFill>
              </a:defRPr>
            </a:lvl1pPr>
          </a:lstStyle>
          <a:p>
            <a:r>
              <a:rPr lang="en-US"/>
              <a:t>Click to edit Master title style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Segnaposto data 3">
            <a:extLst>
              <a:ext uri="{FF2B5EF4-FFF2-40B4-BE49-F238E27FC236}">
                <a16:creationId xmlns:a16="http://schemas.microsoft.com/office/drawing/2014/main" id="{AB2E0B27-672D-4529-98C8-77893D60E15C}"/>
              </a:ext>
            </a:extLst>
          </p:cNvPr>
          <p:cNvSpPr>
            <a:spLocks noGrp="1"/>
          </p:cNvSpPr>
          <p:nvPr>
            <p:ph type="dt" sz="half" idx="10"/>
          </p:nvPr>
        </p:nvSpPr>
        <p:spPr/>
        <p:txBody>
          <a:bodyPr/>
          <a:lstStyle>
            <a:lvl1pPr>
              <a:defRPr/>
            </a:lvl1pPr>
          </a:lstStyle>
          <a:p>
            <a:pPr>
              <a:defRPr/>
            </a:pPr>
            <a:fld id="{AB795CD2-24DA-4879-8587-D923AF62838E}" type="datetime1">
              <a:rPr lang="it-IT"/>
              <a:pPr>
                <a:defRPr/>
              </a:pPr>
              <a:t>28/02/2022</a:t>
            </a:fld>
            <a:endParaRPr lang="en-US"/>
          </a:p>
        </p:txBody>
      </p:sp>
      <p:sp>
        <p:nvSpPr>
          <p:cNvPr id="9" name="Segnaposto piè di pagina 4">
            <a:extLst>
              <a:ext uri="{FF2B5EF4-FFF2-40B4-BE49-F238E27FC236}">
                <a16:creationId xmlns:a16="http://schemas.microsoft.com/office/drawing/2014/main" id="{9A3232F1-CCD1-408C-8309-16E73AB6CD36}"/>
              </a:ext>
            </a:extLst>
          </p:cNvPr>
          <p:cNvSpPr>
            <a:spLocks noGrp="1"/>
          </p:cNvSpPr>
          <p:nvPr>
            <p:ph type="ftr" sz="quarter" idx="11"/>
          </p:nvPr>
        </p:nvSpPr>
        <p:spPr/>
        <p:txBody>
          <a:bodyPr/>
          <a:lstStyle>
            <a:lvl1pPr>
              <a:defRPr/>
            </a:lvl1pPr>
          </a:lstStyle>
          <a:p>
            <a:pPr>
              <a:defRPr/>
            </a:pPr>
            <a:endParaRPr lang="en-US"/>
          </a:p>
        </p:txBody>
      </p:sp>
      <p:sp>
        <p:nvSpPr>
          <p:cNvPr id="10" name="Segnaposto numero diapositiva 5">
            <a:extLst>
              <a:ext uri="{FF2B5EF4-FFF2-40B4-BE49-F238E27FC236}">
                <a16:creationId xmlns:a16="http://schemas.microsoft.com/office/drawing/2014/main" id="{02D817D8-9E22-41F0-975D-11BB5FC9C30F}"/>
              </a:ext>
            </a:extLst>
          </p:cNvPr>
          <p:cNvSpPr>
            <a:spLocks noGrp="1"/>
          </p:cNvSpPr>
          <p:nvPr>
            <p:ph type="sldNum" sz="quarter" idx="12"/>
          </p:nvPr>
        </p:nvSpPr>
        <p:spPr/>
        <p:txBody>
          <a:bodyPr/>
          <a:lstStyle>
            <a:lvl1pPr>
              <a:defRPr/>
            </a:lvl1pPr>
          </a:lstStyle>
          <a:p>
            <a:pPr>
              <a:defRPr/>
            </a:pPr>
            <a:fld id="{B1DDC151-AA11-4F16-A04E-B106C8F3A80A}" type="slidenum">
              <a:rPr lang="en-US"/>
              <a:pPr>
                <a:defRPr/>
              </a:pPr>
              <a:t>‹#›</a:t>
            </a:fld>
            <a:endParaRPr lang="en-US"/>
          </a:p>
        </p:txBody>
      </p:sp>
    </p:spTree>
    <p:extLst>
      <p:ext uri="{BB962C8B-B14F-4D97-AF65-F5344CB8AC3E}">
        <p14:creationId xmlns:p14="http://schemas.microsoft.com/office/powerpoint/2010/main" val="2965721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4" name="Picture 6" descr="elementi-logo-1.png">
            <a:extLst>
              <a:ext uri="{FF2B5EF4-FFF2-40B4-BE49-F238E27FC236}">
                <a16:creationId xmlns:a16="http://schemas.microsoft.com/office/drawing/2014/main" id="{FE157607-034D-469C-ACD0-7EE9373563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lementi-logo-2.png">
            <a:extLst>
              <a:ext uri="{FF2B5EF4-FFF2-40B4-BE49-F238E27FC236}">
                <a16:creationId xmlns:a16="http://schemas.microsoft.com/office/drawing/2014/main" id="{47BD2D47-A473-4975-9B28-C3D56F5FD3C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56EAAD5-F611-4D89-9D1A-D8BE197767DE}"/>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8F83DD3A-7E03-4BDC-878E-AF44150E69F9}"/>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p>
        </p:txBody>
      </p:sp>
      <p:sp>
        <p:nvSpPr>
          <p:cNvPr id="3" name="Segnaposto testo verticale 2"/>
          <p:cNvSpPr>
            <a:spLocks noGrp="1"/>
          </p:cNvSpPr>
          <p:nvPr>
            <p:ph type="body" orient="vert" idx="1"/>
          </p:nvPr>
        </p:nvSpPr>
        <p:spPr/>
        <p:txBody>
          <a:bodyPr vert="eaVert"/>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egnaposto data 3">
            <a:extLst>
              <a:ext uri="{FF2B5EF4-FFF2-40B4-BE49-F238E27FC236}">
                <a16:creationId xmlns:a16="http://schemas.microsoft.com/office/drawing/2014/main" id="{4A672ECC-B0A6-4127-B4FD-7B5F9FBD2462}"/>
              </a:ext>
            </a:extLst>
          </p:cNvPr>
          <p:cNvSpPr>
            <a:spLocks noGrp="1"/>
          </p:cNvSpPr>
          <p:nvPr>
            <p:ph type="dt" sz="half" idx="10"/>
          </p:nvPr>
        </p:nvSpPr>
        <p:spPr/>
        <p:txBody>
          <a:bodyPr/>
          <a:lstStyle>
            <a:lvl1pPr>
              <a:defRPr/>
            </a:lvl1pPr>
          </a:lstStyle>
          <a:p>
            <a:pPr>
              <a:defRPr/>
            </a:pPr>
            <a:fld id="{2A3099F6-87D3-4F17-ABCD-A0EEF11DB984}" type="datetime1">
              <a:rPr lang="it-IT"/>
              <a:pPr>
                <a:defRPr/>
              </a:pPr>
              <a:t>28/02/2022</a:t>
            </a:fld>
            <a:endParaRPr lang="en-US"/>
          </a:p>
        </p:txBody>
      </p:sp>
      <p:sp>
        <p:nvSpPr>
          <p:cNvPr id="9" name="Segnaposto piè di pagina 4">
            <a:extLst>
              <a:ext uri="{FF2B5EF4-FFF2-40B4-BE49-F238E27FC236}">
                <a16:creationId xmlns:a16="http://schemas.microsoft.com/office/drawing/2014/main" id="{5B73AB8A-0036-4E45-921E-FA83A5D8C6FD}"/>
              </a:ext>
            </a:extLst>
          </p:cNvPr>
          <p:cNvSpPr>
            <a:spLocks noGrp="1"/>
          </p:cNvSpPr>
          <p:nvPr>
            <p:ph type="ftr" sz="quarter" idx="11"/>
          </p:nvPr>
        </p:nvSpPr>
        <p:spPr/>
        <p:txBody>
          <a:bodyPr/>
          <a:lstStyle>
            <a:lvl1pPr>
              <a:defRPr/>
            </a:lvl1pPr>
          </a:lstStyle>
          <a:p>
            <a:pPr>
              <a:defRPr/>
            </a:pPr>
            <a:endParaRPr lang="en-US"/>
          </a:p>
        </p:txBody>
      </p:sp>
      <p:sp>
        <p:nvSpPr>
          <p:cNvPr id="10" name="Segnaposto numero diapositiva 5">
            <a:extLst>
              <a:ext uri="{FF2B5EF4-FFF2-40B4-BE49-F238E27FC236}">
                <a16:creationId xmlns:a16="http://schemas.microsoft.com/office/drawing/2014/main" id="{8F1BE3D5-DF49-4835-8B4D-56B43ABDDB5D}"/>
              </a:ext>
            </a:extLst>
          </p:cNvPr>
          <p:cNvSpPr>
            <a:spLocks noGrp="1"/>
          </p:cNvSpPr>
          <p:nvPr>
            <p:ph type="sldNum" sz="quarter" idx="12"/>
          </p:nvPr>
        </p:nvSpPr>
        <p:spPr/>
        <p:txBody>
          <a:bodyPr/>
          <a:lstStyle>
            <a:lvl1pPr>
              <a:defRPr/>
            </a:lvl1pPr>
          </a:lstStyle>
          <a:p>
            <a:pPr>
              <a:defRPr/>
            </a:pPr>
            <a:fld id="{BA6FF7B1-7985-4F84-9351-D18CFF9D724C}" type="slidenum">
              <a:rPr lang="en-US"/>
              <a:pPr>
                <a:defRPr/>
              </a:pPr>
              <a:t>‹#›</a:t>
            </a:fld>
            <a:endParaRPr lang="en-US"/>
          </a:p>
        </p:txBody>
      </p:sp>
    </p:spTree>
    <p:extLst>
      <p:ext uri="{BB962C8B-B14F-4D97-AF65-F5344CB8AC3E}">
        <p14:creationId xmlns:p14="http://schemas.microsoft.com/office/powerpoint/2010/main" val="84748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pic>
        <p:nvPicPr>
          <p:cNvPr id="4" name="Picture 6" descr="elementi-logo-1.png">
            <a:extLst>
              <a:ext uri="{FF2B5EF4-FFF2-40B4-BE49-F238E27FC236}">
                <a16:creationId xmlns:a16="http://schemas.microsoft.com/office/drawing/2014/main" id="{56463A6E-F30E-4A17-9518-EDE71B024E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lementi-logo-2.png">
            <a:extLst>
              <a:ext uri="{FF2B5EF4-FFF2-40B4-BE49-F238E27FC236}">
                <a16:creationId xmlns:a16="http://schemas.microsoft.com/office/drawing/2014/main" id="{F08CBFE1-0D11-469E-BD70-E354BAAB9D1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F234FF3-C9A2-4638-910F-7E2B173DD42F}"/>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E4B68F2F-AFDC-47C5-A5CF-684BAC007D47}"/>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verticale 1"/>
          <p:cNvSpPr>
            <a:spLocks noGrp="1"/>
          </p:cNvSpPr>
          <p:nvPr>
            <p:ph type="title" orient="vert"/>
          </p:nvPr>
        </p:nvSpPr>
        <p:spPr>
          <a:xfrm>
            <a:off x="6629400" y="274638"/>
            <a:ext cx="2057400" cy="5851525"/>
          </a:xfrm>
        </p:spPr>
        <p:txBody>
          <a:bodyPr vert="eaVert"/>
          <a:lstStyle>
            <a:lvl1pPr>
              <a:defRPr b="1">
                <a:solidFill>
                  <a:schemeClr val="accent1">
                    <a:lumMod val="75000"/>
                  </a:schemeClr>
                </a:solidFill>
              </a:defRPr>
            </a:lvl1pPr>
          </a:lstStyle>
          <a:p>
            <a:r>
              <a:rPr lang="en-US"/>
              <a:t>Click to edit Master title style</a:t>
            </a:r>
          </a:p>
        </p:txBody>
      </p:sp>
      <p:sp>
        <p:nvSpPr>
          <p:cNvPr id="3" name="Segnaposto testo verticale 2"/>
          <p:cNvSpPr>
            <a:spLocks noGrp="1"/>
          </p:cNvSpPr>
          <p:nvPr>
            <p:ph type="body" orient="vert" idx="1"/>
          </p:nvPr>
        </p:nvSpPr>
        <p:spPr>
          <a:xfrm>
            <a:off x="457200" y="274638"/>
            <a:ext cx="6019800" cy="5851525"/>
          </a:xfrm>
        </p:spPr>
        <p:txBody>
          <a:bodyPr vert="eaVert"/>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egnaposto data 3">
            <a:extLst>
              <a:ext uri="{FF2B5EF4-FFF2-40B4-BE49-F238E27FC236}">
                <a16:creationId xmlns:a16="http://schemas.microsoft.com/office/drawing/2014/main" id="{5639BA32-4973-465B-A24D-E99EDF31AEDE}"/>
              </a:ext>
            </a:extLst>
          </p:cNvPr>
          <p:cNvSpPr>
            <a:spLocks noGrp="1"/>
          </p:cNvSpPr>
          <p:nvPr>
            <p:ph type="dt" sz="half" idx="10"/>
          </p:nvPr>
        </p:nvSpPr>
        <p:spPr/>
        <p:txBody>
          <a:bodyPr/>
          <a:lstStyle>
            <a:lvl1pPr>
              <a:defRPr/>
            </a:lvl1pPr>
          </a:lstStyle>
          <a:p>
            <a:pPr>
              <a:defRPr/>
            </a:pPr>
            <a:fld id="{EBC6D85C-793A-4A3E-AD57-71277C36EA4E}" type="datetime1">
              <a:rPr lang="it-IT"/>
              <a:pPr>
                <a:defRPr/>
              </a:pPr>
              <a:t>28/02/2022</a:t>
            </a:fld>
            <a:endParaRPr lang="en-US"/>
          </a:p>
        </p:txBody>
      </p:sp>
      <p:sp>
        <p:nvSpPr>
          <p:cNvPr id="9" name="Segnaposto piè di pagina 4">
            <a:extLst>
              <a:ext uri="{FF2B5EF4-FFF2-40B4-BE49-F238E27FC236}">
                <a16:creationId xmlns:a16="http://schemas.microsoft.com/office/drawing/2014/main" id="{0D02265D-46BE-4D00-9F24-E3A3D49D8355}"/>
              </a:ext>
            </a:extLst>
          </p:cNvPr>
          <p:cNvSpPr>
            <a:spLocks noGrp="1"/>
          </p:cNvSpPr>
          <p:nvPr>
            <p:ph type="ftr" sz="quarter" idx="11"/>
          </p:nvPr>
        </p:nvSpPr>
        <p:spPr/>
        <p:txBody>
          <a:bodyPr/>
          <a:lstStyle>
            <a:lvl1pPr>
              <a:defRPr/>
            </a:lvl1pPr>
          </a:lstStyle>
          <a:p>
            <a:pPr>
              <a:defRPr/>
            </a:pPr>
            <a:endParaRPr lang="en-US"/>
          </a:p>
        </p:txBody>
      </p:sp>
      <p:sp>
        <p:nvSpPr>
          <p:cNvPr id="10" name="Segnaposto numero diapositiva 5">
            <a:extLst>
              <a:ext uri="{FF2B5EF4-FFF2-40B4-BE49-F238E27FC236}">
                <a16:creationId xmlns:a16="http://schemas.microsoft.com/office/drawing/2014/main" id="{E03033DF-B66D-4BE2-94AF-25EE27539FAE}"/>
              </a:ext>
            </a:extLst>
          </p:cNvPr>
          <p:cNvSpPr>
            <a:spLocks noGrp="1"/>
          </p:cNvSpPr>
          <p:nvPr>
            <p:ph type="sldNum" sz="quarter" idx="12"/>
          </p:nvPr>
        </p:nvSpPr>
        <p:spPr/>
        <p:txBody>
          <a:bodyPr/>
          <a:lstStyle>
            <a:lvl1pPr>
              <a:defRPr/>
            </a:lvl1pPr>
          </a:lstStyle>
          <a:p>
            <a:pPr>
              <a:defRPr/>
            </a:pPr>
            <a:fld id="{AD1C4827-9785-4B0C-A921-78F290849D3F}" type="slidenum">
              <a:rPr lang="en-US"/>
              <a:pPr>
                <a:defRPr/>
              </a:pPr>
              <a:t>‹#›</a:t>
            </a:fld>
            <a:endParaRPr lang="en-US"/>
          </a:p>
        </p:txBody>
      </p:sp>
    </p:spTree>
    <p:extLst>
      <p:ext uri="{BB962C8B-B14F-4D97-AF65-F5344CB8AC3E}">
        <p14:creationId xmlns:p14="http://schemas.microsoft.com/office/powerpoint/2010/main" val="214192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4" name="Picture 6" descr="elementi-logo-1.png">
            <a:extLst>
              <a:ext uri="{FF2B5EF4-FFF2-40B4-BE49-F238E27FC236}">
                <a16:creationId xmlns:a16="http://schemas.microsoft.com/office/drawing/2014/main" id="{755D0B9D-180D-4F8A-AEB4-E1A96F246ED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lementi-logo-2.png">
            <a:extLst>
              <a:ext uri="{FF2B5EF4-FFF2-40B4-BE49-F238E27FC236}">
                <a16:creationId xmlns:a16="http://schemas.microsoft.com/office/drawing/2014/main" id="{E62B9FF3-1C73-4B14-8B78-01D181C49C2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E70F1158-0D28-4BE1-8FF8-DC3DF223B043}"/>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B863D3C3-84B7-4313-A608-06DB3C675593}"/>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endParaRPr lang="en-US" dirty="0"/>
          </a:p>
        </p:txBody>
      </p:sp>
      <p:sp>
        <p:nvSpPr>
          <p:cNvPr id="3" name="Segnaposto contenuto 2"/>
          <p:cNvSpPr>
            <a:spLocks noGrp="1"/>
          </p:cNvSpPr>
          <p:nvPr>
            <p:ph idx="1"/>
          </p:nvPr>
        </p:nvSpPr>
        <p:spPr/>
        <p:txBody>
          <a:bodyPr/>
          <a:lstStyle>
            <a:lvl1pPr>
              <a:defRPr>
                <a:solidFill>
                  <a:srgbClr val="17375E"/>
                </a:solidFill>
              </a:defRPr>
            </a:lvl1pPr>
            <a:lvl2pPr>
              <a:defRPr>
                <a:solidFill>
                  <a:srgbClr val="17375E"/>
                </a:solidFill>
              </a:defRPr>
            </a:lvl2pPr>
            <a:lvl3pPr>
              <a:defRPr>
                <a:solidFill>
                  <a:srgbClr val="17375E"/>
                </a:solidFill>
              </a:defRPr>
            </a:lvl3pPr>
            <a:lvl4pPr>
              <a:defRPr>
                <a:solidFill>
                  <a:srgbClr val="17375E"/>
                </a:solidFill>
              </a:defRPr>
            </a:lvl4pPr>
            <a:lvl5pPr>
              <a:defRPr>
                <a:solidFill>
                  <a:srgbClr val="17375E"/>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egnaposto data 3">
            <a:extLst>
              <a:ext uri="{FF2B5EF4-FFF2-40B4-BE49-F238E27FC236}">
                <a16:creationId xmlns:a16="http://schemas.microsoft.com/office/drawing/2014/main" id="{92F79728-4BF2-472D-ABB0-32ED362DF53D}"/>
              </a:ext>
            </a:extLst>
          </p:cNvPr>
          <p:cNvSpPr>
            <a:spLocks noGrp="1"/>
          </p:cNvSpPr>
          <p:nvPr>
            <p:ph type="dt" sz="half" idx="10"/>
          </p:nvPr>
        </p:nvSpPr>
        <p:spPr/>
        <p:txBody>
          <a:bodyPr/>
          <a:lstStyle>
            <a:lvl1pPr>
              <a:defRPr/>
            </a:lvl1pPr>
          </a:lstStyle>
          <a:p>
            <a:pPr>
              <a:defRPr/>
            </a:pPr>
            <a:fld id="{538899FE-CC66-4D7B-9FDE-9934BB3777EA}" type="datetime1">
              <a:rPr lang="it-IT"/>
              <a:pPr>
                <a:defRPr/>
              </a:pPr>
              <a:t>28/02/2022</a:t>
            </a:fld>
            <a:endParaRPr lang="en-US"/>
          </a:p>
        </p:txBody>
      </p:sp>
      <p:sp>
        <p:nvSpPr>
          <p:cNvPr id="9" name="Segnaposto piè di pagina 4">
            <a:extLst>
              <a:ext uri="{FF2B5EF4-FFF2-40B4-BE49-F238E27FC236}">
                <a16:creationId xmlns:a16="http://schemas.microsoft.com/office/drawing/2014/main" id="{2379BEF8-FFA7-4FBD-A1D2-EE635CE4AFD1}"/>
              </a:ext>
            </a:extLst>
          </p:cNvPr>
          <p:cNvSpPr>
            <a:spLocks noGrp="1"/>
          </p:cNvSpPr>
          <p:nvPr>
            <p:ph type="ftr" sz="quarter" idx="11"/>
          </p:nvPr>
        </p:nvSpPr>
        <p:spPr/>
        <p:txBody>
          <a:bodyPr/>
          <a:lstStyle>
            <a:lvl1pPr>
              <a:defRPr/>
            </a:lvl1pPr>
          </a:lstStyle>
          <a:p>
            <a:pPr>
              <a:defRPr/>
            </a:pPr>
            <a:endParaRPr lang="en-US"/>
          </a:p>
        </p:txBody>
      </p:sp>
      <p:sp>
        <p:nvSpPr>
          <p:cNvPr id="10" name="Segnaposto numero diapositiva 5">
            <a:extLst>
              <a:ext uri="{FF2B5EF4-FFF2-40B4-BE49-F238E27FC236}">
                <a16:creationId xmlns:a16="http://schemas.microsoft.com/office/drawing/2014/main" id="{627D039A-2AC0-4E4A-9872-28EFBDCEE6FC}"/>
              </a:ext>
            </a:extLst>
          </p:cNvPr>
          <p:cNvSpPr>
            <a:spLocks noGrp="1"/>
          </p:cNvSpPr>
          <p:nvPr>
            <p:ph type="sldNum" sz="quarter" idx="12"/>
          </p:nvPr>
        </p:nvSpPr>
        <p:spPr/>
        <p:txBody>
          <a:bodyPr/>
          <a:lstStyle>
            <a:lvl1pPr>
              <a:defRPr/>
            </a:lvl1pPr>
          </a:lstStyle>
          <a:p>
            <a:pPr>
              <a:defRPr/>
            </a:pPr>
            <a:fld id="{0C9F0C38-016C-498C-94C8-D082A2FFB7EE}" type="slidenum">
              <a:rPr lang="en-US"/>
              <a:pPr>
                <a:defRPr/>
              </a:pPr>
              <a:t>‹#›</a:t>
            </a:fld>
            <a:endParaRPr lang="en-US"/>
          </a:p>
        </p:txBody>
      </p:sp>
    </p:spTree>
    <p:extLst>
      <p:ext uri="{BB962C8B-B14F-4D97-AF65-F5344CB8AC3E}">
        <p14:creationId xmlns:p14="http://schemas.microsoft.com/office/powerpoint/2010/main" val="197918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4" name="Picture 6" descr="elementi-logo-1.png">
            <a:extLst>
              <a:ext uri="{FF2B5EF4-FFF2-40B4-BE49-F238E27FC236}">
                <a16:creationId xmlns:a16="http://schemas.microsoft.com/office/drawing/2014/main" id="{2E40D698-DF80-4576-A351-154DE170FC5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lementi-logo-2.png">
            <a:extLst>
              <a:ext uri="{FF2B5EF4-FFF2-40B4-BE49-F238E27FC236}">
                <a16:creationId xmlns:a16="http://schemas.microsoft.com/office/drawing/2014/main" id="{FA116618-1518-4AD0-B64F-D842AE59EDB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F6F8290B-9243-4DFE-A1D2-43FED210F610}"/>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0A5ED9F-1488-40E5-9CFD-400E2E2479E7}"/>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1"/>
          <p:cNvSpPr>
            <a:spLocks noGrp="1"/>
          </p:cNvSpPr>
          <p:nvPr>
            <p:ph type="title"/>
          </p:nvPr>
        </p:nvSpPr>
        <p:spPr>
          <a:xfrm>
            <a:off x="722313" y="4406900"/>
            <a:ext cx="7772400" cy="1362075"/>
          </a:xfrm>
        </p:spPr>
        <p:txBody>
          <a:bodyPr anchor="t"/>
          <a:lstStyle>
            <a:lvl1pPr algn="l">
              <a:defRPr sz="4000" b="1" cap="all">
                <a:solidFill>
                  <a:schemeClr val="accent1">
                    <a:lumMod val="75000"/>
                  </a:schemeClr>
                </a:solidFill>
              </a:defRPr>
            </a:lvl1pPr>
          </a:lstStyle>
          <a:p>
            <a:r>
              <a:rPr lang="en-US"/>
              <a:t>Click to edit Master title style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rgbClr val="17375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egnaposto data 3">
            <a:extLst>
              <a:ext uri="{FF2B5EF4-FFF2-40B4-BE49-F238E27FC236}">
                <a16:creationId xmlns:a16="http://schemas.microsoft.com/office/drawing/2014/main" id="{234D7496-CD0E-4E53-BCD9-2A4847E20A65}"/>
              </a:ext>
            </a:extLst>
          </p:cNvPr>
          <p:cNvSpPr>
            <a:spLocks noGrp="1"/>
          </p:cNvSpPr>
          <p:nvPr>
            <p:ph type="dt" sz="half" idx="10"/>
          </p:nvPr>
        </p:nvSpPr>
        <p:spPr/>
        <p:txBody>
          <a:bodyPr/>
          <a:lstStyle>
            <a:lvl1pPr>
              <a:defRPr/>
            </a:lvl1pPr>
          </a:lstStyle>
          <a:p>
            <a:pPr>
              <a:defRPr/>
            </a:pPr>
            <a:fld id="{B2CBB7D1-A817-4E1F-9636-3780B08DD1D9}" type="datetime1">
              <a:rPr lang="it-IT"/>
              <a:pPr>
                <a:defRPr/>
              </a:pPr>
              <a:t>28/02/2022</a:t>
            </a:fld>
            <a:endParaRPr lang="en-US"/>
          </a:p>
        </p:txBody>
      </p:sp>
      <p:sp>
        <p:nvSpPr>
          <p:cNvPr id="9" name="Segnaposto piè di pagina 4">
            <a:extLst>
              <a:ext uri="{FF2B5EF4-FFF2-40B4-BE49-F238E27FC236}">
                <a16:creationId xmlns:a16="http://schemas.microsoft.com/office/drawing/2014/main" id="{A70DB022-AA17-4839-89AA-5D3A3F1FECB4}"/>
              </a:ext>
            </a:extLst>
          </p:cNvPr>
          <p:cNvSpPr>
            <a:spLocks noGrp="1"/>
          </p:cNvSpPr>
          <p:nvPr>
            <p:ph type="ftr" sz="quarter" idx="11"/>
          </p:nvPr>
        </p:nvSpPr>
        <p:spPr/>
        <p:txBody>
          <a:bodyPr/>
          <a:lstStyle>
            <a:lvl1pPr>
              <a:defRPr/>
            </a:lvl1pPr>
          </a:lstStyle>
          <a:p>
            <a:pPr>
              <a:defRPr/>
            </a:pPr>
            <a:endParaRPr lang="en-US"/>
          </a:p>
        </p:txBody>
      </p:sp>
      <p:sp>
        <p:nvSpPr>
          <p:cNvPr id="10" name="Segnaposto numero diapositiva 5">
            <a:extLst>
              <a:ext uri="{FF2B5EF4-FFF2-40B4-BE49-F238E27FC236}">
                <a16:creationId xmlns:a16="http://schemas.microsoft.com/office/drawing/2014/main" id="{267FE16C-AB1C-4505-8030-4ED3F1B2B74A}"/>
              </a:ext>
            </a:extLst>
          </p:cNvPr>
          <p:cNvSpPr>
            <a:spLocks noGrp="1"/>
          </p:cNvSpPr>
          <p:nvPr>
            <p:ph type="sldNum" sz="quarter" idx="12"/>
          </p:nvPr>
        </p:nvSpPr>
        <p:spPr/>
        <p:txBody>
          <a:bodyPr/>
          <a:lstStyle>
            <a:lvl1pPr>
              <a:defRPr/>
            </a:lvl1pPr>
          </a:lstStyle>
          <a:p>
            <a:pPr>
              <a:defRPr/>
            </a:pPr>
            <a:fld id="{13029275-7B3D-4C6A-A83C-EA0B40EC447E}" type="slidenum">
              <a:rPr lang="en-US"/>
              <a:pPr>
                <a:defRPr/>
              </a:pPr>
              <a:t>‹#›</a:t>
            </a:fld>
            <a:endParaRPr lang="en-US"/>
          </a:p>
        </p:txBody>
      </p:sp>
    </p:spTree>
    <p:extLst>
      <p:ext uri="{BB962C8B-B14F-4D97-AF65-F5344CB8AC3E}">
        <p14:creationId xmlns:p14="http://schemas.microsoft.com/office/powerpoint/2010/main" val="203461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pic>
        <p:nvPicPr>
          <p:cNvPr id="5" name="Picture 6" descr="elementi-logo-1.png">
            <a:extLst>
              <a:ext uri="{FF2B5EF4-FFF2-40B4-BE49-F238E27FC236}">
                <a16:creationId xmlns:a16="http://schemas.microsoft.com/office/drawing/2014/main" id="{1C358794-6F81-41FC-9F19-68350CBD6F3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elementi-logo-2.png">
            <a:extLst>
              <a:ext uri="{FF2B5EF4-FFF2-40B4-BE49-F238E27FC236}">
                <a16:creationId xmlns:a16="http://schemas.microsoft.com/office/drawing/2014/main" id="{A318024A-E8BA-493B-A358-09D32A9D406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BF26496-7C65-41A3-B3BE-0C2CC443917A}"/>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9DE894A-8011-45E3-81A8-7A61B5E7696A}"/>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1"/>
          <p:cNvSpPr>
            <a:spLocks noGrp="1"/>
          </p:cNvSpPr>
          <p:nvPr>
            <p:ph type="title"/>
          </p:nvPr>
        </p:nvSpPr>
        <p:spPr/>
        <p:txBody>
          <a:bodyPr/>
          <a:lstStyle>
            <a:lvl1pPr>
              <a:defRPr b="1">
                <a:solidFill>
                  <a:srgbClr val="376092"/>
                </a:solidFill>
              </a:defRPr>
            </a:lvl1pPr>
          </a:lstStyle>
          <a:p>
            <a:r>
              <a:rPr lang="en-US"/>
              <a:t>Click to edit Master title style</a:t>
            </a:r>
            <a:endParaRPr lang="en-US" dirty="0"/>
          </a:p>
        </p:txBody>
      </p:sp>
      <p:sp>
        <p:nvSpPr>
          <p:cNvPr id="3" name="Segnaposto contenuto 2"/>
          <p:cNvSpPr>
            <a:spLocks noGrp="1"/>
          </p:cNvSpPr>
          <p:nvPr>
            <p:ph sz="half" idx="1"/>
          </p:nvPr>
        </p:nvSpPr>
        <p:spPr>
          <a:xfrm>
            <a:off x="457200" y="1600200"/>
            <a:ext cx="4038600" cy="4525963"/>
          </a:xfrm>
        </p:spPr>
        <p:txBody>
          <a:bodyPr/>
          <a:lstStyle>
            <a:lvl1pPr>
              <a:defRPr sz="2800">
                <a:solidFill>
                  <a:schemeClr val="tx2">
                    <a:lumMod val="75000"/>
                  </a:schemeClr>
                </a:solidFill>
              </a:defRPr>
            </a:lvl1pPr>
            <a:lvl2pPr>
              <a:defRPr sz="2400">
                <a:solidFill>
                  <a:schemeClr val="tx2">
                    <a:lumMod val="75000"/>
                  </a:schemeClr>
                </a:solidFill>
              </a:defRPr>
            </a:lvl2pPr>
            <a:lvl3pPr>
              <a:defRPr sz="2000">
                <a:solidFill>
                  <a:schemeClr val="tx2">
                    <a:lumMod val="75000"/>
                  </a:schemeClr>
                </a:solidFill>
              </a:defRPr>
            </a:lvl3pPr>
            <a:lvl4pPr>
              <a:defRPr sz="1800">
                <a:solidFill>
                  <a:schemeClr val="tx2">
                    <a:lumMod val="75000"/>
                  </a:schemeClr>
                </a:solidFill>
              </a:defRPr>
            </a:lvl4pPr>
            <a:lvl5pPr>
              <a:defRPr sz="1800">
                <a:solidFill>
                  <a:schemeClr val="tx2">
                    <a:lumMod val="7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egnaposto contenuto 3"/>
          <p:cNvSpPr>
            <a:spLocks noGrp="1"/>
          </p:cNvSpPr>
          <p:nvPr>
            <p:ph sz="half" idx="2"/>
          </p:nvPr>
        </p:nvSpPr>
        <p:spPr>
          <a:xfrm>
            <a:off x="4648200" y="1600200"/>
            <a:ext cx="4038600" cy="4525963"/>
          </a:xfrm>
        </p:spPr>
        <p:txBody>
          <a:bodyPr/>
          <a:lstStyle>
            <a:lvl1pPr>
              <a:defRPr sz="2800">
                <a:solidFill>
                  <a:schemeClr val="tx2">
                    <a:lumMod val="75000"/>
                  </a:schemeClr>
                </a:solidFill>
              </a:defRPr>
            </a:lvl1pPr>
            <a:lvl2pPr>
              <a:defRPr sz="2400">
                <a:solidFill>
                  <a:schemeClr val="tx2">
                    <a:lumMod val="75000"/>
                  </a:schemeClr>
                </a:solidFill>
              </a:defRPr>
            </a:lvl2pPr>
            <a:lvl3pPr>
              <a:defRPr sz="2000">
                <a:solidFill>
                  <a:schemeClr val="tx2">
                    <a:lumMod val="75000"/>
                  </a:schemeClr>
                </a:solidFill>
              </a:defRPr>
            </a:lvl3pPr>
            <a:lvl4pPr>
              <a:defRPr sz="1800">
                <a:solidFill>
                  <a:schemeClr val="tx2">
                    <a:lumMod val="75000"/>
                  </a:schemeClr>
                </a:solidFill>
              </a:defRPr>
            </a:lvl4pPr>
            <a:lvl5pPr>
              <a:defRPr sz="1800">
                <a:solidFill>
                  <a:schemeClr val="tx2">
                    <a:lumMod val="7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egnaposto data 4">
            <a:extLst>
              <a:ext uri="{FF2B5EF4-FFF2-40B4-BE49-F238E27FC236}">
                <a16:creationId xmlns:a16="http://schemas.microsoft.com/office/drawing/2014/main" id="{CA06C702-C073-4E46-9F9D-B56B7A8279E5}"/>
              </a:ext>
            </a:extLst>
          </p:cNvPr>
          <p:cNvSpPr>
            <a:spLocks noGrp="1"/>
          </p:cNvSpPr>
          <p:nvPr>
            <p:ph type="dt" sz="half" idx="10"/>
          </p:nvPr>
        </p:nvSpPr>
        <p:spPr/>
        <p:txBody>
          <a:bodyPr/>
          <a:lstStyle>
            <a:lvl1pPr>
              <a:defRPr/>
            </a:lvl1pPr>
          </a:lstStyle>
          <a:p>
            <a:pPr>
              <a:defRPr/>
            </a:pPr>
            <a:fld id="{9C969C90-53A8-41E9-B316-4502408DE689}" type="datetime1">
              <a:rPr lang="it-IT"/>
              <a:pPr>
                <a:defRPr/>
              </a:pPr>
              <a:t>28/02/2022</a:t>
            </a:fld>
            <a:endParaRPr lang="en-US"/>
          </a:p>
        </p:txBody>
      </p:sp>
      <p:sp>
        <p:nvSpPr>
          <p:cNvPr id="10" name="Segnaposto piè di pagina 5">
            <a:extLst>
              <a:ext uri="{FF2B5EF4-FFF2-40B4-BE49-F238E27FC236}">
                <a16:creationId xmlns:a16="http://schemas.microsoft.com/office/drawing/2014/main" id="{DE86AD46-943E-4328-874A-D27A9A80E348}"/>
              </a:ext>
            </a:extLst>
          </p:cNvPr>
          <p:cNvSpPr>
            <a:spLocks noGrp="1"/>
          </p:cNvSpPr>
          <p:nvPr>
            <p:ph type="ftr" sz="quarter" idx="11"/>
          </p:nvPr>
        </p:nvSpPr>
        <p:spPr/>
        <p:txBody>
          <a:bodyPr/>
          <a:lstStyle>
            <a:lvl1pPr>
              <a:defRPr/>
            </a:lvl1pPr>
          </a:lstStyle>
          <a:p>
            <a:pPr>
              <a:defRPr/>
            </a:pPr>
            <a:endParaRPr lang="en-US"/>
          </a:p>
        </p:txBody>
      </p:sp>
      <p:sp>
        <p:nvSpPr>
          <p:cNvPr id="11" name="Segnaposto numero diapositiva 6">
            <a:extLst>
              <a:ext uri="{FF2B5EF4-FFF2-40B4-BE49-F238E27FC236}">
                <a16:creationId xmlns:a16="http://schemas.microsoft.com/office/drawing/2014/main" id="{D57A5433-0BBD-49F7-89D6-F03BF0F06807}"/>
              </a:ext>
            </a:extLst>
          </p:cNvPr>
          <p:cNvSpPr>
            <a:spLocks noGrp="1"/>
          </p:cNvSpPr>
          <p:nvPr>
            <p:ph type="sldNum" sz="quarter" idx="12"/>
          </p:nvPr>
        </p:nvSpPr>
        <p:spPr/>
        <p:txBody>
          <a:bodyPr/>
          <a:lstStyle>
            <a:lvl1pPr>
              <a:defRPr/>
            </a:lvl1pPr>
          </a:lstStyle>
          <a:p>
            <a:pPr>
              <a:defRPr/>
            </a:pPr>
            <a:fld id="{43B16AE9-A555-429C-BF98-C316F3284CC8}" type="slidenum">
              <a:rPr lang="en-US"/>
              <a:pPr>
                <a:defRPr/>
              </a:pPr>
              <a:t>‹#›</a:t>
            </a:fld>
            <a:endParaRPr lang="en-US"/>
          </a:p>
        </p:txBody>
      </p:sp>
    </p:spTree>
    <p:extLst>
      <p:ext uri="{BB962C8B-B14F-4D97-AF65-F5344CB8AC3E}">
        <p14:creationId xmlns:p14="http://schemas.microsoft.com/office/powerpoint/2010/main" val="133003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7" name="Picture 6" descr="elementi-logo-1.png">
            <a:extLst>
              <a:ext uri="{FF2B5EF4-FFF2-40B4-BE49-F238E27FC236}">
                <a16:creationId xmlns:a16="http://schemas.microsoft.com/office/drawing/2014/main" id="{4CF190F7-A252-41A9-9B0A-78B852FE1E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elementi-logo-2.png">
            <a:extLst>
              <a:ext uri="{FF2B5EF4-FFF2-40B4-BE49-F238E27FC236}">
                <a16:creationId xmlns:a16="http://schemas.microsoft.com/office/drawing/2014/main" id="{653A71E5-5564-4C30-835F-8150BD61619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DF0D5371-4AA3-49F9-93B2-2D42E6E97FB0}"/>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05D648EE-AB1C-409C-B1ED-6C522F0A93BC}"/>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1"/>
          <p:cNvSpPr>
            <a:spLocks noGrp="1"/>
          </p:cNvSpPr>
          <p:nvPr>
            <p:ph type="title"/>
          </p:nvPr>
        </p:nvSpPr>
        <p:spPr/>
        <p:txBody>
          <a:bodyPr/>
          <a:lstStyle>
            <a:lvl1pPr>
              <a:defRPr>
                <a:solidFill>
                  <a:schemeClr val="accent1">
                    <a:lumMod val="75000"/>
                  </a:schemeClr>
                </a:solidFill>
              </a:defRPr>
            </a:lvl1pPr>
          </a:lstStyle>
          <a:p>
            <a:r>
              <a:rPr lang="en-US"/>
              <a:t>Click to edit Master title style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Segnaposto contenuto 3"/>
          <p:cNvSpPr>
            <a:spLocks noGrp="1"/>
          </p:cNvSpPr>
          <p:nvPr>
            <p:ph sz="half" idx="2"/>
          </p:nvPr>
        </p:nvSpPr>
        <p:spPr>
          <a:xfrm>
            <a:off x="457200" y="2174875"/>
            <a:ext cx="4040188" cy="395128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egnaposto contenuto 5"/>
          <p:cNvSpPr>
            <a:spLocks noGrp="1"/>
          </p:cNvSpPr>
          <p:nvPr>
            <p:ph sz="quarter" idx="4"/>
          </p:nvPr>
        </p:nvSpPr>
        <p:spPr>
          <a:xfrm>
            <a:off x="4645025" y="2174875"/>
            <a:ext cx="4041775" cy="3951288"/>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egnaposto data 6">
            <a:extLst>
              <a:ext uri="{FF2B5EF4-FFF2-40B4-BE49-F238E27FC236}">
                <a16:creationId xmlns:a16="http://schemas.microsoft.com/office/drawing/2014/main" id="{823F79CE-C3A3-4014-A588-A60CE390260E}"/>
              </a:ext>
            </a:extLst>
          </p:cNvPr>
          <p:cNvSpPr>
            <a:spLocks noGrp="1"/>
          </p:cNvSpPr>
          <p:nvPr>
            <p:ph type="dt" sz="half" idx="10"/>
          </p:nvPr>
        </p:nvSpPr>
        <p:spPr/>
        <p:txBody>
          <a:bodyPr/>
          <a:lstStyle>
            <a:lvl1pPr>
              <a:defRPr/>
            </a:lvl1pPr>
          </a:lstStyle>
          <a:p>
            <a:pPr>
              <a:defRPr/>
            </a:pPr>
            <a:fld id="{31AC1D41-63BC-4643-BFCA-0BE4B3BD1D1C}" type="datetime1">
              <a:rPr lang="it-IT"/>
              <a:pPr>
                <a:defRPr/>
              </a:pPr>
              <a:t>28/02/2022</a:t>
            </a:fld>
            <a:endParaRPr lang="en-US"/>
          </a:p>
        </p:txBody>
      </p:sp>
      <p:sp>
        <p:nvSpPr>
          <p:cNvPr id="12" name="Segnaposto piè di pagina 7">
            <a:extLst>
              <a:ext uri="{FF2B5EF4-FFF2-40B4-BE49-F238E27FC236}">
                <a16:creationId xmlns:a16="http://schemas.microsoft.com/office/drawing/2014/main" id="{FEE07BFF-FEBB-462C-AA97-6A03DF071763}"/>
              </a:ext>
            </a:extLst>
          </p:cNvPr>
          <p:cNvSpPr>
            <a:spLocks noGrp="1"/>
          </p:cNvSpPr>
          <p:nvPr>
            <p:ph type="ftr" sz="quarter" idx="11"/>
          </p:nvPr>
        </p:nvSpPr>
        <p:spPr/>
        <p:txBody>
          <a:bodyPr/>
          <a:lstStyle>
            <a:lvl1pPr>
              <a:defRPr/>
            </a:lvl1pPr>
          </a:lstStyle>
          <a:p>
            <a:pPr>
              <a:defRPr/>
            </a:pPr>
            <a:endParaRPr lang="en-US"/>
          </a:p>
        </p:txBody>
      </p:sp>
      <p:sp>
        <p:nvSpPr>
          <p:cNvPr id="13" name="Segnaposto numero diapositiva 8">
            <a:extLst>
              <a:ext uri="{FF2B5EF4-FFF2-40B4-BE49-F238E27FC236}">
                <a16:creationId xmlns:a16="http://schemas.microsoft.com/office/drawing/2014/main" id="{D82C955D-5E33-409D-9240-ABACC14D6B97}"/>
              </a:ext>
            </a:extLst>
          </p:cNvPr>
          <p:cNvSpPr>
            <a:spLocks noGrp="1"/>
          </p:cNvSpPr>
          <p:nvPr>
            <p:ph type="sldNum" sz="quarter" idx="12"/>
          </p:nvPr>
        </p:nvSpPr>
        <p:spPr/>
        <p:txBody>
          <a:bodyPr/>
          <a:lstStyle>
            <a:lvl1pPr>
              <a:defRPr/>
            </a:lvl1pPr>
          </a:lstStyle>
          <a:p>
            <a:pPr>
              <a:defRPr/>
            </a:pPr>
            <a:fld id="{24B384E9-09E3-4485-BC17-9ADDC58DBABC}" type="slidenum">
              <a:rPr lang="en-US"/>
              <a:pPr>
                <a:defRPr/>
              </a:pPr>
              <a:t>‹#›</a:t>
            </a:fld>
            <a:endParaRPr lang="en-US"/>
          </a:p>
        </p:txBody>
      </p:sp>
    </p:spTree>
    <p:extLst>
      <p:ext uri="{BB962C8B-B14F-4D97-AF65-F5344CB8AC3E}">
        <p14:creationId xmlns:p14="http://schemas.microsoft.com/office/powerpoint/2010/main" val="158801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3" name="Picture 6" descr="elementi-logo-1.png">
            <a:extLst>
              <a:ext uri="{FF2B5EF4-FFF2-40B4-BE49-F238E27FC236}">
                <a16:creationId xmlns:a16="http://schemas.microsoft.com/office/drawing/2014/main" id="{4572FB7A-04BC-4794-BB51-033013CFE62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elementi-logo-2.png">
            <a:extLst>
              <a:ext uri="{FF2B5EF4-FFF2-40B4-BE49-F238E27FC236}">
                <a16:creationId xmlns:a16="http://schemas.microsoft.com/office/drawing/2014/main" id="{7CA1752E-7DFD-4B28-A1C1-9A5CBB38BE6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F73C5B7-66A9-4BE6-AAD2-B114110D84C6}"/>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24C4480-64C5-41AB-A20E-425188B1FEB9}"/>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p>
        </p:txBody>
      </p:sp>
      <p:sp>
        <p:nvSpPr>
          <p:cNvPr id="7" name="Segnaposto data 2">
            <a:extLst>
              <a:ext uri="{FF2B5EF4-FFF2-40B4-BE49-F238E27FC236}">
                <a16:creationId xmlns:a16="http://schemas.microsoft.com/office/drawing/2014/main" id="{4F4398F9-1250-4429-9835-94F40CA7B168}"/>
              </a:ext>
            </a:extLst>
          </p:cNvPr>
          <p:cNvSpPr>
            <a:spLocks noGrp="1"/>
          </p:cNvSpPr>
          <p:nvPr>
            <p:ph type="dt" sz="half" idx="10"/>
          </p:nvPr>
        </p:nvSpPr>
        <p:spPr/>
        <p:txBody>
          <a:bodyPr/>
          <a:lstStyle>
            <a:lvl1pPr>
              <a:defRPr/>
            </a:lvl1pPr>
          </a:lstStyle>
          <a:p>
            <a:pPr>
              <a:defRPr/>
            </a:pPr>
            <a:fld id="{8CE2A973-28FA-4A52-A76B-B1AC65D9A232}" type="datetime1">
              <a:rPr lang="it-IT"/>
              <a:pPr>
                <a:defRPr/>
              </a:pPr>
              <a:t>28/02/2022</a:t>
            </a:fld>
            <a:endParaRPr lang="en-US"/>
          </a:p>
        </p:txBody>
      </p:sp>
      <p:sp>
        <p:nvSpPr>
          <p:cNvPr id="8" name="Segnaposto piè di pagina 3">
            <a:extLst>
              <a:ext uri="{FF2B5EF4-FFF2-40B4-BE49-F238E27FC236}">
                <a16:creationId xmlns:a16="http://schemas.microsoft.com/office/drawing/2014/main" id="{0CD2353D-DD15-46A9-A99B-64DBFE16ADBC}"/>
              </a:ext>
            </a:extLst>
          </p:cNvPr>
          <p:cNvSpPr>
            <a:spLocks noGrp="1"/>
          </p:cNvSpPr>
          <p:nvPr>
            <p:ph type="ftr" sz="quarter" idx="11"/>
          </p:nvPr>
        </p:nvSpPr>
        <p:spPr/>
        <p:txBody>
          <a:bodyPr/>
          <a:lstStyle>
            <a:lvl1pPr>
              <a:defRPr/>
            </a:lvl1pPr>
          </a:lstStyle>
          <a:p>
            <a:pPr>
              <a:defRPr/>
            </a:pPr>
            <a:endParaRPr lang="en-US"/>
          </a:p>
        </p:txBody>
      </p:sp>
      <p:sp>
        <p:nvSpPr>
          <p:cNvPr id="9" name="Segnaposto numero diapositiva 4">
            <a:extLst>
              <a:ext uri="{FF2B5EF4-FFF2-40B4-BE49-F238E27FC236}">
                <a16:creationId xmlns:a16="http://schemas.microsoft.com/office/drawing/2014/main" id="{8119C298-48CE-4C26-9BAC-DABE47C3562A}"/>
              </a:ext>
            </a:extLst>
          </p:cNvPr>
          <p:cNvSpPr>
            <a:spLocks noGrp="1"/>
          </p:cNvSpPr>
          <p:nvPr>
            <p:ph type="sldNum" sz="quarter" idx="12"/>
          </p:nvPr>
        </p:nvSpPr>
        <p:spPr/>
        <p:txBody>
          <a:bodyPr/>
          <a:lstStyle>
            <a:lvl1pPr>
              <a:defRPr/>
            </a:lvl1pPr>
          </a:lstStyle>
          <a:p>
            <a:pPr>
              <a:defRPr/>
            </a:pPr>
            <a:fld id="{FF1F1F22-B8E2-4282-BBCE-8C1848BC9F1A}" type="slidenum">
              <a:rPr lang="en-US"/>
              <a:pPr>
                <a:defRPr/>
              </a:pPr>
              <a:t>‹#›</a:t>
            </a:fld>
            <a:endParaRPr lang="en-US"/>
          </a:p>
        </p:txBody>
      </p:sp>
    </p:spTree>
    <p:extLst>
      <p:ext uri="{BB962C8B-B14F-4D97-AF65-F5344CB8AC3E}">
        <p14:creationId xmlns:p14="http://schemas.microsoft.com/office/powerpoint/2010/main" val="158118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pic>
        <p:nvPicPr>
          <p:cNvPr id="2" name="Picture 6" descr="elementi-logo-1.png">
            <a:extLst>
              <a:ext uri="{FF2B5EF4-FFF2-40B4-BE49-F238E27FC236}">
                <a16:creationId xmlns:a16="http://schemas.microsoft.com/office/drawing/2014/main" id="{829AF061-C217-42D7-88A9-391D01EA527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elementi-logo-2.png">
            <a:extLst>
              <a:ext uri="{FF2B5EF4-FFF2-40B4-BE49-F238E27FC236}">
                <a16:creationId xmlns:a16="http://schemas.microsoft.com/office/drawing/2014/main" id="{574F8A28-2883-46B2-A684-C5722E78E0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0F6241D5-B9E1-4FEB-A5BE-14EF585E8C5A}"/>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AE1EF833-C9ED-44E9-88A3-F12E603E6861}"/>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egnaposto data 1">
            <a:extLst>
              <a:ext uri="{FF2B5EF4-FFF2-40B4-BE49-F238E27FC236}">
                <a16:creationId xmlns:a16="http://schemas.microsoft.com/office/drawing/2014/main" id="{EB95C3D3-2EAD-4597-AFBB-0C23038112B1}"/>
              </a:ext>
            </a:extLst>
          </p:cNvPr>
          <p:cNvSpPr>
            <a:spLocks noGrp="1"/>
          </p:cNvSpPr>
          <p:nvPr>
            <p:ph type="dt" sz="half" idx="10"/>
          </p:nvPr>
        </p:nvSpPr>
        <p:spPr/>
        <p:txBody>
          <a:bodyPr/>
          <a:lstStyle>
            <a:lvl1pPr>
              <a:defRPr/>
            </a:lvl1pPr>
          </a:lstStyle>
          <a:p>
            <a:pPr>
              <a:defRPr/>
            </a:pPr>
            <a:fld id="{B1572517-26FB-47B4-847E-0B5CD4148D57}" type="datetime1">
              <a:rPr lang="it-IT"/>
              <a:pPr>
                <a:defRPr/>
              </a:pPr>
              <a:t>28/02/2022</a:t>
            </a:fld>
            <a:endParaRPr lang="en-US"/>
          </a:p>
        </p:txBody>
      </p:sp>
      <p:sp>
        <p:nvSpPr>
          <p:cNvPr id="7" name="Segnaposto piè di pagina 2">
            <a:extLst>
              <a:ext uri="{FF2B5EF4-FFF2-40B4-BE49-F238E27FC236}">
                <a16:creationId xmlns:a16="http://schemas.microsoft.com/office/drawing/2014/main" id="{C1132973-0825-46D2-B74C-1DD3C546E8CD}"/>
              </a:ext>
            </a:extLst>
          </p:cNvPr>
          <p:cNvSpPr>
            <a:spLocks noGrp="1"/>
          </p:cNvSpPr>
          <p:nvPr>
            <p:ph type="ftr" sz="quarter" idx="11"/>
          </p:nvPr>
        </p:nvSpPr>
        <p:spPr/>
        <p:txBody>
          <a:bodyPr/>
          <a:lstStyle>
            <a:lvl1pPr>
              <a:defRPr/>
            </a:lvl1pPr>
          </a:lstStyle>
          <a:p>
            <a:pPr>
              <a:defRPr/>
            </a:pPr>
            <a:endParaRPr lang="en-US"/>
          </a:p>
        </p:txBody>
      </p:sp>
      <p:sp>
        <p:nvSpPr>
          <p:cNvPr id="8" name="Segnaposto numero diapositiva 3">
            <a:extLst>
              <a:ext uri="{FF2B5EF4-FFF2-40B4-BE49-F238E27FC236}">
                <a16:creationId xmlns:a16="http://schemas.microsoft.com/office/drawing/2014/main" id="{889B6EB8-E810-498D-85D1-F1500A59BEB6}"/>
              </a:ext>
            </a:extLst>
          </p:cNvPr>
          <p:cNvSpPr>
            <a:spLocks noGrp="1"/>
          </p:cNvSpPr>
          <p:nvPr>
            <p:ph type="sldNum" sz="quarter" idx="12"/>
          </p:nvPr>
        </p:nvSpPr>
        <p:spPr/>
        <p:txBody>
          <a:bodyPr/>
          <a:lstStyle>
            <a:lvl1pPr>
              <a:defRPr/>
            </a:lvl1pPr>
          </a:lstStyle>
          <a:p>
            <a:pPr>
              <a:defRPr/>
            </a:pPr>
            <a:fld id="{534B6A66-39BF-48FA-88B6-C395224DDC8E}" type="slidenum">
              <a:rPr lang="en-US"/>
              <a:pPr>
                <a:defRPr/>
              </a:pPr>
              <a:t>‹#›</a:t>
            </a:fld>
            <a:endParaRPr lang="en-US"/>
          </a:p>
        </p:txBody>
      </p:sp>
    </p:spTree>
    <p:extLst>
      <p:ext uri="{BB962C8B-B14F-4D97-AF65-F5344CB8AC3E}">
        <p14:creationId xmlns:p14="http://schemas.microsoft.com/office/powerpoint/2010/main" val="382405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5" name="Picture 6" descr="elementi-logo-1.png">
            <a:extLst>
              <a:ext uri="{FF2B5EF4-FFF2-40B4-BE49-F238E27FC236}">
                <a16:creationId xmlns:a16="http://schemas.microsoft.com/office/drawing/2014/main" id="{CFD80F7A-2EB6-4A17-A280-AE1C0DCF579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elementi-logo-2.png">
            <a:extLst>
              <a:ext uri="{FF2B5EF4-FFF2-40B4-BE49-F238E27FC236}">
                <a16:creationId xmlns:a16="http://schemas.microsoft.com/office/drawing/2014/main" id="{2E941486-301D-4A3B-BA98-ED5B3B8DA49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0B81908E-0065-480B-8309-89A8BDBA6DE3}"/>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32CE28E3-1388-442D-8C01-E955886624C3}"/>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1"/>
          <p:cNvSpPr>
            <a:spLocks noGrp="1"/>
          </p:cNvSpPr>
          <p:nvPr>
            <p:ph type="title"/>
          </p:nvPr>
        </p:nvSpPr>
        <p:spPr>
          <a:xfrm>
            <a:off x="457200" y="273050"/>
            <a:ext cx="3008313" cy="1162050"/>
          </a:xfrm>
        </p:spPr>
        <p:txBody>
          <a:bodyPr anchor="b"/>
          <a:lstStyle>
            <a:lvl1pPr algn="l">
              <a:defRPr sz="2000" b="1">
                <a:solidFill>
                  <a:srgbClr val="376092"/>
                </a:solidFill>
              </a:defRPr>
            </a:lvl1pPr>
          </a:lstStyle>
          <a:p>
            <a:r>
              <a:rPr lang="en-US"/>
              <a:t>Click to edit Master title style</a:t>
            </a:r>
            <a:endParaRPr lang="en-US" dirty="0"/>
          </a:p>
        </p:txBody>
      </p:sp>
      <p:sp>
        <p:nvSpPr>
          <p:cNvPr id="3" name="Segnaposto contenuto 2"/>
          <p:cNvSpPr>
            <a:spLocks noGrp="1"/>
          </p:cNvSpPr>
          <p:nvPr>
            <p:ph idx="1"/>
          </p:nvPr>
        </p:nvSpPr>
        <p:spPr>
          <a:xfrm>
            <a:off x="3575050" y="273050"/>
            <a:ext cx="5111750" cy="5853113"/>
          </a:xfrm>
        </p:spPr>
        <p:txBody>
          <a:bodyPr/>
          <a:lstStyle>
            <a:lvl1pPr>
              <a:defRPr sz="3200">
                <a:solidFill>
                  <a:schemeClr val="tx2">
                    <a:lumMod val="75000"/>
                  </a:schemeClr>
                </a:solidFill>
              </a:defRPr>
            </a:lvl1pPr>
            <a:lvl2pPr>
              <a:defRPr sz="2800">
                <a:solidFill>
                  <a:schemeClr val="tx2">
                    <a:lumMod val="75000"/>
                  </a:schemeClr>
                </a:solidFill>
              </a:defRPr>
            </a:lvl2pPr>
            <a:lvl3pPr>
              <a:defRPr sz="2400">
                <a:solidFill>
                  <a:schemeClr val="tx2">
                    <a:lumMod val="75000"/>
                  </a:schemeClr>
                </a:solidFill>
              </a:defRPr>
            </a:lvl3pPr>
            <a:lvl4pPr>
              <a:defRPr sz="2000">
                <a:solidFill>
                  <a:schemeClr val="tx2">
                    <a:lumMod val="75000"/>
                  </a:schemeClr>
                </a:solidFill>
              </a:defRPr>
            </a:lvl4pPr>
            <a:lvl5pPr>
              <a:defRPr sz="2000">
                <a:solidFill>
                  <a:schemeClr val="tx2">
                    <a:lumMod val="75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solidFill>
                  <a:schemeClr val="tx2">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egnaposto data 4">
            <a:extLst>
              <a:ext uri="{FF2B5EF4-FFF2-40B4-BE49-F238E27FC236}">
                <a16:creationId xmlns:a16="http://schemas.microsoft.com/office/drawing/2014/main" id="{9C00368A-79B3-4457-8FA6-DC4B4B8230C5}"/>
              </a:ext>
            </a:extLst>
          </p:cNvPr>
          <p:cNvSpPr>
            <a:spLocks noGrp="1"/>
          </p:cNvSpPr>
          <p:nvPr>
            <p:ph type="dt" sz="half" idx="10"/>
          </p:nvPr>
        </p:nvSpPr>
        <p:spPr/>
        <p:txBody>
          <a:bodyPr/>
          <a:lstStyle>
            <a:lvl1pPr>
              <a:defRPr/>
            </a:lvl1pPr>
          </a:lstStyle>
          <a:p>
            <a:pPr>
              <a:defRPr/>
            </a:pPr>
            <a:fld id="{5212C2D6-86E4-43C3-8A8B-00CFFCE02501}" type="datetime1">
              <a:rPr lang="it-IT"/>
              <a:pPr>
                <a:defRPr/>
              </a:pPr>
              <a:t>28/02/2022</a:t>
            </a:fld>
            <a:endParaRPr lang="en-US"/>
          </a:p>
        </p:txBody>
      </p:sp>
      <p:sp>
        <p:nvSpPr>
          <p:cNvPr id="10" name="Segnaposto piè di pagina 5">
            <a:extLst>
              <a:ext uri="{FF2B5EF4-FFF2-40B4-BE49-F238E27FC236}">
                <a16:creationId xmlns:a16="http://schemas.microsoft.com/office/drawing/2014/main" id="{136CB7C9-B56A-4C49-9E30-021833413818}"/>
              </a:ext>
            </a:extLst>
          </p:cNvPr>
          <p:cNvSpPr>
            <a:spLocks noGrp="1"/>
          </p:cNvSpPr>
          <p:nvPr>
            <p:ph type="ftr" sz="quarter" idx="11"/>
          </p:nvPr>
        </p:nvSpPr>
        <p:spPr/>
        <p:txBody>
          <a:bodyPr/>
          <a:lstStyle>
            <a:lvl1pPr>
              <a:defRPr/>
            </a:lvl1pPr>
          </a:lstStyle>
          <a:p>
            <a:pPr>
              <a:defRPr/>
            </a:pPr>
            <a:endParaRPr lang="en-US"/>
          </a:p>
        </p:txBody>
      </p:sp>
      <p:sp>
        <p:nvSpPr>
          <p:cNvPr id="11" name="Segnaposto numero diapositiva 6">
            <a:extLst>
              <a:ext uri="{FF2B5EF4-FFF2-40B4-BE49-F238E27FC236}">
                <a16:creationId xmlns:a16="http://schemas.microsoft.com/office/drawing/2014/main" id="{65B18EED-BCA1-4E60-A900-1226D42840F1}"/>
              </a:ext>
            </a:extLst>
          </p:cNvPr>
          <p:cNvSpPr>
            <a:spLocks noGrp="1"/>
          </p:cNvSpPr>
          <p:nvPr>
            <p:ph type="sldNum" sz="quarter" idx="12"/>
          </p:nvPr>
        </p:nvSpPr>
        <p:spPr/>
        <p:txBody>
          <a:bodyPr/>
          <a:lstStyle>
            <a:lvl1pPr>
              <a:defRPr/>
            </a:lvl1pPr>
          </a:lstStyle>
          <a:p>
            <a:pPr>
              <a:defRPr/>
            </a:pPr>
            <a:fld id="{FBECE485-02F1-4D49-A4C9-2FD2EDD70AAF}" type="slidenum">
              <a:rPr lang="en-US"/>
              <a:pPr>
                <a:defRPr/>
              </a:pPr>
              <a:t>‹#›</a:t>
            </a:fld>
            <a:endParaRPr lang="en-US"/>
          </a:p>
        </p:txBody>
      </p:sp>
    </p:spTree>
    <p:extLst>
      <p:ext uri="{BB962C8B-B14F-4D97-AF65-F5344CB8AC3E}">
        <p14:creationId xmlns:p14="http://schemas.microsoft.com/office/powerpoint/2010/main" val="1413492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5" name="Picture 6" descr="elementi-logo-1.png">
            <a:extLst>
              <a:ext uri="{FF2B5EF4-FFF2-40B4-BE49-F238E27FC236}">
                <a16:creationId xmlns:a16="http://schemas.microsoft.com/office/drawing/2014/main" id="{DF970198-8A0E-408A-8A59-04CF11E8894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13716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elementi-logo-2.png">
            <a:extLst>
              <a:ext uri="{FF2B5EF4-FFF2-40B4-BE49-F238E27FC236}">
                <a16:creationId xmlns:a16="http://schemas.microsoft.com/office/drawing/2014/main" id="{0A46C293-18AA-41EE-B8BD-59EDF65D8D6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0063" y="6430963"/>
            <a:ext cx="35734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83592BB1-3FA3-40D9-89C8-9269CB3C40DF}"/>
              </a:ext>
            </a:extLst>
          </p:cNvPr>
          <p:cNvSpPr/>
          <p:nvPr userDrawn="1"/>
        </p:nvSpPr>
        <p:spPr>
          <a:xfrm>
            <a:off x="1439863" y="0"/>
            <a:ext cx="7704137"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6FF4F2D-AF0E-4F9F-8F16-CFAE5354DF2B}"/>
              </a:ext>
            </a:extLst>
          </p:cNvPr>
          <p:cNvSpPr/>
          <p:nvPr userDrawn="1"/>
        </p:nvSpPr>
        <p:spPr>
          <a:xfrm>
            <a:off x="0" y="6680200"/>
            <a:ext cx="5430838" cy="214313"/>
          </a:xfrm>
          <a:prstGeom prst="rect">
            <a:avLst/>
          </a:prstGeom>
          <a:solidFill>
            <a:srgbClr val="E4770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olo 1"/>
          <p:cNvSpPr>
            <a:spLocks noGrp="1"/>
          </p:cNvSpPr>
          <p:nvPr>
            <p:ph type="title"/>
          </p:nvPr>
        </p:nvSpPr>
        <p:spPr>
          <a:xfrm>
            <a:off x="1792288" y="4800600"/>
            <a:ext cx="5486400" cy="566738"/>
          </a:xfrm>
        </p:spPr>
        <p:txBody>
          <a:bodyPr anchor="b"/>
          <a:lstStyle>
            <a:lvl1pPr algn="l">
              <a:defRPr sz="2000" b="1">
                <a:solidFill>
                  <a:schemeClr val="accent1">
                    <a:lumMod val="75000"/>
                  </a:schemeClr>
                </a:solidFill>
              </a:defRPr>
            </a:lvl1pPr>
          </a:lstStyle>
          <a:p>
            <a:r>
              <a:rPr lang="en-US"/>
              <a:t>Click to edit Master title style</a:t>
            </a:r>
          </a:p>
        </p:txBody>
      </p:sp>
      <p:sp>
        <p:nvSpPr>
          <p:cNvPr id="3" name="Segnaposto immagine 2"/>
          <p:cNvSpPr>
            <a:spLocks noGrp="1"/>
          </p:cNvSpPr>
          <p:nvPr>
            <p:ph type="pic" idx="1"/>
          </p:nvPr>
        </p:nvSpPr>
        <p:spPr>
          <a:xfrm>
            <a:off x="1792288" y="612775"/>
            <a:ext cx="5486400" cy="4114800"/>
          </a:xfrm>
        </p:spPr>
        <p:txBody>
          <a:bodyPr rtlCol="0">
            <a:normAutofit/>
          </a:bodyPr>
          <a:lstStyle>
            <a:lvl1pPr marL="0" indent="0">
              <a:buNone/>
              <a:defRPr sz="3200">
                <a:solidFill>
                  <a:srgbClr val="17375E"/>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solidFill>
                  <a:srgbClr val="1737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egnaposto data 4">
            <a:extLst>
              <a:ext uri="{FF2B5EF4-FFF2-40B4-BE49-F238E27FC236}">
                <a16:creationId xmlns:a16="http://schemas.microsoft.com/office/drawing/2014/main" id="{8E1EDBC8-2C44-4E62-B0D7-E96DE0DD7E9F}"/>
              </a:ext>
            </a:extLst>
          </p:cNvPr>
          <p:cNvSpPr>
            <a:spLocks noGrp="1"/>
          </p:cNvSpPr>
          <p:nvPr>
            <p:ph type="dt" sz="half" idx="10"/>
          </p:nvPr>
        </p:nvSpPr>
        <p:spPr/>
        <p:txBody>
          <a:bodyPr/>
          <a:lstStyle>
            <a:lvl1pPr>
              <a:defRPr/>
            </a:lvl1pPr>
          </a:lstStyle>
          <a:p>
            <a:pPr>
              <a:defRPr/>
            </a:pPr>
            <a:fld id="{1910DE35-48EC-415F-928A-B234E936C8AB}" type="datetime1">
              <a:rPr lang="it-IT"/>
              <a:pPr>
                <a:defRPr/>
              </a:pPr>
              <a:t>28/02/2022</a:t>
            </a:fld>
            <a:endParaRPr lang="en-US"/>
          </a:p>
        </p:txBody>
      </p:sp>
      <p:sp>
        <p:nvSpPr>
          <p:cNvPr id="10" name="Segnaposto piè di pagina 5">
            <a:extLst>
              <a:ext uri="{FF2B5EF4-FFF2-40B4-BE49-F238E27FC236}">
                <a16:creationId xmlns:a16="http://schemas.microsoft.com/office/drawing/2014/main" id="{F5ED447F-05A0-4234-BAB6-A01A109B9E8E}"/>
              </a:ext>
            </a:extLst>
          </p:cNvPr>
          <p:cNvSpPr>
            <a:spLocks noGrp="1"/>
          </p:cNvSpPr>
          <p:nvPr>
            <p:ph type="ftr" sz="quarter" idx="11"/>
          </p:nvPr>
        </p:nvSpPr>
        <p:spPr/>
        <p:txBody>
          <a:bodyPr/>
          <a:lstStyle>
            <a:lvl1pPr>
              <a:defRPr/>
            </a:lvl1pPr>
          </a:lstStyle>
          <a:p>
            <a:pPr>
              <a:defRPr/>
            </a:pPr>
            <a:endParaRPr lang="en-US"/>
          </a:p>
        </p:txBody>
      </p:sp>
      <p:sp>
        <p:nvSpPr>
          <p:cNvPr id="11" name="Segnaposto numero diapositiva 6">
            <a:extLst>
              <a:ext uri="{FF2B5EF4-FFF2-40B4-BE49-F238E27FC236}">
                <a16:creationId xmlns:a16="http://schemas.microsoft.com/office/drawing/2014/main" id="{685232E6-CD90-4958-9E02-09FF387EB90D}"/>
              </a:ext>
            </a:extLst>
          </p:cNvPr>
          <p:cNvSpPr>
            <a:spLocks noGrp="1"/>
          </p:cNvSpPr>
          <p:nvPr>
            <p:ph type="sldNum" sz="quarter" idx="12"/>
          </p:nvPr>
        </p:nvSpPr>
        <p:spPr/>
        <p:txBody>
          <a:bodyPr/>
          <a:lstStyle>
            <a:lvl1pPr>
              <a:defRPr/>
            </a:lvl1pPr>
          </a:lstStyle>
          <a:p>
            <a:pPr>
              <a:defRPr/>
            </a:pPr>
            <a:fld id="{BC58BA35-ACAB-4EE2-B9CA-C8EAABE5A75A}" type="slidenum">
              <a:rPr lang="en-US"/>
              <a:pPr>
                <a:defRPr/>
              </a:pPr>
              <a:t>‹#›</a:t>
            </a:fld>
            <a:endParaRPr lang="en-US"/>
          </a:p>
        </p:txBody>
      </p:sp>
    </p:spTree>
    <p:extLst>
      <p:ext uri="{BB962C8B-B14F-4D97-AF65-F5344CB8AC3E}">
        <p14:creationId xmlns:p14="http://schemas.microsoft.com/office/powerpoint/2010/main" val="238125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a:extLst>
              <a:ext uri="{FF2B5EF4-FFF2-40B4-BE49-F238E27FC236}">
                <a16:creationId xmlns:a16="http://schemas.microsoft.com/office/drawing/2014/main" id="{D6E41E06-91AA-46AB-97C7-51EAACA8D155}"/>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en-US"/>
              <a:t>Fare clic per modificare stile</a:t>
            </a:r>
            <a:endParaRPr lang="en-US" altLang="en-US"/>
          </a:p>
        </p:txBody>
      </p:sp>
      <p:sp>
        <p:nvSpPr>
          <p:cNvPr id="1027" name="Segnaposto testo 2">
            <a:extLst>
              <a:ext uri="{FF2B5EF4-FFF2-40B4-BE49-F238E27FC236}">
                <a16:creationId xmlns:a16="http://schemas.microsoft.com/office/drawing/2014/main" id="{A41ABA42-35FC-4B40-BA05-94766F833D9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endParaRPr lang="en-US" altLang="en-US"/>
          </a:p>
        </p:txBody>
      </p:sp>
      <p:sp>
        <p:nvSpPr>
          <p:cNvPr id="4" name="Segnaposto data 3">
            <a:extLst>
              <a:ext uri="{FF2B5EF4-FFF2-40B4-BE49-F238E27FC236}">
                <a16:creationId xmlns:a16="http://schemas.microsoft.com/office/drawing/2014/main" id="{779ED77E-4693-4AA0-BAC5-5FB53513510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F964BE4A-8858-47DA-A99C-677340C2EE96}" type="datetime1">
              <a:rPr lang="it-IT"/>
              <a:pPr>
                <a:defRPr/>
              </a:pPr>
              <a:t>28/02/2022</a:t>
            </a:fld>
            <a:endParaRPr lang="en-US"/>
          </a:p>
        </p:txBody>
      </p:sp>
      <p:sp>
        <p:nvSpPr>
          <p:cNvPr id="5" name="Segnaposto piè di pagina 4">
            <a:extLst>
              <a:ext uri="{FF2B5EF4-FFF2-40B4-BE49-F238E27FC236}">
                <a16:creationId xmlns:a16="http://schemas.microsoft.com/office/drawing/2014/main" id="{59F5ABF5-CF54-427D-A851-E0EEF69E475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egnaposto numero diapositiva 5">
            <a:extLst>
              <a:ext uri="{FF2B5EF4-FFF2-40B4-BE49-F238E27FC236}">
                <a16:creationId xmlns:a16="http://schemas.microsoft.com/office/drawing/2014/main" id="{D0B040B9-F6E9-4986-B589-B58176A44FAA}"/>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CC600510-DB10-44C7-B887-88A7843F23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ftr="0" dt="0"/>
  <p:txStyles>
    <p:titleStyle>
      <a:lvl1pPr algn="ctr" defTabSz="457200" rtl="0" eaLnBrk="0" fontAlgn="base" hangingPunct="0">
        <a:spcBef>
          <a:spcPct val="0"/>
        </a:spcBef>
        <a:spcAft>
          <a:spcPct val="0"/>
        </a:spcAft>
        <a:defRPr sz="4400" b="1" kern="1200">
          <a:solidFill>
            <a:srgbClr val="376092"/>
          </a:solidFill>
          <a:latin typeface="+mj-lt"/>
          <a:ea typeface="+mj-ea"/>
          <a:cs typeface="+mj-cs"/>
        </a:defRPr>
      </a:lvl1pPr>
      <a:lvl2pPr algn="ctr" defTabSz="457200" rtl="0" eaLnBrk="0" fontAlgn="base" hangingPunct="0">
        <a:spcBef>
          <a:spcPct val="0"/>
        </a:spcBef>
        <a:spcAft>
          <a:spcPct val="0"/>
        </a:spcAft>
        <a:defRPr sz="4400" b="1">
          <a:solidFill>
            <a:srgbClr val="376092"/>
          </a:solidFill>
          <a:latin typeface="Calibri" panose="020F0502020204030204" pitchFamily="34" charset="0"/>
        </a:defRPr>
      </a:lvl2pPr>
      <a:lvl3pPr algn="ctr" defTabSz="457200" rtl="0" eaLnBrk="0" fontAlgn="base" hangingPunct="0">
        <a:spcBef>
          <a:spcPct val="0"/>
        </a:spcBef>
        <a:spcAft>
          <a:spcPct val="0"/>
        </a:spcAft>
        <a:defRPr sz="4400" b="1">
          <a:solidFill>
            <a:srgbClr val="376092"/>
          </a:solidFill>
          <a:latin typeface="Calibri" panose="020F0502020204030204" pitchFamily="34" charset="0"/>
        </a:defRPr>
      </a:lvl3pPr>
      <a:lvl4pPr algn="ctr" defTabSz="457200" rtl="0" eaLnBrk="0" fontAlgn="base" hangingPunct="0">
        <a:spcBef>
          <a:spcPct val="0"/>
        </a:spcBef>
        <a:spcAft>
          <a:spcPct val="0"/>
        </a:spcAft>
        <a:defRPr sz="4400" b="1">
          <a:solidFill>
            <a:srgbClr val="376092"/>
          </a:solidFill>
          <a:latin typeface="Calibri" panose="020F0502020204030204" pitchFamily="34" charset="0"/>
        </a:defRPr>
      </a:lvl4pPr>
      <a:lvl5pPr algn="ctr" defTabSz="457200" rtl="0" eaLnBrk="0" fontAlgn="base" hangingPunct="0">
        <a:spcBef>
          <a:spcPct val="0"/>
        </a:spcBef>
        <a:spcAft>
          <a:spcPct val="0"/>
        </a:spcAft>
        <a:defRPr sz="4400" b="1">
          <a:solidFill>
            <a:srgbClr val="376092"/>
          </a:solidFill>
          <a:latin typeface="Calibri" panose="020F0502020204030204" pitchFamily="34" charset="0"/>
        </a:defRPr>
      </a:lvl5pPr>
      <a:lvl6pPr marL="457200" algn="ctr" defTabSz="457200" rtl="0" fontAlgn="base">
        <a:spcBef>
          <a:spcPct val="0"/>
        </a:spcBef>
        <a:spcAft>
          <a:spcPct val="0"/>
        </a:spcAft>
        <a:defRPr sz="4400" b="1">
          <a:solidFill>
            <a:srgbClr val="376092"/>
          </a:solidFill>
          <a:latin typeface="Calibri" panose="020F0502020204030204" pitchFamily="34" charset="0"/>
        </a:defRPr>
      </a:lvl6pPr>
      <a:lvl7pPr marL="914400" algn="ctr" defTabSz="457200" rtl="0" fontAlgn="base">
        <a:spcBef>
          <a:spcPct val="0"/>
        </a:spcBef>
        <a:spcAft>
          <a:spcPct val="0"/>
        </a:spcAft>
        <a:defRPr sz="4400" b="1">
          <a:solidFill>
            <a:srgbClr val="376092"/>
          </a:solidFill>
          <a:latin typeface="Calibri" panose="020F0502020204030204" pitchFamily="34" charset="0"/>
        </a:defRPr>
      </a:lvl7pPr>
      <a:lvl8pPr marL="1371600" algn="ctr" defTabSz="457200" rtl="0" fontAlgn="base">
        <a:spcBef>
          <a:spcPct val="0"/>
        </a:spcBef>
        <a:spcAft>
          <a:spcPct val="0"/>
        </a:spcAft>
        <a:defRPr sz="4400" b="1">
          <a:solidFill>
            <a:srgbClr val="376092"/>
          </a:solidFill>
          <a:latin typeface="Calibri" panose="020F0502020204030204" pitchFamily="34" charset="0"/>
        </a:defRPr>
      </a:lvl8pPr>
      <a:lvl9pPr marL="1828800" algn="ctr" defTabSz="457200" rtl="0" fontAlgn="base">
        <a:spcBef>
          <a:spcPct val="0"/>
        </a:spcBef>
        <a:spcAft>
          <a:spcPct val="0"/>
        </a:spcAft>
        <a:defRPr sz="4400" b="1">
          <a:solidFill>
            <a:srgbClr val="376092"/>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rgbClr val="17375E"/>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rgbClr val="17375E"/>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rgbClr val="17375E"/>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rgbClr val="17375E"/>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rgbClr val="17375E"/>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junit.org/junit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junit.org/junit5/docs/current/user-guid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6331BC53-0EDA-4AB8-BAD4-4BC19F19336B}"/>
              </a:ext>
            </a:extLst>
          </p:cNvPr>
          <p:cNvSpPr txBox="1">
            <a:spLocks noChangeArrowheads="1"/>
          </p:cNvSpPr>
          <p:nvPr/>
        </p:nvSpPr>
        <p:spPr bwMode="auto">
          <a:xfrm>
            <a:off x="1488558" y="4152014"/>
            <a:ext cx="6400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rgbClr val="17375E"/>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17375E"/>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17375E"/>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17375E"/>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17375E"/>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9pPr>
          </a:lstStyle>
          <a:p>
            <a:pPr algn="ctr" eaLnBrk="1" hangingPunct="1">
              <a:buFont typeface="Arial" panose="020B0604020202020204" pitchFamily="34" charset="0"/>
              <a:buNone/>
            </a:pPr>
            <a:r>
              <a:rPr lang="en-US" altLang="en-US" sz="2800"/>
              <a:t>Kamal Beydoun</a:t>
            </a:r>
          </a:p>
          <a:p>
            <a:pPr algn="ctr" eaLnBrk="1" hangingPunct="1">
              <a:buFont typeface="Arial" panose="020B0604020202020204" pitchFamily="34" charset="0"/>
              <a:buNone/>
            </a:pPr>
            <a:r>
              <a:rPr lang="en-US" altLang="en-US" sz="2200" b="1"/>
              <a:t>Software Engineering</a:t>
            </a:r>
          </a:p>
          <a:p>
            <a:pPr algn="ctr" eaLnBrk="1" hangingPunct="1">
              <a:buFont typeface="Arial" panose="020B0604020202020204" pitchFamily="34" charset="0"/>
              <a:buNone/>
            </a:pPr>
            <a:r>
              <a:rPr lang="en-US" altLang="en-US" sz="2200" b="1"/>
              <a:t>Lebanese University</a:t>
            </a:r>
          </a:p>
          <a:p>
            <a:pPr algn="ctr" eaLnBrk="1" hangingPunct="1">
              <a:buFont typeface="Arial" panose="020B0604020202020204" pitchFamily="34" charset="0"/>
              <a:buNone/>
            </a:pPr>
            <a:r>
              <a:rPr lang="en-US" altLang="en-US" sz="2200" b="1"/>
              <a:t>Faculty of Sciences I</a:t>
            </a:r>
            <a:endParaRPr lang="en-US" altLang="en-US" sz="2200"/>
          </a:p>
          <a:p>
            <a:pPr algn="ctr" eaLnBrk="1" hangingPunct="1">
              <a:buFont typeface="Arial" panose="020B0604020202020204" pitchFamily="34" charset="0"/>
              <a:buNone/>
            </a:pPr>
            <a:endParaRPr lang="en-US" altLang="en-US" sz="2800"/>
          </a:p>
        </p:txBody>
      </p:sp>
      <p:sp>
        <p:nvSpPr>
          <p:cNvPr id="14339" name="Title 1">
            <a:extLst>
              <a:ext uri="{FF2B5EF4-FFF2-40B4-BE49-F238E27FC236}">
                <a16:creationId xmlns:a16="http://schemas.microsoft.com/office/drawing/2014/main" id="{5A52F30D-1BC8-47EB-8317-99B7324B7B57}"/>
              </a:ext>
            </a:extLst>
          </p:cNvPr>
          <p:cNvSpPr>
            <a:spLocks noGrp="1" noChangeArrowheads="1"/>
          </p:cNvSpPr>
          <p:nvPr>
            <p:ph type="ctrTitle"/>
          </p:nvPr>
        </p:nvSpPr>
        <p:spPr/>
        <p:txBody>
          <a:bodyPr/>
          <a:lstStyle/>
          <a:p>
            <a:pPr eaLnBrk="1" hangingPunct="1"/>
            <a:r>
              <a:rPr lang="en-US" altLang="en-US"/>
              <a:t>Software Testing</a:t>
            </a:r>
            <a:br>
              <a:rPr lang="en-US" altLang="en-US"/>
            </a:br>
            <a:r>
              <a:rPr lang="en-US" altLang="en-US"/>
              <a:t>JUnit</a:t>
            </a:r>
          </a:p>
        </p:txBody>
      </p:sp>
      <p:pic>
        <p:nvPicPr>
          <p:cNvPr id="14340" name="Picture 11">
            <a:extLst>
              <a:ext uri="{FF2B5EF4-FFF2-40B4-BE49-F238E27FC236}">
                <a16:creationId xmlns:a16="http://schemas.microsoft.com/office/drawing/2014/main" id="{24C7B278-AA67-4200-905B-E09E4525D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513" y="-180975"/>
            <a:ext cx="2452687"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69FB-37F9-4301-85F4-44206E8BA021}"/>
              </a:ext>
            </a:extLst>
          </p:cNvPr>
          <p:cNvSpPr>
            <a:spLocks noGrp="1"/>
          </p:cNvSpPr>
          <p:nvPr>
            <p:ph type="title"/>
          </p:nvPr>
        </p:nvSpPr>
        <p:spPr/>
        <p:txBody>
          <a:bodyPr rtlCol="0">
            <a:normAutofit/>
          </a:bodyPr>
          <a:lstStyle/>
          <a:p>
            <a:pPr eaLnBrk="1" fontAlgn="auto" hangingPunct="1">
              <a:spcAft>
                <a:spcPts val="0"/>
              </a:spcAft>
              <a:defRPr/>
            </a:pPr>
            <a:r>
              <a:rPr lang="en-US" dirty="0"/>
              <a:t>Test Levels</a:t>
            </a:r>
          </a:p>
        </p:txBody>
      </p:sp>
      <p:sp>
        <p:nvSpPr>
          <p:cNvPr id="3" name="Content Placeholder 2">
            <a:extLst>
              <a:ext uri="{FF2B5EF4-FFF2-40B4-BE49-F238E27FC236}">
                <a16:creationId xmlns:a16="http://schemas.microsoft.com/office/drawing/2014/main" id="{67251AD5-2674-4CDF-B06A-C2B19C31A4EB}"/>
              </a:ext>
            </a:extLst>
          </p:cNvPr>
          <p:cNvSpPr>
            <a:spLocks noGrp="1"/>
          </p:cNvSpPr>
          <p:nvPr>
            <p:ph idx="1"/>
          </p:nvPr>
        </p:nvSpPr>
        <p:spPr>
          <a:xfrm>
            <a:off x="457200" y="1600200"/>
            <a:ext cx="6345238" cy="4525963"/>
          </a:xfrm>
        </p:spPr>
        <p:txBody>
          <a:bodyPr rtlCol="0">
            <a:normAutofit lnSpcReduction="10000"/>
          </a:bodyPr>
          <a:lstStyle/>
          <a:p>
            <a:pPr marL="0" indent="0" algn="just" eaLnBrk="1" fontAlgn="auto" hangingPunct="1">
              <a:spcAft>
                <a:spcPts val="0"/>
              </a:spcAft>
              <a:buFont typeface="Arial"/>
              <a:buNone/>
              <a:defRPr/>
            </a:pPr>
            <a:r>
              <a:rPr lang="en-US" dirty="0">
                <a:solidFill>
                  <a:schemeClr val="accent2">
                    <a:lumMod val="75000"/>
                  </a:schemeClr>
                </a:solidFill>
              </a:rPr>
              <a:t>Unit testing </a:t>
            </a:r>
            <a:r>
              <a:rPr lang="en-US" dirty="0"/>
              <a:t>on individual units of source code (=smallest testable part)</a:t>
            </a:r>
          </a:p>
          <a:p>
            <a:pPr marL="0" indent="0" algn="just" eaLnBrk="1" fontAlgn="auto" hangingPunct="1">
              <a:spcAft>
                <a:spcPts val="0"/>
              </a:spcAft>
              <a:buFont typeface="Arial"/>
              <a:buNone/>
              <a:defRPr/>
            </a:pPr>
            <a:endParaRPr lang="en-US" dirty="0"/>
          </a:p>
          <a:p>
            <a:pPr marL="0" indent="0" algn="just" eaLnBrk="1" fontAlgn="auto" hangingPunct="1">
              <a:spcAft>
                <a:spcPts val="0"/>
              </a:spcAft>
              <a:buFont typeface="Arial"/>
              <a:buNone/>
              <a:defRPr/>
            </a:pPr>
            <a:r>
              <a:rPr lang="en-US" dirty="0">
                <a:solidFill>
                  <a:schemeClr val="accent2">
                    <a:lumMod val="75000"/>
                  </a:schemeClr>
                </a:solidFill>
              </a:rPr>
              <a:t>Integration testing </a:t>
            </a:r>
            <a:r>
              <a:rPr lang="en-US" dirty="0"/>
              <a:t>on groups of individual software modules</a:t>
            </a:r>
          </a:p>
          <a:p>
            <a:pPr marL="0" indent="0" algn="just" eaLnBrk="1" fontAlgn="auto" hangingPunct="1">
              <a:spcAft>
                <a:spcPts val="0"/>
              </a:spcAft>
              <a:buFont typeface="Arial"/>
              <a:buNone/>
              <a:defRPr/>
            </a:pPr>
            <a:endParaRPr lang="en-US" dirty="0"/>
          </a:p>
          <a:p>
            <a:pPr marL="0" indent="0" algn="just" eaLnBrk="1" fontAlgn="auto" hangingPunct="1">
              <a:spcAft>
                <a:spcPts val="0"/>
              </a:spcAft>
              <a:buFont typeface="Arial"/>
              <a:buNone/>
              <a:defRPr/>
            </a:pPr>
            <a:r>
              <a:rPr lang="en-US" dirty="0">
                <a:solidFill>
                  <a:schemeClr val="accent2">
                    <a:lumMod val="75000"/>
                  </a:schemeClr>
                </a:solidFill>
              </a:rPr>
              <a:t>System testing </a:t>
            </a:r>
            <a:r>
              <a:rPr lang="en-US" dirty="0"/>
              <a:t>on a complete, integrated system (evaluate compliance with requirements)</a:t>
            </a:r>
          </a:p>
        </p:txBody>
      </p:sp>
      <p:sp>
        <p:nvSpPr>
          <p:cNvPr id="4" name="Down Arrow 3">
            <a:extLst>
              <a:ext uri="{FF2B5EF4-FFF2-40B4-BE49-F238E27FC236}">
                <a16:creationId xmlns:a16="http://schemas.microsoft.com/office/drawing/2014/main" id="{F53EABFE-12E1-449A-BB9A-419DEBBC5740}"/>
              </a:ext>
            </a:extLst>
          </p:cNvPr>
          <p:cNvSpPr/>
          <p:nvPr/>
        </p:nvSpPr>
        <p:spPr>
          <a:xfrm>
            <a:off x="7058025" y="1600200"/>
            <a:ext cx="1252538" cy="433546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Slide Number Placeholder 4">
            <a:extLst>
              <a:ext uri="{FF2B5EF4-FFF2-40B4-BE49-F238E27FC236}">
                <a16:creationId xmlns:a16="http://schemas.microsoft.com/office/drawing/2014/main" id="{E9F35A91-A9AD-4DAD-A77C-5187AF406B62}"/>
              </a:ext>
            </a:extLst>
          </p:cNvPr>
          <p:cNvSpPr>
            <a:spLocks noGrp="1"/>
          </p:cNvSpPr>
          <p:nvPr>
            <p:ph type="sldNum" sz="quarter" idx="12"/>
          </p:nvPr>
        </p:nvSpPr>
        <p:spPr/>
        <p:txBody>
          <a:bodyPr/>
          <a:lstStyle/>
          <a:p>
            <a:pPr>
              <a:defRPr/>
            </a:pPr>
            <a:fld id="{67898F4F-F56D-423E-AC87-FE93CF1970E4}"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A05A-EC81-480A-A93E-9737D147046E}"/>
              </a:ext>
            </a:extLst>
          </p:cNvPr>
          <p:cNvSpPr>
            <a:spLocks noGrp="1"/>
          </p:cNvSpPr>
          <p:nvPr>
            <p:ph type="title"/>
          </p:nvPr>
        </p:nvSpPr>
        <p:spPr/>
        <p:txBody>
          <a:bodyPr rtlCol="0">
            <a:normAutofit/>
          </a:bodyPr>
          <a:lstStyle/>
          <a:p>
            <a:pPr eaLnBrk="1" fontAlgn="auto" hangingPunct="1">
              <a:spcAft>
                <a:spcPts val="0"/>
              </a:spcAft>
              <a:defRPr/>
            </a:pPr>
            <a:r>
              <a:rPr lang="en-US" dirty="0"/>
              <a:t>Unit Testing</a:t>
            </a:r>
          </a:p>
        </p:txBody>
      </p:sp>
      <p:sp>
        <p:nvSpPr>
          <p:cNvPr id="3" name="Content Placeholder 2">
            <a:extLst>
              <a:ext uri="{FF2B5EF4-FFF2-40B4-BE49-F238E27FC236}">
                <a16:creationId xmlns:a16="http://schemas.microsoft.com/office/drawing/2014/main" id="{CB14C870-92B1-46A0-BD11-AC96C5A16178}"/>
              </a:ext>
            </a:extLst>
          </p:cNvPr>
          <p:cNvSpPr>
            <a:spLocks noGrp="1"/>
          </p:cNvSpPr>
          <p:nvPr>
            <p:ph idx="1"/>
          </p:nvPr>
        </p:nvSpPr>
        <p:spPr>
          <a:xfrm>
            <a:off x="457200" y="1762125"/>
            <a:ext cx="8229600" cy="3321050"/>
          </a:xfrm>
        </p:spPr>
        <p:txBody>
          <a:bodyPr rtlCol="0">
            <a:normAutofit fontScale="85000" lnSpcReduction="10000"/>
          </a:bodyPr>
          <a:lstStyle/>
          <a:p>
            <a:pPr marL="0" indent="0" eaLnBrk="1" fontAlgn="auto" hangingPunct="1">
              <a:spcAft>
                <a:spcPts val="0"/>
              </a:spcAft>
              <a:buFont typeface="Arial"/>
              <a:buNone/>
              <a:defRPr/>
            </a:pPr>
            <a:r>
              <a:rPr lang="en-US" dirty="0"/>
              <a:t>Tests the smallest individually executable code units. Usually done by </a:t>
            </a:r>
            <a:r>
              <a:rPr lang="en-US" dirty="0">
                <a:solidFill>
                  <a:schemeClr val="accent2">
                    <a:lumMod val="75000"/>
                  </a:schemeClr>
                </a:solidFill>
              </a:rPr>
              <a:t>programmers</a:t>
            </a:r>
            <a:r>
              <a:rPr lang="en-US" dirty="0"/>
              <a:t>. Test cases might be selected based on code, specification, intuition, etc.</a:t>
            </a:r>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r>
              <a:rPr lang="en-US" dirty="0"/>
              <a:t>Tools:</a:t>
            </a:r>
          </a:p>
          <a:p>
            <a:pPr lvl="1" eaLnBrk="1" fontAlgn="auto" hangingPunct="1">
              <a:spcAft>
                <a:spcPts val="0"/>
              </a:spcAft>
              <a:buFont typeface="Arial"/>
              <a:buChar char="–"/>
              <a:defRPr/>
            </a:pPr>
            <a:r>
              <a:rPr lang="en-US" dirty="0"/>
              <a:t>Test driver/harness</a:t>
            </a:r>
          </a:p>
          <a:p>
            <a:pPr lvl="1" eaLnBrk="1" fontAlgn="auto" hangingPunct="1">
              <a:spcAft>
                <a:spcPts val="0"/>
              </a:spcAft>
              <a:buFont typeface="Arial"/>
              <a:buChar char="–"/>
              <a:defRPr/>
            </a:pPr>
            <a:r>
              <a:rPr lang="en-US" dirty="0"/>
              <a:t>Code coverage analyzer</a:t>
            </a:r>
          </a:p>
          <a:p>
            <a:pPr lvl="1" eaLnBrk="1" fontAlgn="auto" hangingPunct="1">
              <a:spcAft>
                <a:spcPts val="0"/>
              </a:spcAft>
              <a:buFont typeface="Arial"/>
              <a:buChar char="–"/>
              <a:defRPr/>
            </a:pPr>
            <a:r>
              <a:rPr lang="en-US" dirty="0"/>
              <a:t>Automatic test case generator</a:t>
            </a:r>
          </a:p>
        </p:txBody>
      </p:sp>
      <p:sp>
        <p:nvSpPr>
          <p:cNvPr id="4" name="Slide Number Placeholder 3">
            <a:extLst>
              <a:ext uri="{FF2B5EF4-FFF2-40B4-BE49-F238E27FC236}">
                <a16:creationId xmlns:a16="http://schemas.microsoft.com/office/drawing/2014/main" id="{992D5904-7784-4F8E-A4C9-B9A659ED7392}"/>
              </a:ext>
            </a:extLst>
          </p:cNvPr>
          <p:cNvSpPr>
            <a:spLocks noGrp="1"/>
          </p:cNvSpPr>
          <p:nvPr>
            <p:ph type="sldNum" sz="quarter" idx="12"/>
          </p:nvPr>
        </p:nvSpPr>
        <p:spPr/>
        <p:txBody>
          <a:bodyPr/>
          <a:lstStyle/>
          <a:p>
            <a:pPr>
              <a:defRPr/>
            </a:pPr>
            <a:fld id="{A6C11ED1-09EC-4BAE-B89B-38B99BBF7AD0}"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350E-F2C7-4C36-9B20-33BBFAE53C2F}"/>
              </a:ext>
            </a:extLst>
          </p:cNvPr>
          <p:cNvSpPr>
            <a:spLocks noGrp="1"/>
          </p:cNvSpPr>
          <p:nvPr>
            <p:ph type="title"/>
          </p:nvPr>
        </p:nvSpPr>
        <p:spPr/>
        <p:txBody>
          <a:bodyPr rtlCol="0">
            <a:normAutofit/>
          </a:bodyPr>
          <a:lstStyle/>
          <a:p>
            <a:pPr eaLnBrk="1" fontAlgn="auto" hangingPunct="1">
              <a:spcAft>
                <a:spcPts val="0"/>
              </a:spcAft>
              <a:defRPr/>
            </a:pPr>
            <a:r>
              <a:rPr lang="en-US" dirty="0"/>
              <a:t>Integration Testing</a:t>
            </a:r>
          </a:p>
        </p:txBody>
      </p:sp>
      <p:sp>
        <p:nvSpPr>
          <p:cNvPr id="3" name="Content Placeholder 2">
            <a:extLst>
              <a:ext uri="{FF2B5EF4-FFF2-40B4-BE49-F238E27FC236}">
                <a16:creationId xmlns:a16="http://schemas.microsoft.com/office/drawing/2014/main" id="{C42EEF35-A324-4031-9364-433314DAA209}"/>
              </a:ext>
            </a:extLst>
          </p:cNvPr>
          <p:cNvSpPr>
            <a:spLocks noGrp="1"/>
          </p:cNvSpPr>
          <p:nvPr>
            <p:ph idx="1"/>
          </p:nvPr>
        </p:nvSpPr>
        <p:spPr>
          <a:xfrm>
            <a:off x="457200" y="1708150"/>
            <a:ext cx="8229600" cy="3738563"/>
          </a:xfrm>
        </p:spPr>
        <p:txBody>
          <a:bodyPr rtlCol="0">
            <a:normAutofit fontScale="92500" lnSpcReduction="10000"/>
          </a:bodyPr>
          <a:lstStyle/>
          <a:p>
            <a:pPr marL="0" indent="0" algn="just" eaLnBrk="1" fontAlgn="auto" hangingPunct="1">
              <a:spcAft>
                <a:spcPts val="0"/>
              </a:spcAft>
              <a:buFont typeface="Arial"/>
              <a:buNone/>
              <a:defRPr/>
            </a:pPr>
            <a:r>
              <a:rPr lang="en-US" dirty="0"/>
              <a:t>Tests interactions between two or more units or components. Usually done by </a:t>
            </a:r>
            <a:r>
              <a:rPr lang="en-US" dirty="0">
                <a:solidFill>
                  <a:schemeClr val="accent2">
                    <a:lumMod val="75000"/>
                  </a:schemeClr>
                </a:solidFill>
              </a:rPr>
              <a:t>programmers</a:t>
            </a:r>
            <a:r>
              <a:rPr lang="en-US" dirty="0"/>
              <a:t>. Emphasizes interfaces.</a:t>
            </a:r>
          </a:p>
          <a:p>
            <a:pPr marL="0" indent="0" algn="just" eaLnBrk="1" fontAlgn="auto" hangingPunct="1">
              <a:spcAft>
                <a:spcPts val="0"/>
              </a:spcAft>
              <a:buFont typeface="Arial"/>
              <a:buNone/>
              <a:defRPr/>
            </a:pPr>
            <a:endParaRPr lang="en-US" dirty="0"/>
          </a:p>
          <a:p>
            <a:pPr marL="0" indent="0" algn="just" eaLnBrk="1" fontAlgn="auto" hangingPunct="1">
              <a:spcAft>
                <a:spcPts val="0"/>
              </a:spcAft>
              <a:buFont typeface="Arial"/>
              <a:buNone/>
              <a:defRPr/>
            </a:pPr>
            <a:r>
              <a:rPr lang="en-US" dirty="0"/>
              <a:t>Issues:</a:t>
            </a:r>
          </a:p>
          <a:p>
            <a:pPr lvl="1" algn="just" eaLnBrk="1" fontAlgn="auto" hangingPunct="1">
              <a:spcAft>
                <a:spcPts val="0"/>
              </a:spcAft>
              <a:buFont typeface="Arial"/>
              <a:buChar char="–"/>
              <a:defRPr/>
            </a:pPr>
            <a:r>
              <a:rPr lang="en-US" dirty="0"/>
              <a:t>In what order are units combined?</a:t>
            </a:r>
          </a:p>
          <a:p>
            <a:pPr lvl="1" algn="just" eaLnBrk="1" fontAlgn="auto" hangingPunct="1">
              <a:spcAft>
                <a:spcPts val="0"/>
              </a:spcAft>
              <a:buFont typeface="Arial"/>
              <a:buChar char="–"/>
              <a:defRPr/>
            </a:pPr>
            <a:r>
              <a:rPr lang="en-US" dirty="0"/>
              <a:t>How do you assure the compatibility and correctness of externally-supplied components?</a:t>
            </a:r>
          </a:p>
        </p:txBody>
      </p:sp>
      <p:sp>
        <p:nvSpPr>
          <p:cNvPr id="4" name="Slide Number Placeholder 3">
            <a:extLst>
              <a:ext uri="{FF2B5EF4-FFF2-40B4-BE49-F238E27FC236}">
                <a16:creationId xmlns:a16="http://schemas.microsoft.com/office/drawing/2014/main" id="{475F5531-3172-4DE4-98B4-41B9B2E7CDEF}"/>
              </a:ext>
            </a:extLst>
          </p:cNvPr>
          <p:cNvSpPr>
            <a:spLocks noGrp="1"/>
          </p:cNvSpPr>
          <p:nvPr>
            <p:ph type="sldNum" sz="quarter" idx="12"/>
          </p:nvPr>
        </p:nvSpPr>
        <p:spPr/>
        <p:txBody>
          <a:bodyPr/>
          <a:lstStyle/>
          <a:p>
            <a:pPr>
              <a:defRPr/>
            </a:pPr>
            <a:fld id="{46436293-F46E-4A3E-8354-46FBC9C36B73}"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545C-1180-4ACA-956B-6C6580A226B7}"/>
              </a:ext>
            </a:extLst>
          </p:cNvPr>
          <p:cNvSpPr>
            <a:spLocks noGrp="1"/>
          </p:cNvSpPr>
          <p:nvPr>
            <p:ph type="title"/>
          </p:nvPr>
        </p:nvSpPr>
        <p:spPr/>
        <p:txBody>
          <a:bodyPr rtlCol="0">
            <a:normAutofit/>
          </a:bodyPr>
          <a:lstStyle/>
          <a:p>
            <a:pPr eaLnBrk="1" fontAlgn="auto" hangingPunct="1">
              <a:spcAft>
                <a:spcPts val="0"/>
              </a:spcAft>
              <a:defRPr/>
            </a:pPr>
            <a:r>
              <a:rPr lang="en-US" dirty="0"/>
              <a:t>Integration Testing</a:t>
            </a:r>
          </a:p>
        </p:txBody>
      </p:sp>
      <p:sp>
        <p:nvSpPr>
          <p:cNvPr id="3" name="Content Placeholder 2">
            <a:extLst>
              <a:ext uri="{FF2B5EF4-FFF2-40B4-BE49-F238E27FC236}">
                <a16:creationId xmlns:a16="http://schemas.microsoft.com/office/drawing/2014/main" id="{61115868-8217-412D-93B7-CB4E04D96A97}"/>
              </a:ext>
            </a:extLst>
          </p:cNvPr>
          <p:cNvSpPr>
            <a:spLocks noGrp="1"/>
          </p:cNvSpPr>
          <p:nvPr>
            <p:ph idx="1"/>
          </p:nvPr>
        </p:nvSpPr>
        <p:spPr>
          <a:xfrm>
            <a:off x="457200" y="1666875"/>
            <a:ext cx="8229600" cy="3578225"/>
          </a:xfrm>
        </p:spPr>
        <p:txBody>
          <a:bodyPr rtlCol="0">
            <a:normAutofit fontScale="85000" lnSpcReduction="10000"/>
          </a:bodyPr>
          <a:lstStyle/>
          <a:p>
            <a:pPr marL="0" indent="0" algn="just" eaLnBrk="1" fontAlgn="auto" hangingPunct="1">
              <a:spcAft>
                <a:spcPts val="0"/>
              </a:spcAft>
              <a:buFont typeface="Arial"/>
              <a:buNone/>
              <a:defRPr/>
            </a:pPr>
            <a:r>
              <a:rPr lang="en-US" dirty="0"/>
              <a:t>How are the units integrated? What are the implications of this order?</a:t>
            </a:r>
          </a:p>
          <a:p>
            <a:pPr marL="0" indent="0" algn="just" eaLnBrk="1" fontAlgn="auto" hangingPunct="1">
              <a:spcAft>
                <a:spcPts val="0"/>
              </a:spcAft>
              <a:buFont typeface="Arial"/>
              <a:buNone/>
              <a:defRPr/>
            </a:pPr>
            <a:endParaRPr lang="en-US" dirty="0"/>
          </a:p>
          <a:p>
            <a:pPr algn="just" eaLnBrk="1" fontAlgn="auto" hangingPunct="1">
              <a:spcAft>
                <a:spcPts val="0"/>
              </a:spcAft>
              <a:buFont typeface="Arial"/>
              <a:buChar char="•"/>
              <a:defRPr/>
            </a:pPr>
            <a:r>
              <a:rPr lang="en-US" dirty="0"/>
              <a:t>Top-down       need stubs; top-level tested repeatedly</a:t>
            </a:r>
          </a:p>
          <a:p>
            <a:pPr algn="just" eaLnBrk="1" fontAlgn="auto" hangingPunct="1">
              <a:spcAft>
                <a:spcPts val="0"/>
              </a:spcAft>
              <a:buFont typeface="Arial"/>
              <a:buChar char="•"/>
              <a:defRPr/>
            </a:pPr>
            <a:r>
              <a:rPr lang="en-US" dirty="0"/>
              <a:t>Bottom-up  need drivers; bottom-levels tested repeatedly</a:t>
            </a:r>
          </a:p>
          <a:p>
            <a:pPr algn="just" eaLnBrk="1" fontAlgn="auto" hangingPunct="1">
              <a:spcAft>
                <a:spcPts val="0"/>
              </a:spcAft>
              <a:buFont typeface="Arial"/>
              <a:buChar char="•"/>
              <a:defRPr/>
            </a:pPr>
            <a:r>
              <a:rPr lang="en-US" dirty="0"/>
              <a:t>Critical units first       stubs and drivers needed; critical units tested repeatedly </a:t>
            </a:r>
          </a:p>
        </p:txBody>
      </p:sp>
      <p:sp>
        <p:nvSpPr>
          <p:cNvPr id="4" name="Right Arrow 3">
            <a:extLst>
              <a:ext uri="{FF2B5EF4-FFF2-40B4-BE49-F238E27FC236}">
                <a16:creationId xmlns:a16="http://schemas.microsoft.com/office/drawing/2014/main" id="{2CAE3F50-7894-49DA-BED6-7146C3F3083A}"/>
              </a:ext>
            </a:extLst>
          </p:cNvPr>
          <p:cNvSpPr/>
          <p:nvPr/>
        </p:nvSpPr>
        <p:spPr>
          <a:xfrm>
            <a:off x="2352675" y="3052763"/>
            <a:ext cx="390525" cy="25558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ight Arrow 4">
            <a:extLst>
              <a:ext uri="{FF2B5EF4-FFF2-40B4-BE49-F238E27FC236}">
                <a16:creationId xmlns:a16="http://schemas.microsoft.com/office/drawing/2014/main" id="{9E0ADCD4-B45C-4437-B88F-95B347F4CDB3}"/>
              </a:ext>
            </a:extLst>
          </p:cNvPr>
          <p:cNvSpPr/>
          <p:nvPr/>
        </p:nvSpPr>
        <p:spPr>
          <a:xfrm>
            <a:off x="2481263" y="3503613"/>
            <a:ext cx="388937" cy="25558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Arrow 5">
            <a:extLst>
              <a:ext uri="{FF2B5EF4-FFF2-40B4-BE49-F238E27FC236}">
                <a16:creationId xmlns:a16="http://schemas.microsoft.com/office/drawing/2014/main" id="{0B14E5DE-3456-4D69-829C-4CD1D05A5406}"/>
              </a:ext>
            </a:extLst>
          </p:cNvPr>
          <p:cNvSpPr/>
          <p:nvPr/>
        </p:nvSpPr>
        <p:spPr>
          <a:xfrm>
            <a:off x="3325813" y="4321175"/>
            <a:ext cx="390525" cy="25558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Slide Number Placeholder 6">
            <a:extLst>
              <a:ext uri="{FF2B5EF4-FFF2-40B4-BE49-F238E27FC236}">
                <a16:creationId xmlns:a16="http://schemas.microsoft.com/office/drawing/2014/main" id="{566F0EFA-7D30-495D-A610-2FB0F0FBE02A}"/>
              </a:ext>
            </a:extLst>
          </p:cNvPr>
          <p:cNvSpPr>
            <a:spLocks noGrp="1"/>
          </p:cNvSpPr>
          <p:nvPr>
            <p:ph type="sldNum" sz="quarter" idx="12"/>
          </p:nvPr>
        </p:nvSpPr>
        <p:spPr/>
        <p:txBody>
          <a:bodyPr/>
          <a:lstStyle/>
          <a:p>
            <a:pPr>
              <a:defRPr/>
            </a:pPr>
            <a:fld id="{5D4EB9BB-FBB2-46A6-A5A5-D4E01890713A}"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F3DC-56BA-42E9-A0BE-92EB8CB8D77E}"/>
              </a:ext>
            </a:extLst>
          </p:cNvPr>
          <p:cNvSpPr>
            <a:spLocks noGrp="1"/>
          </p:cNvSpPr>
          <p:nvPr>
            <p:ph type="title"/>
          </p:nvPr>
        </p:nvSpPr>
        <p:spPr/>
        <p:txBody>
          <a:bodyPr rtlCol="0">
            <a:normAutofit/>
          </a:bodyPr>
          <a:lstStyle/>
          <a:p>
            <a:pPr eaLnBrk="1" fontAlgn="auto" hangingPunct="1">
              <a:spcAft>
                <a:spcPts val="0"/>
              </a:spcAft>
              <a:defRPr/>
            </a:pPr>
            <a:r>
              <a:rPr lang="en-US" dirty="0"/>
              <a:t>Integration Testing</a:t>
            </a:r>
          </a:p>
        </p:txBody>
      </p:sp>
      <p:sp>
        <p:nvSpPr>
          <p:cNvPr id="3" name="Content Placeholder 2">
            <a:extLst>
              <a:ext uri="{FF2B5EF4-FFF2-40B4-BE49-F238E27FC236}">
                <a16:creationId xmlns:a16="http://schemas.microsoft.com/office/drawing/2014/main" id="{3B244412-D61F-4FAF-A65F-240C1DF62679}"/>
              </a:ext>
            </a:extLst>
          </p:cNvPr>
          <p:cNvSpPr>
            <a:spLocks noGrp="1"/>
          </p:cNvSpPr>
          <p:nvPr>
            <p:ph idx="1"/>
          </p:nvPr>
        </p:nvSpPr>
        <p:spPr>
          <a:xfrm>
            <a:off x="457200" y="1816100"/>
            <a:ext cx="8229600" cy="2473325"/>
          </a:xfrm>
        </p:spPr>
        <p:txBody>
          <a:bodyPr rtlCol="0">
            <a:normAutofit fontScale="85000" lnSpcReduction="20000"/>
          </a:bodyPr>
          <a:lstStyle/>
          <a:p>
            <a:pPr marL="0" indent="0" algn="just" eaLnBrk="1" fontAlgn="auto" hangingPunct="1">
              <a:spcAft>
                <a:spcPts val="0"/>
              </a:spcAft>
              <a:buFont typeface="Arial"/>
              <a:buNone/>
              <a:defRPr/>
            </a:pPr>
            <a:r>
              <a:rPr lang="en-US" dirty="0"/>
              <a:t>Potential problems:</a:t>
            </a:r>
          </a:p>
          <a:p>
            <a:pPr algn="just" eaLnBrk="1" fontAlgn="auto" hangingPunct="1">
              <a:spcAft>
                <a:spcPts val="0"/>
              </a:spcAft>
              <a:buFont typeface="Arial"/>
              <a:buChar char="•"/>
              <a:defRPr/>
            </a:pPr>
            <a:r>
              <a:rPr lang="en-US" dirty="0"/>
              <a:t>Inadequate unit testing</a:t>
            </a:r>
          </a:p>
          <a:p>
            <a:pPr algn="just" eaLnBrk="1" fontAlgn="auto" hangingPunct="1">
              <a:spcAft>
                <a:spcPts val="0"/>
              </a:spcAft>
              <a:buFont typeface="Arial"/>
              <a:buChar char="•"/>
              <a:defRPr/>
            </a:pPr>
            <a:r>
              <a:rPr lang="en-US" dirty="0"/>
              <a:t>Inadequate planning &amp; organization for integration testing</a:t>
            </a:r>
          </a:p>
          <a:p>
            <a:pPr algn="just" eaLnBrk="1" fontAlgn="auto" hangingPunct="1">
              <a:spcAft>
                <a:spcPts val="0"/>
              </a:spcAft>
              <a:buFont typeface="Arial"/>
              <a:buChar char="•"/>
              <a:defRPr/>
            </a:pPr>
            <a:r>
              <a:rPr lang="en-US" dirty="0"/>
              <a:t>Inadequate documentation &amp; testing of externally-supplied components</a:t>
            </a:r>
          </a:p>
        </p:txBody>
      </p:sp>
      <p:sp>
        <p:nvSpPr>
          <p:cNvPr id="4" name="Slide Number Placeholder 3">
            <a:extLst>
              <a:ext uri="{FF2B5EF4-FFF2-40B4-BE49-F238E27FC236}">
                <a16:creationId xmlns:a16="http://schemas.microsoft.com/office/drawing/2014/main" id="{5E506425-F8B6-4344-AED1-8B400F0D3A3B}"/>
              </a:ext>
            </a:extLst>
          </p:cNvPr>
          <p:cNvSpPr>
            <a:spLocks noGrp="1"/>
          </p:cNvSpPr>
          <p:nvPr>
            <p:ph type="sldNum" sz="quarter" idx="12"/>
          </p:nvPr>
        </p:nvSpPr>
        <p:spPr/>
        <p:txBody>
          <a:bodyPr/>
          <a:lstStyle/>
          <a:p>
            <a:pPr>
              <a:defRPr/>
            </a:pPr>
            <a:fld id="{145B1BFC-0B05-441B-ACD1-198240F37E92}"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055A-008A-43F5-94A6-C870DB30CC5B}"/>
              </a:ext>
            </a:extLst>
          </p:cNvPr>
          <p:cNvSpPr>
            <a:spLocks noGrp="1"/>
          </p:cNvSpPr>
          <p:nvPr>
            <p:ph type="title"/>
          </p:nvPr>
        </p:nvSpPr>
        <p:spPr/>
        <p:txBody>
          <a:bodyPr rtlCol="0">
            <a:normAutofit/>
          </a:bodyPr>
          <a:lstStyle/>
          <a:p>
            <a:pPr eaLnBrk="1" fontAlgn="auto" hangingPunct="1">
              <a:spcAft>
                <a:spcPts val="0"/>
              </a:spcAft>
              <a:defRPr/>
            </a:pPr>
            <a:r>
              <a:rPr lang="en-US" dirty="0"/>
              <a:t>System Testing</a:t>
            </a:r>
          </a:p>
        </p:txBody>
      </p:sp>
      <p:sp>
        <p:nvSpPr>
          <p:cNvPr id="3" name="Content Placeholder 2">
            <a:extLst>
              <a:ext uri="{FF2B5EF4-FFF2-40B4-BE49-F238E27FC236}">
                <a16:creationId xmlns:a16="http://schemas.microsoft.com/office/drawing/2014/main" id="{393E3257-4499-4337-BA96-165B7E2076E6}"/>
              </a:ext>
            </a:extLst>
          </p:cNvPr>
          <p:cNvSpPr>
            <a:spLocks noGrp="1"/>
          </p:cNvSpPr>
          <p:nvPr>
            <p:ph idx="1"/>
          </p:nvPr>
        </p:nvSpPr>
        <p:spPr>
          <a:xfrm>
            <a:off x="457200" y="1600200"/>
            <a:ext cx="8229600" cy="4733925"/>
          </a:xfrm>
        </p:spPr>
        <p:txBody>
          <a:bodyPr rtlCol="0">
            <a:normAutofit fontScale="70000" lnSpcReduction="20000"/>
          </a:bodyPr>
          <a:lstStyle/>
          <a:p>
            <a:pPr marL="0" indent="0" algn="just" eaLnBrk="1" fontAlgn="auto" hangingPunct="1">
              <a:spcAft>
                <a:spcPts val="0"/>
              </a:spcAft>
              <a:buFont typeface="Arial"/>
              <a:buNone/>
              <a:defRPr/>
            </a:pPr>
            <a:r>
              <a:rPr lang="en-US" dirty="0"/>
              <a:t>Test the functionality of the entire system. Usually done by </a:t>
            </a:r>
            <a:r>
              <a:rPr lang="en-US" dirty="0">
                <a:solidFill>
                  <a:schemeClr val="accent2">
                    <a:lumMod val="75000"/>
                  </a:schemeClr>
                </a:solidFill>
              </a:rPr>
              <a:t>professional testers</a:t>
            </a:r>
            <a:r>
              <a:rPr lang="en-US" dirty="0"/>
              <a:t>.</a:t>
            </a:r>
          </a:p>
          <a:p>
            <a:pPr marL="0" indent="0" algn="just" eaLnBrk="1" fontAlgn="auto" hangingPunct="1">
              <a:spcAft>
                <a:spcPts val="0"/>
              </a:spcAft>
              <a:buFont typeface="Arial"/>
              <a:buNone/>
              <a:defRPr/>
            </a:pPr>
            <a:endParaRPr lang="en-US" dirty="0"/>
          </a:p>
          <a:p>
            <a:pPr marL="0" indent="0" algn="just" eaLnBrk="1" fontAlgn="auto" hangingPunct="1">
              <a:spcAft>
                <a:spcPts val="0"/>
              </a:spcAft>
              <a:buFont typeface="Arial"/>
              <a:buNone/>
              <a:defRPr/>
            </a:pPr>
            <a:r>
              <a:rPr lang="en-US" dirty="0"/>
              <a:t>Realities:</a:t>
            </a:r>
          </a:p>
          <a:p>
            <a:pPr algn="just" eaLnBrk="1" fontAlgn="auto" hangingPunct="1">
              <a:spcAft>
                <a:spcPts val="0"/>
              </a:spcAft>
              <a:buFont typeface="Arial"/>
              <a:buChar char="•"/>
              <a:defRPr/>
            </a:pPr>
            <a:r>
              <a:rPr lang="en-US" dirty="0"/>
              <a:t>Not all problems will be found no matter how full or systematic the testing.</a:t>
            </a:r>
          </a:p>
          <a:p>
            <a:pPr algn="just" eaLnBrk="1" fontAlgn="auto" hangingPunct="1">
              <a:spcAft>
                <a:spcPts val="0"/>
              </a:spcAft>
              <a:buFont typeface="Arial"/>
              <a:buChar char="•"/>
              <a:defRPr/>
            </a:pPr>
            <a:r>
              <a:rPr lang="en-US" dirty="0"/>
              <a:t>Testing resources (staff, time, tools, labs) are limited.</a:t>
            </a:r>
          </a:p>
          <a:p>
            <a:pPr algn="just" eaLnBrk="1" fontAlgn="auto" hangingPunct="1">
              <a:spcAft>
                <a:spcPts val="0"/>
              </a:spcAft>
              <a:buFont typeface="Arial"/>
              <a:buChar char="•"/>
              <a:defRPr/>
            </a:pPr>
            <a:r>
              <a:rPr lang="en-US" dirty="0"/>
              <a:t>Specifications are frequently unclear/ambiguous and changing (and not necessarily complete and up-to-date).</a:t>
            </a:r>
          </a:p>
          <a:p>
            <a:pPr algn="just" eaLnBrk="1" fontAlgn="auto" hangingPunct="1">
              <a:spcAft>
                <a:spcPts val="0"/>
              </a:spcAft>
              <a:buFont typeface="Arial"/>
              <a:buChar char="•"/>
              <a:defRPr/>
            </a:pPr>
            <a:r>
              <a:rPr lang="en-US" dirty="0"/>
              <a:t>Systems are almost always too large to permit test cases to be selected based on code characteristics.</a:t>
            </a:r>
          </a:p>
          <a:p>
            <a:pPr algn="just" eaLnBrk="1" fontAlgn="auto" hangingPunct="1">
              <a:spcAft>
                <a:spcPts val="0"/>
              </a:spcAft>
              <a:buFont typeface="Arial"/>
              <a:buChar char="•"/>
              <a:defRPr/>
            </a:pPr>
            <a:r>
              <a:rPr lang="en-US" dirty="0"/>
              <a:t>Exhaustive testing is not possible.</a:t>
            </a:r>
          </a:p>
          <a:p>
            <a:pPr algn="just" eaLnBrk="1" fontAlgn="auto" hangingPunct="1">
              <a:spcAft>
                <a:spcPts val="0"/>
              </a:spcAft>
              <a:buFont typeface="Arial"/>
              <a:buChar char="•"/>
              <a:defRPr/>
            </a:pPr>
            <a:r>
              <a:rPr lang="en-US" dirty="0"/>
              <a:t>Testing is creative and difficult.</a:t>
            </a:r>
          </a:p>
          <a:p>
            <a:pPr algn="just" eaLnBrk="1" fontAlgn="auto" hangingPunct="1">
              <a:spcAft>
                <a:spcPts val="0"/>
              </a:spcAft>
              <a:buFont typeface="Arial"/>
              <a:buChar char="•"/>
              <a:defRPr/>
            </a:pPr>
            <a:r>
              <a:rPr lang="en-US" dirty="0"/>
              <a:t>Testing must be planned.</a:t>
            </a:r>
          </a:p>
          <a:p>
            <a:pPr algn="just" eaLnBrk="1" fontAlgn="auto" hangingPunct="1">
              <a:spcAft>
                <a:spcPts val="0"/>
              </a:spcAft>
              <a:buFont typeface="Arial"/>
              <a:buChar char="•"/>
              <a:defRPr/>
            </a:pPr>
            <a:endParaRPr lang="en-US" dirty="0"/>
          </a:p>
        </p:txBody>
      </p:sp>
      <p:sp>
        <p:nvSpPr>
          <p:cNvPr id="4" name="Slide Number Placeholder 3">
            <a:extLst>
              <a:ext uri="{FF2B5EF4-FFF2-40B4-BE49-F238E27FC236}">
                <a16:creationId xmlns:a16="http://schemas.microsoft.com/office/drawing/2014/main" id="{DDA7BA47-F24B-4A74-86D0-C692106DDAC3}"/>
              </a:ext>
            </a:extLst>
          </p:cNvPr>
          <p:cNvSpPr>
            <a:spLocks noGrp="1"/>
          </p:cNvSpPr>
          <p:nvPr>
            <p:ph type="sldNum" sz="quarter" idx="12"/>
          </p:nvPr>
        </p:nvSpPr>
        <p:spPr/>
        <p:txBody>
          <a:bodyPr/>
          <a:lstStyle/>
          <a:p>
            <a:pPr>
              <a:defRPr/>
            </a:pPr>
            <a:fld id="{A82A861C-26FB-4AB2-A2FA-38FAE6F92E08}"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A261-FF2A-438F-87A2-95153B6FA8BF}"/>
              </a:ext>
            </a:extLst>
          </p:cNvPr>
          <p:cNvSpPr>
            <a:spLocks noGrp="1"/>
          </p:cNvSpPr>
          <p:nvPr>
            <p:ph type="title"/>
          </p:nvPr>
        </p:nvSpPr>
        <p:spPr/>
        <p:txBody>
          <a:bodyPr rtlCol="0">
            <a:normAutofit/>
          </a:bodyPr>
          <a:lstStyle/>
          <a:p>
            <a:pPr eaLnBrk="1" fontAlgn="auto" hangingPunct="1">
              <a:spcAft>
                <a:spcPts val="0"/>
              </a:spcAft>
              <a:defRPr/>
            </a:pPr>
            <a:r>
              <a:rPr lang="en-US" dirty="0"/>
              <a:t>System Testing</a:t>
            </a:r>
          </a:p>
        </p:txBody>
      </p:sp>
      <p:sp>
        <p:nvSpPr>
          <p:cNvPr id="3" name="Content Placeholder 2">
            <a:extLst>
              <a:ext uri="{FF2B5EF4-FFF2-40B4-BE49-F238E27FC236}">
                <a16:creationId xmlns:a16="http://schemas.microsoft.com/office/drawing/2014/main" id="{C756651F-C4ED-4000-9E7A-3C5040CDD180}"/>
              </a:ext>
            </a:extLst>
          </p:cNvPr>
          <p:cNvSpPr>
            <a:spLocks noGrp="1"/>
          </p:cNvSpPr>
          <p:nvPr>
            <p:ph idx="1"/>
          </p:nvPr>
        </p:nvSpPr>
        <p:spPr>
          <a:xfrm>
            <a:off x="457200" y="1600200"/>
            <a:ext cx="8229600" cy="3898900"/>
          </a:xfrm>
        </p:spPr>
        <p:txBody>
          <a:bodyPr rtlCol="0">
            <a:normAutofit fontScale="70000" lnSpcReduction="20000"/>
          </a:bodyPr>
          <a:lstStyle/>
          <a:p>
            <a:pPr marL="0" indent="0" algn="just" eaLnBrk="1" fontAlgn="auto" hangingPunct="1">
              <a:spcAft>
                <a:spcPts val="0"/>
              </a:spcAft>
              <a:buFont typeface="Arial"/>
              <a:buNone/>
              <a:defRPr/>
            </a:pPr>
            <a:r>
              <a:rPr lang="en-US" dirty="0"/>
              <a:t>Types:</a:t>
            </a:r>
          </a:p>
          <a:p>
            <a:pPr marL="0" indent="0" algn="just" eaLnBrk="1" fontAlgn="auto" hangingPunct="1">
              <a:spcAft>
                <a:spcPts val="0"/>
              </a:spcAft>
              <a:buFont typeface="Arial"/>
              <a:buNone/>
              <a:defRPr/>
            </a:pPr>
            <a:endParaRPr lang="en-US" dirty="0"/>
          </a:p>
          <a:p>
            <a:pPr algn="just" eaLnBrk="1" fontAlgn="auto" hangingPunct="1">
              <a:spcAft>
                <a:spcPts val="0"/>
              </a:spcAft>
              <a:buFont typeface="Arial"/>
              <a:buChar char="•"/>
              <a:defRPr/>
            </a:pPr>
            <a:r>
              <a:rPr lang="en-US" dirty="0">
                <a:solidFill>
                  <a:schemeClr val="accent2">
                    <a:lumMod val="75000"/>
                  </a:schemeClr>
                </a:solidFill>
              </a:rPr>
              <a:t>Alpha Testing</a:t>
            </a:r>
          </a:p>
          <a:p>
            <a:pPr marL="457200" lvl="1" indent="0" algn="just" eaLnBrk="1" fontAlgn="auto" hangingPunct="1">
              <a:spcAft>
                <a:spcPts val="0"/>
              </a:spcAft>
              <a:buFont typeface="Arial"/>
              <a:buNone/>
              <a:defRPr/>
            </a:pPr>
            <a:r>
              <a:rPr lang="en-US" dirty="0"/>
              <a:t>It is carried out by the test team within the developing organization. </a:t>
            </a:r>
          </a:p>
          <a:p>
            <a:pPr algn="just" eaLnBrk="1" fontAlgn="auto" hangingPunct="1">
              <a:spcAft>
                <a:spcPts val="0"/>
              </a:spcAft>
              <a:buFont typeface="Arial"/>
              <a:buChar char="•"/>
              <a:defRPr/>
            </a:pPr>
            <a:r>
              <a:rPr lang="en-US" dirty="0">
                <a:solidFill>
                  <a:schemeClr val="accent2">
                    <a:lumMod val="75000"/>
                  </a:schemeClr>
                </a:solidFill>
              </a:rPr>
              <a:t>Beta Testing</a:t>
            </a:r>
          </a:p>
          <a:p>
            <a:pPr marL="457200" lvl="1" indent="0" algn="just" eaLnBrk="1" fontAlgn="auto" hangingPunct="1">
              <a:spcAft>
                <a:spcPts val="0"/>
              </a:spcAft>
              <a:buFont typeface="Arial"/>
              <a:buNone/>
              <a:defRPr/>
            </a:pPr>
            <a:r>
              <a:rPr lang="en-US" dirty="0"/>
              <a:t>It is performed by a selected group of friendly customers. </a:t>
            </a:r>
          </a:p>
          <a:p>
            <a:pPr algn="just" eaLnBrk="1" fontAlgn="auto" hangingPunct="1">
              <a:spcAft>
                <a:spcPts val="0"/>
              </a:spcAft>
              <a:buFont typeface="Arial"/>
              <a:buChar char="•"/>
              <a:defRPr/>
            </a:pPr>
            <a:r>
              <a:rPr lang="en-US" dirty="0">
                <a:solidFill>
                  <a:schemeClr val="accent2">
                    <a:lumMod val="75000"/>
                  </a:schemeClr>
                </a:solidFill>
              </a:rPr>
              <a:t>Acceptance Testing</a:t>
            </a:r>
          </a:p>
          <a:p>
            <a:pPr marL="457200" lvl="1" indent="0" algn="just" eaLnBrk="1" fontAlgn="auto" hangingPunct="1">
              <a:spcAft>
                <a:spcPts val="0"/>
              </a:spcAft>
              <a:buFont typeface="Arial"/>
              <a:buNone/>
              <a:defRPr/>
            </a:pPr>
            <a:r>
              <a:rPr lang="en-US" dirty="0"/>
              <a:t>It is performed by the customer to determine whether to accept or reject the delivery of the system.</a:t>
            </a:r>
          </a:p>
          <a:p>
            <a:pPr algn="just" eaLnBrk="1" fontAlgn="auto" hangingPunct="1">
              <a:spcAft>
                <a:spcPts val="0"/>
              </a:spcAft>
              <a:buFont typeface="Arial"/>
              <a:buChar char="•"/>
              <a:defRPr/>
            </a:pPr>
            <a:r>
              <a:rPr lang="en-US" dirty="0">
                <a:solidFill>
                  <a:schemeClr val="accent2">
                    <a:lumMod val="75000"/>
                  </a:schemeClr>
                </a:solidFill>
              </a:rPr>
              <a:t>Performance Testing</a:t>
            </a:r>
          </a:p>
          <a:p>
            <a:pPr marL="457200" lvl="1" indent="0" algn="just" eaLnBrk="1" fontAlgn="auto" hangingPunct="1">
              <a:spcAft>
                <a:spcPts val="0"/>
              </a:spcAft>
              <a:buFont typeface="Arial"/>
              <a:buNone/>
              <a:defRPr/>
            </a:pPr>
            <a:r>
              <a:rPr lang="en-US" dirty="0"/>
              <a:t>It is carried out to check whether the system meets the nonfunctional requirements identified in the SRS document</a:t>
            </a:r>
          </a:p>
        </p:txBody>
      </p:sp>
      <p:sp>
        <p:nvSpPr>
          <p:cNvPr id="4" name="Slide Number Placeholder 3">
            <a:extLst>
              <a:ext uri="{FF2B5EF4-FFF2-40B4-BE49-F238E27FC236}">
                <a16:creationId xmlns:a16="http://schemas.microsoft.com/office/drawing/2014/main" id="{7BAE7E70-E6AC-42D7-90A7-136DFCD61446}"/>
              </a:ext>
            </a:extLst>
          </p:cNvPr>
          <p:cNvSpPr>
            <a:spLocks noGrp="1"/>
          </p:cNvSpPr>
          <p:nvPr>
            <p:ph type="sldNum" sz="quarter" idx="12"/>
          </p:nvPr>
        </p:nvSpPr>
        <p:spPr/>
        <p:txBody>
          <a:bodyPr/>
          <a:lstStyle/>
          <a:p>
            <a:pPr>
              <a:defRPr/>
            </a:pPr>
            <a:fld id="{332D85FE-0149-428C-8420-21D5271C5CD5}"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B1C-8C00-4628-90F7-9BE5AF764551}"/>
              </a:ext>
            </a:extLst>
          </p:cNvPr>
          <p:cNvSpPr>
            <a:spLocks noGrp="1"/>
          </p:cNvSpPr>
          <p:nvPr>
            <p:ph type="title"/>
          </p:nvPr>
        </p:nvSpPr>
        <p:spPr/>
        <p:txBody>
          <a:bodyPr rtlCol="0">
            <a:normAutofit/>
          </a:bodyPr>
          <a:lstStyle/>
          <a:p>
            <a:pPr eaLnBrk="1" fontAlgn="auto" hangingPunct="1">
              <a:spcAft>
                <a:spcPts val="0"/>
              </a:spcAft>
              <a:defRPr/>
            </a:pPr>
            <a:r>
              <a:rPr lang="en-US" dirty="0"/>
              <a:t>Different Types of Testing </a:t>
            </a:r>
          </a:p>
        </p:txBody>
      </p:sp>
      <p:sp>
        <p:nvSpPr>
          <p:cNvPr id="3" name="Content Placeholder 2">
            <a:extLst>
              <a:ext uri="{FF2B5EF4-FFF2-40B4-BE49-F238E27FC236}">
                <a16:creationId xmlns:a16="http://schemas.microsoft.com/office/drawing/2014/main" id="{AF8B5530-EA57-4997-8F78-8834CAD3CDAE}"/>
              </a:ext>
            </a:extLst>
          </p:cNvPr>
          <p:cNvSpPr>
            <a:spLocks noGrp="1"/>
          </p:cNvSpPr>
          <p:nvPr>
            <p:ph idx="1"/>
          </p:nvPr>
        </p:nvSpPr>
        <p:spPr>
          <a:xfrm>
            <a:off x="457200" y="1681163"/>
            <a:ext cx="8229600" cy="3805237"/>
          </a:xfrm>
        </p:spPr>
        <p:txBody>
          <a:bodyPr rtlCol="0">
            <a:normAutofit fontScale="70000" lnSpcReduction="20000"/>
          </a:bodyPr>
          <a:lstStyle/>
          <a:p>
            <a:pPr algn="just" eaLnBrk="1" fontAlgn="auto" hangingPunct="1">
              <a:spcAft>
                <a:spcPts val="0"/>
              </a:spcAft>
              <a:buFont typeface="Arial"/>
              <a:buChar char="•"/>
              <a:defRPr/>
            </a:pPr>
            <a:r>
              <a:rPr lang="en-US" dirty="0"/>
              <a:t>Installation Testing</a:t>
            </a:r>
          </a:p>
          <a:p>
            <a:pPr algn="just" eaLnBrk="1" fontAlgn="auto" hangingPunct="1">
              <a:spcAft>
                <a:spcPts val="0"/>
              </a:spcAft>
              <a:buFont typeface="Arial"/>
              <a:buChar char="•"/>
              <a:defRPr/>
            </a:pPr>
            <a:r>
              <a:rPr lang="en-US" dirty="0"/>
              <a:t>Smoke and Sanity Testing</a:t>
            </a:r>
          </a:p>
          <a:p>
            <a:pPr algn="just" eaLnBrk="1" fontAlgn="auto" hangingPunct="1">
              <a:spcAft>
                <a:spcPts val="0"/>
              </a:spcAft>
              <a:buFont typeface="Arial"/>
              <a:buChar char="•"/>
              <a:defRPr/>
            </a:pPr>
            <a:r>
              <a:rPr lang="en-US" dirty="0"/>
              <a:t>Functional &amp; Non-Functional Testing</a:t>
            </a:r>
          </a:p>
          <a:p>
            <a:pPr algn="just" eaLnBrk="1" fontAlgn="auto" hangingPunct="1">
              <a:spcAft>
                <a:spcPts val="0"/>
              </a:spcAft>
              <a:buFont typeface="Arial"/>
              <a:buChar char="•"/>
              <a:defRPr/>
            </a:pPr>
            <a:r>
              <a:rPr lang="en-US" dirty="0"/>
              <a:t>Continuous Testing</a:t>
            </a:r>
          </a:p>
          <a:p>
            <a:pPr algn="just" eaLnBrk="1" fontAlgn="auto" hangingPunct="1">
              <a:spcAft>
                <a:spcPts val="0"/>
              </a:spcAft>
              <a:buFont typeface="Arial"/>
              <a:buChar char="•"/>
              <a:defRPr/>
            </a:pPr>
            <a:r>
              <a:rPr lang="en-US" dirty="0"/>
              <a:t>Destructive Testing</a:t>
            </a:r>
          </a:p>
          <a:p>
            <a:pPr algn="just" eaLnBrk="1" fontAlgn="auto" hangingPunct="1">
              <a:spcAft>
                <a:spcPts val="0"/>
              </a:spcAft>
              <a:buFont typeface="Arial"/>
              <a:buChar char="•"/>
              <a:defRPr/>
            </a:pPr>
            <a:r>
              <a:rPr lang="en-US" dirty="0"/>
              <a:t>Usability Testing</a:t>
            </a:r>
          </a:p>
          <a:p>
            <a:pPr algn="just" eaLnBrk="1" fontAlgn="auto" hangingPunct="1">
              <a:spcAft>
                <a:spcPts val="0"/>
              </a:spcAft>
              <a:buFont typeface="Arial"/>
              <a:buChar char="•"/>
              <a:defRPr/>
            </a:pPr>
            <a:r>
              <a:rPr lang="en-US" dirty="0"/>
              <a:t>Development Testing</a:t>
            </a:r>
          </a:p>
          <a:p>
            <a:pPr algn="just" eaLnBrk="1" fontAlgn="auto" hangingPunct="1">
              <a:spcAft>
                <a:spcPts val="0"/>
              </a:spcAft>
              <a:buFont typeface="Arial"/>
              <a:buChar char="•"/>
              <a:defRPr/>
            </a:pPr>
            <a:r>
              <a:rPr lang="en-US" dirty="0"/>
              <a:t>A/B Testing</a:t>
            </a:r>
          </a:p>
          <a:p>
            <a:pPr algn="just" eaLnBrk="1" fontAlgn="auto" hangingPunct="1">
              <a:spcAft>
                <a:spcPts val="0"/>
              </a:spcAft>
              <a:buFont typeface="Arial"/>
              <a:buChar char="•"/>
              <a:defRPr/>
            </a:pPr>
            <a:r>
              <a:rPr lang="en-US" dirty="0"/>
              <a:t>Concurrent Testing</a:t>
            </a:r>
          </a:p>
          <a:p>
            <a:pPr algn="just" eaLnBrk="1" fontAlgn="auto" hangingPunct="1">
              <a:spcAft>
                <a:spcPts val="0"/>
              </a:spcAft>
              <a:buFont typeface="Arial"/>
              <a:buChar char="•"/>
              <a:defRPr/>
            </a:pPr>
            <a:r>
              <a:rPr lang="en-US" dirty="0"/>
              <a:t>Regression Testing</a:t>
            </a:r>
          </a:p>
        </p:txBody>
      </p:sp>
      <p:sp>
        <p:nvSpPr>
          <p:cNvPr id="4" name="Slide Number Placeholder 3">
            <a:extLst>
              <a:ext uri="{FF2B5EF4-FFF2-40B4-BE49-F238E27FC236}">
                <a16:creationId xmlns:a16="http://schemas.microsoft.com/office/drawing/2014/main" id="{6EFA2836-9715-4E96-B0BE-B617AACEE933}"/>
              </a:ext>
            </a:extLst>
          </p:cNvPr>
          <p:cNvSpPr>
            <a:spLocks noGrp="1"/>
          </p:cNvSpPr>
          <p:nvPr>
            <p:ph type="sldNum" sz="quarter" idx="12"/>
          </p:nvPr>
        </p:nvSpPr>
        <p:spPr/>
        <p:txBody>
          <a:bodyPr/>
          <a:lstStyle/>
          <a:p>
            <a:pPr>
              <a:defRPr/>
            </a:pPr>
            <a:fld id="{8D05D7BE-C5FE-4865-8AA9-E3A1BFBF1AB0}"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40E3-64F8-4D4F-985D-1B286B1629FD}"/>
              </a:ext>
            </a:extLst>
          </p:cNvPr>
          <p:cNvSpPr>
            <a:spLocks noGrp="1"/>
          </p:cNvSpPr>
          <p:nvPr>
            <p:ph type="title"/>
          </p:nvPr>
        </p:nvSpPr>
        <p:spPr/>
        <p:txBody>
          <a:bodyPr rtlCol="0">
            <a:normAutofit fontScale="90000"/>
          </a:bodyPr>
          <a:lstStyle/>
          <a:p>
            <a:pPr eaLnBrk="1" fontAlgn="auto" hangingPunct="1">
              <a:spcAft>
                <a:spcPts val="0"/>
              </a:spcAft>
              <a:defRPr/>
            </a:pPr>
            <a:r>
              <a:rPr lang="en-US" dirty="0"/>
              <a:t>Installation, Smoke &amp; Sanity Testing</a:t>
            </a:r>
          </a:p>
        </p:txBody>
      </p:sp>
      <p:sp>
        <p:nvSpPr>
          <p:cNvPr id="3" name="Content Placeholder 2">
            <a:extLst>
              <a:ext uri="{FF2B5EF4-FFF2-40B4-BE49-F238E27FC236}">
                <a16:creationId xmlns:a16="http://schemas.microsoft.com/office/drawing/2014/main" id="{D1B2A74B-2C53-4249-AAE3-A111F1A5566B}"/>
              </a:ext>
            </a:extLst>
          </p:cNvPr>
          <p:cNvSpPr>
            <a:spLocks noGrp="1"/>
          </p:cNvSpPr>
          <p:nvPr>
            <p:ph idx="1"/>
          </p:nvPr>
        </p:nvSpPr>
        <p:spPr>
          <a:xfrm>
            <a:off x="457200" y="1600200"/>
            <a:ext cx="8229600" cy="4087813"/>
          </a:xfrm>
        </p:spPr>
        <p:txBody>
          <a:bodyPr rtlCol="0">
            <a:normAutofit fontScale="70000" lnSpcReduction="20000"/>
          </a:bodyPr>
          <a:lstStyle/>
          <a:p>
            <a:pPr algn="just" eaLnBrk="1" fontAlgn="auto" hangingPunct="1">
              <a:spcAft>
                <a:spcPts val="0"/>
              </a:spcAft>
              <a:buFont typeface="Arial"/>
              <a:buChar char="•"/>
              <a:defRPr/>
            </a:pPr>
            <a:r>
              <a:rPr lang="en-US" dirty="0">
                <a:solidFill>
                  <a:schemeClr val="accent2">
                    <a:lumMod val="75000"/>
                  </a:schemeClr>
                </a:solidFill>
              </a:rPr>
              <a:t>Installation Testing</a:t>
            </a:r>
          </a:p>
          <a:p>
            <a:pPr marL="457200" lvl="1" indent="0" algn="just" eaLnBrk="1" fontAlgn="auto" hangingPunct="1">
              <a:spcAft>
                <a:spcPts val="0"/>
              </a:spcAft>
              <a:buFont typeface="Arial"/>
              <a:buNone/>
              <a:defRPr/>
            </a:pPr>
            <a:r>
              <a:rPr lang="en-US" dirty="0"/>
              <a:t>An installation test assures that the system is installed correctly and working at actual customer's hardware.</a:t>
            </a:r>
          </a:p>
          <a:p>
            <a:pPr marL="457200" lvl="1" indent="0" algn="just" eaLnBrk="1" fontAlgn="auto" hangingPunct="1">
              <a:spcAft>
                <a:spcPts val="0"/>
              </a:spcAft>
              <a:buFont typeface="Arial"/>
              <a:buNone/>
              <a:defRPr/>
            </a:pPr>
            <a:endParaRPr lang="en-US" dirty="0"/>
          </a:p>
          <a:p>
            <a:pPr algn="just" eaLnBrk="1" fontAlgn="auto" hangingPunct="1">
              <a:spcAft>
                <a:spcPts val="0"/>
              </a:spcAft>
              <a:buFont typeface="Arial"/>
              <a:buChar char="•"/>
              <a:defRPr/>
            </a:pPr>
            <a:r>
              <a:rPr lang="en-US" dirty="0">
                <a:solidFill>
                  <a:schemeClr val="accent2">
                    <a:lumMod val="75000"/>
                  </a:schemeClr>
                </a:solidFill>
              </a:rPr>
              <a:t>Smoke Testing</a:t>
            </a:r>
          </a:p>
          <a:p>
            <a:pPr marL="400050" lvl="2" indent="0" algn="just" eaLnBrk="1" fontAlgn="auto" hangingPunct="1">
              <a:spcAft>
                <a:spcPts val="0"/>
              </a:spcAft>
              <a:buFont typeface="Arial"/>
              <a:buNone/>
              <a:defRPr/>
            </a:pPr>
            <a:r>
              <a:rPr lang="en-US" sz="2800" dirty="0"/>
              <a:t>Smoke testing consists of minimal attempts to operate the software, designed to determine whether there are any basic problems that will prevent it from working at all. Such tests can be used as build verification test.</a:t>
            </a:r>
          </a:p>
          <a:p>
            <a:pPr marL="400050" lvl="2" indent="0" algn="just" eaLnBrk="1" fontAlgn="auto" hangingPunct="1">
              <a:spcAft>
                <a:spcPts val="0"/>
              </a:spcAft>
              <a:buFont typeface="Arial"/>
              <a:buNone/>
              <a:defRPr/>
            </a:pPr>
            <a:endParaRPr lang="en-US" sz="2800" dirty="0"/>
          </a:p>
          <a:p>
            <a:pPr algn="just" eaLnBrk="1" fontAlgn="auto" hangingPunct="1">
              <a:spcAft>
                <a:spcPts val="0"/>
              </a:spcAft>
              <a:buFont typeface="Arial"/>
              <a:buChar char="•"/>
              <a:defRPr/>
            </a:pPr>
            <a:r>
              <a:rPr lang="en-US" dirty="0">
                <a:solidFill>
                  <a:schemeClr val="accent2">
                    <a:lumMod val="75000"/>
                  </a:schemeClr>
                </a:solidFill>
              </a:rPr>
              <a:t>Sanity Testing</a:t>
            </a:r>
          </a:p>
          <a:p>
            <a:pPr marL="457200" lvl="1" indent="0" algn="just" eaLnBrk="1" fontAlgn="auto" hangingPunct="1">
              <a:spcAft>
                <a:spcPts val="0"/>
              </a:spcAft>
              <a:buFont typeface="Arial"/>
              <a:buNone/>
              <a:defRPr/>
            </a:pPr>
            <a:r>
              <a:rPr lang="en-US" dirty="0"/>
              <a:t>Sanity testing determines whether it is reasonable to proceed with further testing.</a:t>
            </a:r>
          </a:p>
        </p:txBody>
      </p:sp>
      <p:sp>
        <p:nvSpPr>
          <p:cNvPr id="4" name="Slide Number Placeholder 3">
            <a:extLst>
              <a:ext uri="{FF2B5EF4-FFF2-40B4-BE49-F238E27FC236}">
                <a16:creationId xmlns:a16="http://schemas.microsoft.com/office/drawing/2014/main" id="{E1FB61F1-F002-49A9-9B1F-D04B7CD2F0EA}"/>
              </a:ext>
            </a:extLst>
          </p:cNvPr>
          <p:cNvSpPr>
            <a:spLocks noGrp="1"/>
          </p:cNvSpPr>
          <p:nvPr>
            <p:ph type="sldNum" sz="quarter" idx="12"/>
          </p:nvPr>
        </p:nvSpPr>
        <p:spPr/>
        <p:txBody>
          <a:bodyPr/>
          <a:lstStyle/>
          <a:p>
            <a:pPr>
              <a:defRPr/>
            </a:pPr>
            <a:fld id="{7501919F-E59D-4BCC-8815-ECDE6023D18B}"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967B-DBA8-4CBB-A2DE-51A6DF944EB5}"/>
              </a:ext>
            </a:extLst>
          </p:cNvPr>
          <p:cNvSpPr>
            <a:spLocks noGrp="1"/>
          </p:cNvSpPr>
          <p:nvPr>
            <p:ph type="title"/>
          </p:nvPr>
        </p:nvSpPr>
        <p:spPr/>
        <p:txBody>
          <a:bodyPr rtlCol="0">
            <a:normAutofit fontScale="90000"/>
          </a:bodyPr>
          <a:lstStyle/>
          <a:p>
            <a:pPr eaLnBrk="1" fontAlgn="auto" hangingPunct="1">
              <a:spcAft>
                <a:spcPts val="0"/>
              </a:spcAft>
              <a:defRPr/>
            </a:pPr>
            <a:r>
              <a:rPr lang="en-US" dirty="0"/>
              <a:t>Functional &amp; Non-Functional Testing</a:t>
            </a:r>
          </a:p>
        </p:txBody>
      </p:sp>
      <p:sp>
        <p:nvSpPr>
          <p:cNvPr id="3" name="Content Placeholder 2">
            <a:extLst>
              <a:ext uri="{FF2B5EF4-FFF2-40B4-BE49-F238E27FC236}">
                <a16:creationId xmlns:a16="http://schemas.microsoft.com/office/drawing/2014/main" id="{3A2C8684-EB1F-4804-86C2-D66B0A9848CB}"/>
              </a:ext>
            </a:extLst>
          </p:cNvPr>
          <p:cNvSpPr>
            <a:spLocks noGrp="1"/>
          </p:cNvSpPr>
          <p:nvPr>
            <p:ph idx="1"/>
          </p:nvPr>
        </p:nvSpPr>
        <p:spPr/>
        <p:txBody>
          <a:bodyPr rtlCol="0">
            <a:normAutofit fontScale="70000" lnSpcReduction="20000"/>
          </a:bodyPr>
          <a:lstStyle/>
          <a:p>
            <a:pPr algn="just" eaLnBrk="1" fontAlgn="auto" hangingPunct="1">
              <a:spcAft>
                <a:spcPts val="0"/>
              </a:spcAft>
              <a:buFont typeface="Arial"/>
              <a:buChar char="•"/>
              <a:defRPr/>
            </a:pPr>
            <a:r>
              <a:rPr lang="en-US" dirty="0">
                <a:solidFill>
                  <a:schemeClr val="accent2">
                    <a:lumMod val="75000"/>
                  </a:schemeClr>
                </a:solidFill>
              </a:rPr>
              <a:t>Functional testing </a:t>
            </a:r>
          </a:p>
          <a:p>
            <a:pPr marL="457200" lvl="1" indent="0" algn="just" eaLnBrk="1" fontAlgn="auto" hangingPunct="1">
              <a:spcAft>
                <a:spcPts val="0"/>
              </a:spcAft>
              <a:buFont typeface="Arial"/>
              <a:buNone/>
              <a:defRPr/>
            </a:pPr>
            <a:r>
              <a:rPr lang="en-US" dirty="0"/>
              <a:t>It refers to activities that verify a specific action or function of the code. These are usually found in the code requirements documentation, although some development methodologies work from use cases or user stories. Functional tests tend to answer the question of "can the user do this" or "does this particular feature work.”</a:t>
            </a:r>
          </a:p>
          <a:p>
            <a:pPr marL="457200" lvl="1" indent="0" algn="just" eaLnBrk="1" fontAlgn="auto" hangingPunct="1">
              <a:spcAft>
                <a:spcPts val="0"/>
              </a:spcAft>
              <a:buFont typeface="Arial"/>
              <a:buNone/>
              <a:defRPr/>
            </a:pPr>
            <a:endParaRPr lang="en-US" dirty="0"/>
          </a:p>
          <a:p>
            <a:pPr algn="just" eaLnBrk="1" fontAlgn="auto" hangingPunct="1">
              <a:spcAft>
                <a:spcPts val="0"/>
              </a:spcAft>
              <a:buFont typeface="Arial"/>
              <a:buChar char="•"/>
              <a:defRPr/>
            </a:pPr>
            <a:r>
              <a:rPr lang="en-US" dirty="0">
                <a:solidFill>
                  <a:schemeClr val="accent2">
                    <a:lumMod val="75000"/>
                  </a:schemeClr>
                </a:solidFill>
              </a:rPr>
              <a:t>Non-functional testing </a:t>
            </a:r>
          </a:p>
          <a:p>
            <a:pPr marL="457200" lvl="1" indent="0" algn="just" eaLnBrk="1" fontAlgn="auto" hangingPunct="1">
              <a:spcAft>
                <a:spcPts val="0"/>
              </a:spcAft>
              <a:buFont typeface="Arial"/>
              <a:buNone/>
              <a:defRPr/>
            </a:pPr>
            <a:r>
              <a:rPr lang="en-US" dirty="0"/>
              <a:t>It refers to aspects of the software that may not be related to a specific function or user action, such as scalability or other performance, behavior under certain constraints, or security. Testing will determine the breaking point, the point at which extremes of scalability or performance leads to unstable execution. Non-functional requirements tend to be those that reflect the quality of the product, particularly in the context of the suitability perspective of its users.</a:t>
            </a:r>
          </a:p>
        </p:txBody>
      </p:sp>
      <p:sp>
        <p:nvSpPr>
          <p:cNvPr id="4" name="Slide Number Placeholder 3">
            <a:extLst>
              <a:ext uri="{FF2B5EF4-FFF2-40B4-BE49-F238E27FC236}">
                <a16:creationId xmlns:a16="http://schemas.microsoft.com/office/drawing/2014/main" id="{A47E3E63-9C86-424A-8C57-99198341EC90}"/>
              </a:ext>
            </a:extLst>
          </p:cNvPr>
          <p:cNvSpPr>
            <a:spLocks noGrp="1"/>
          </p:cNvSpPr>
          <p:nvPr>
            <p:ph type="sldNum" sz="quarter" idx="12"/>
          </p:nvPr>
        </p:nvSpPr>
        <p:spPr/>
        <p:txBody>
          <a:bodyPr/>
          <a:lstStyle/>
          <a:p>
            <a:pPr>
              <a:defRPr/>
            </a:pPr>
            <a:fld id="{1B6164C9-04CC-4020-B6B2-220ECD976DA8}"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E4F4-AFE0-44AC-AAE8-63E1D57797D9}"/>
              </a:ext>
            </a:extLst>
          </p:cNvPr>
          <p:cNvSpPr>
            <a:spLocks noGrp="1"/>
          </p:cNvSpPr>
          <p:nvPr>
            <p:ph type="title"/>
          </p:nvPr>
        </p:nvSpPr>
        <p:spPr/>
        <p:txBody>
          <a:bodyPr rtlCol="0">
            <a:normAutofit/>
          </a:bodyPr>
          <a:lstStyle/>
          <a:p>
            <a:pPr eaLnBrk="1" fontAlgn="auto" hangingPunct="1">
              <a:spcAft>
                <a:spcPts val="0"/>
              </a:spcAft>
              <a:defRPr/>
            </a:pPr>
            <a:r>
              <a:rPr lang="en-US" dirty="0"/>
              <a:t>Testing</a:t>
            </a:r>
          </a:p>
        </p:txBody>
      </p:sp>
      <p:sp>
        <p:nvSpPr>
          <p:cNvPr id="3" name="Content Placeholder 2">
            <a:extLst>
              <a:ext uri="{FF2B5EF4-FFF2-40B4-BE49-F238E27FC236}">
                <a16:creationId xmlns:a16="http://schemas.microsoft.com/office/drawing/2014/main" id="{86F44BE8-6658-4D00-B0DF-7754D054A561}"/>
              </a:ext>
            </a:extLst>
          </p:cNvPr>
          <p:cNvSpPr>
            <a:spLocks noGrp="1"/>
          </p:cNvSpPr>
          <p:nvPr>
            <p:ph idx="1"/>
          </p:nvPr>
        </p:nvSpPr>
        <p:spPr>
          <a:xfrm>
            <a:off x="693738" y="2727325"/>
            <a:ext cx="7756525" cy="1620838"/>
          </a:xfrm>
          <a:solidFill>
            <a:schemeClr val="accent5">
              <a:lumMod val="75000"/>
            </a:schemeClr>
          </a:solidFill>
        </p:spPr>
        <p:txBody>
          <a:bodyPr rtlCol="0">
            <a:normAutofit/>
          </a:bodyPr>
          <a:lstStyle/>
          <a:p>
            <a:pPr marL="0" indent="0" algn="ctr" eaLnBrk="1" fontAlgn="auto" hangingPunct="1">
              <a:spcAft>
                <a:spcPts val="0"/>
              </a:spcAft>
              <a:buFont typeface="Arial"/>
              <a:buNone/>
              <a:defRPr/>
            </a:pPr>
            <a:r>
              <a:rPr lang="en-US" dirty="0">
                <a:solidFill>
                  <a:schemeClr val="bg1">
                    <a:lumMod val="95000"/>
                  </a:schemeClr>
                </a:solidFill>
              </a:rPr>
              <a:t>Testing is the activity of finding out whether a piece of code (a method, a class, or program) produces the intended behavior.</a:t>
            </a:r>
          </a:p>
        </p:txBody>
      </p:sp>
      <p:sp>
        <p:nvSpPr>
          <p:cNvPr id="4" name="Slide Number Placeholder 3">
            <a:extLst>
              <a:ext uri="{FF2B5EF4-FFF2-40B4-BE49-F238E27FC236}">
                <a16:creationId xmlns:a16="http://schemas.microsoft.com/office/drawing/2014/main" id="{5AA5DF03-220E-4703-8135-FD8C2EA914E4}"/>
              </a:ext>
            </a:extLst>
          </p:cNvPr>
          <p:cNvSpPr>
            <a:spLocks noGrp="1"/>
          </p:cNvSpPr>
          <p:nvPr>
            <p:ph type="sldNum" sz="quarter" idx="12"/>
          </p:nvPr>
        </p:nvSpPr>
        <p:spPr/>
        <p:txBody>
          <a:bodyPr/>
          <a:lstStyle/>
          <a:p>
            <a:pPr>
              <a:defRPr/>
            </a:pPr>
            <a:fld id="{AB34A815-560D-4905-AD2A-D9A8C9E2D99B}"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E103-4766-4ED3-B492-770AF21D9818}"/>
              </a:ext>
            </a:extLst>
          </p:cNvPr>
          <p:cNvSpPr>
            <a:spLocks noGrp="1"/>
          </p:cNvSpPr>
          <p:nvPr>
            <p:ph type="title"/>
          </p:nvPr>
        </p:nvSpPr>
        <p:spPr/>
        <p:txBody>
          <a:bodyPr rtlCol="0">
            <a:normAutofit fontScale="90000"/>
          </a:bodyPr>
          <a:lstStyle/>
          <a:p>
            <a:pPr eaLnBrk="1" fontAlgn="auto" hangingPunct="1">
              <a:spcAft>
                <a:spcPts val="0"/>
              </a:spcAft>
              <a:defRPr/>
            </a:pPr>
            <a:r>
              <a:rPr lang="en-US" dirty="0"/>
              <a:t>Continuous, Destructive &amp; Usability Testing</a:t>
            </a:r>
          </a:p>
        </p:txBody>
      </p:sp>
      <p:sp>
        <p:nvSpPr>
          <p:cNvPr id="3" name="Content Placeholder 2">
            <a:extLst>
              <a:ext uri="{FF2B5EF4-FFF2-40B4-BE49-F238E27FC236}">
                <a16:creationId xmlns:a16="http://schemas.microsoft.com/office/drawing/2014/main" id="{4119AE92-24A5-4855-8B29-3531BD3DFEA9}"/>
              </a:ext>
            </a:extLst>
          </p:cNvPr>
          <p:cNvSpPr>
            <a:spLocks noGrp="1"/>
          </p:cNvSpPr>
          <p:nvPr>
            <p:ph idx="1"/>
          </p:nvPr>
        </p:nvSpPr>
        <p:spPr>
          <a:xfrm>
            <a:off x="457200" y="1801813"/>
            <a:ext cx="8229600" cy="3994150"/>
          </a:xfrm>
        </p:spPr>
        <p:txBody>
          <a:bodyPr rtlCol="0">
            <a:normAutofit fontScale="62500" lnSpcReduction="20000"/>
          </a:bodyPr>
          <a:lstStyle/>
          <a:p>
            <a:pPr algn="just" eaLnBrk="1" fontAlgn="auto" hangingPunct="1">
              <a:spcAft>
                <a:spcPts val="0"/>
              </a:spcAft>
              <a:buFont typeface="Arial"/>
              <a:buChar char="•"/>
              <a:defRPr/>
            </a:pPr>
            <a:r>
              <a:rPr lang="en-US" dirty="0">
                <a:solidFill>
                  <a:schemeClr val="accent2">
                    <a:lumMod val="75000"/>
                  </a:schemeClr>
                </a:solidFill>
              </a:rPr>
              <a:t>Continuous testing</a:t>
            </a:r>
          </a:p>
          <a:p>
            <a:pPr marL="457200" lvl="1" indent="0" algn="just" eaLnBrk="1" fontAlgn="auto" hangingPunct="1">
              <a:spcAft>
                <a:spcPts val="0"/>
              </a:spcAft>
              <a:buFont typeface="Arial"/>
              <a:buNone/>
              <a:defRPr/>
            </a:pPr>
            <a:r>
              <a:rPr lang="en-US" dirty="0"/>
              <a:t>It is the process of executing automated tests as part of the software delivery pipeline to obtain immediate feedback on the business risks associated with a software release candidate.</a:t>
            </a:r>
          </a:p>
          <a:p>
            <a:pPr marL="457200" lvl="1" indent="0" algn="just" eaLnBrk="1" fontAlgn="auto" hangingPunct="1">
              <a:spcAft>
                <a:spcPts val="0"/>
              </a:spcAft>
              <a:buFont typeface="Arial"/>
              <a:buNone/>
              <a:defRPr/>
            </a:pPr>
            <a:endParaRPr lang="en-US" dirty="0"/>
          </a:p>
          <a:p>
            <a:pPr algn="just" eaLnBrk="1" fontAlgn="auto" hangingPunct="1">
              <a:spcAft>
                <a:spcPts val="0"/>
              </a:spcAft>
              <a:buFont typeface="Arial"/>
              <a:buChar char="•"/>
              <a:defRPr/>
            </a:pPr>
            <a:r>
              <a:rPr lang="en-US" dirty="0">
                <a:solidFill>
                  <a:schemeClr val="accent2">
                    <a:lumMod val="75000"/>
                  </a:schemeClr>
                </a:solidFill>
              </a:rPr>
              <a:t>Destructive testing</a:t>
            </a:r>
          </a:p>
          <a:p>
            <a:pPr marL="457200" lvl="1" indent="0" algn="just" eaLnBrk="1" fontAlgn="auto" hangingPunct="1">
              <a:spcAft>
                <a:spcPts val="0"/>
              </a:spcAft>
              <a:buFont typeface="Arial"/>
              <a:buNone/>
              <a:defRPr/>
            </a:pPr>
            <a:r>
              <a:rPr lang="en-US" dirty="0"/>
              <a:t>It attempts to cause the software or a sub-system to fail. It verifies that the software functions properly even when it receives invalid or unexpected inputs, thereby establishing the robustness of input validation and error-management routines.</a:t>
            </a:r>
          </a:p>
          <a:p>
            <a:pPr marL="457200" lvl="1" indent="0" algn="just" eaLnBrk="1" fontAlgn="auto" hangingPunct="1">
              <a:spcAft>
                <a:spcPts val="0"/>
              </a:spcAft>
              <a:buFont typeface="Arial"/>
              <a:buNone/>
              <a:defRPr/>
            </a:pPr>
            <a:endParaRPr lang="en-US" dirty="0"/>
          </a:p>
          <a:p>
            <a:pPr algn="just" eaLnBrk="1" fontAlgn="auto" hangingPunct="1">
              <a:spcAft>
                <a:spcPts val="0"/>
              </a:spcAft>
              <a:buFont typeface="Arial"/>
              <a:buChar char="•"/>
              <a:defRPr/>
            </a:pPr>
            <a:r>
              <a:rPr lang="en-US" dirty="0">
                <a:solidFill>
                  <a:schemeClr val="accent2">
                    <a:lumMod val="75000"/>
                  </a:schemeClr>
                </a:solidFill>
              </a:rPr>
              <a:t>Usability testing</a:t>
            </a:r>
          </a:p>
          <a:p>
            <a:pPr marL="457200" lvl="1" indent="0" algn="just" eaLnBrk="1" fontAlgn="auto" hangingPunct="1">
              <a:spcAft>
                <a:spcPts val="0"/>
              </a:spcAft>
              <a:buFont typeface="Arial"/>
              <a:buNone/>
              <a:defRPr/>
            </a:pPr>
            <a:r>
              <a:rPr lang="en-US" dirty="0"/>
              <a:t>It is to check if the user interface is easy to use and understand. It is concerned mainly with the use of the application.</a:t>
            </a:r>
          </a:p>
        </p:txBody>
      </p:sp>
      <p:sp>
        <p:nvSpPr>
          <p:cNvPr id="4" name="Slide Number Placeholder 3">
            <a:extLst>
              <a:ext uri="{FF2B5EF4-FFF2-40B4-BE49-F238E27FC236}">
                <a16:creationId xmlns:a16="http://schemas.microsoft.com/office/drawing/2014/main" id="{E4E43918-DA3A-4AFC-A9EA-B47494CADBA9}"/>
              </a:ext>
            </a:extLst>
          </p:cNvPr>
          <p:cNvSpPr>
            <a:spLocks noGrp="1"/>
          </p:cNvSpPr>
          <p:nvPr>
            <p:ph type="sldNum" sz="quarter" idx="12"/>
          </p:nvPr>
        </p:nvSpPr>
        <p:spPr/>
        <p:txBody>
          <a:bodyPr/>
          <a:lstStyle/>
          <a:p>
            <a:pPr>
              <a:defRPr/>
            </a:pPr>
            <a:fld id="{7A15DFF3-B5FE-4E69-953A-5397DF01ADCC}"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0278-65C5-483E-BE68-89805F9D76E6}"/>
              </a:ext>
            </a:extLst>
          </p:cNvPr>
          <p:cNvSpPr>
            <a:spLocks noGrp="1"/>
          </p:cNvSpPr>
          <p:nvPr>
            <p:ph type="title"/>
          </p:nvPr>
        </p:nvSpPr>
        <p:spPr/>
        <p:txBody>
          <a:bodyPr rtlCol="0">
            <a:normAutofit fontScale="90000"/>
          </a:bodyPr>
          <a:lstStyle/>
          <a:p>
            <a:pPr eaLnBrk="1" fontAlgn="auto" hangingPunct="1">
              <a:spcAft>
                <a:spcPts val="0"/>
              </a:spcAft>
              <a:defRPr/>
            </a:pPr>
            <a:r>
              <a:rPr lang="en-US" dirty="0"/>
              <a:t>Development, A/B &amp; </a:t>
            </a:r>
            <a:br>
              <a:rPr lang="en-US" dirty="0"/>
            </a:br>
            <a:r>
              <a:rPr lang="en-US" dirty="0"/>
              <a:t>Concurrent Testing</a:t>
            </a:r>
          </a:p>
        </p:txBody>
      </p:sp>
      <p:sp>
        <p:nvSpPr>
          <p:cNvPr id="3" name="Content Placeholder 2">
            <a:extLst>
              <a:ext uri="{FF2B5EF4-FFF2-40B4-BE49-F238E27FC236}">
                <a16:creationId xmlns:a16="http://schemas.microsoft.com/office/drawing/2014/main" id="{17294150-6BA3-4F1C-A814-4A5760D9216A}"/>
              </a:ext>
            </a:extLst>
          </p:cNvPr>
          <p:cNvSpPr>
            <a:spLocks noGrp="1"/>
          </p:cNvSpPr>
          <p:nvPr>
            <p:ph idx="1"/>
          </p:nvPr>
        </p:nvSpPr>
        <p:spPr>
          <a:xfrm>
            <a:off x="457200" y="1774825"/>
            <a:ext cx="8229600" cy="4525963"/>
          </a:xfrm>
        </p:spPr>
        <p:txBody>
          <a:bodyPr rtlCol="0">
            <a:normAutofit fontScale="70000" lnSpcReduction="20000"/>
          </a:bodyPr>
          <a:lstStyle/>
          <a:p>
            <a:pPr algn="just" eaLnBrk="1" fontAlgn="auto" hangingPunct="1">
              <a:spcAft>
                <a:spcPts val="0"/>
              </a:spcAft>
              <a:buFont typeface="Arial"/>
              <a:buChar char="•"/>
              <a:defRPr/>
            </a:pPr>
            <a:r>
              <a:rPr lang="en-US" dirty="0">
                <a:solidFill>
                  <a:schemeClr val="accent2">
                    <a:lumMod val="75000"/>
                  </a:schemeClr>
                </a:solidFill>
              </a:rPr>
              <a:t>Development Testing</a:t>
            </a:r>
          </a:p>
          <a:p>
            <a:pPr marL="457200" lvl="1" indent="0" algn="just" eaLnBrk="1" fontAlgn="auto" hangingPunct="1">
              <a:spcAft>
                <a:spcPts val="0"/>
              </a:spcAft>
              <a:buFont typeface="Arial"/>
              <a:buNone/>
              <a:defRPr/>
            </a:pPr>
            <a:r>
              <a:rPr lang="en-US" dirty="0"/>
              <a:t>It is a software development process that involves synchronized application of a broad spectrum of defect prevention and detection strategies in order to reduce software development risks, time, and costs.</a:t>
            </a:r>
          </a:p>
          <a:p>
            <a:pPr marL="457200" lvl="1" indent="0" algn="just" eaLnBrk="1" fontAlgn="auto" hangingPunct="1">
              <a:spcAft>
                <a:spcPts val="0"/>
              </a:spcAft>
              <a:buFont typeface="Arial"/>
              <a:buNone/>
              <a:defRPr/>
            </a:pPr>
            <a:endParaRPr lang="en-US" dirty="0">
              <a:solidFill>
                <a:schemeClr val="accent2">
                  <a:lumMod val="75000"/>
                </a:schemeClr>
              </a:solidFill>
            </a:endParaRPr>
          </a:p>
          <a:p>
            <a:pPr algn="just" eaLnBrk="1" fontAlgn="auto" hangingPunct="1">
              <a:spcAft>
                <a:spcPts val="0"/>
              </a:spcAft>
              <a:buFont typeface="Arial"/>
              <a:buChar char="•"/>
              <a:defRPr/>
            </a:pPr>
            <a:r>
              <a:rPr lang="en-US" dirty="0">
                <a:solidFill>
                  <a:schemeClr val="accent2">
                    <a:lumMod val="75000"/>
                  </a:schemeClr>
                </a:solidFill>
              </a:rPr>
              <a:t>A/B testing</a:t>
            </a:r>
          </a:p>
          <a:p>
            <a:pPr marL="457200" lvl="1" indent="0" algn="just" eaLnBrk="1" fontAlgn="auto" hangingPunct="1">
              <a:spcAft>
                <a:spcPts val="0"/>
              </a:spcAft>
              <a:buFont typeface="Arial"/>
              <a:buNone/>
              <a:defRPr/>
            </a:pPr>
            <a:r>
              <a:rPr lang="en-US" dirty="0"/>
              <a:t>It is basically a comparison of two outputs, generally when only one variable has changed: run a test, change one thing, run the test again, compare the results. This is more useful with more small-scale situations, but very useful in fine-tuning any program.</a:t>
            </a:r>
          </a:p>
          <a:p>
            <a:pPr marL="457200" lvl="1" indent="0" algn="just" eaLnBrk="1" fontAlgn="auto" hangingPunct="1">
              <a:spcAft>
                <a:spcPts val="0"/>
              </a:spcAft>
              <a:buFont typeface="Arial"/>
              <a:buNone/>
              <a:defRPr/>
            </a:pPr>
            <a:endParaRPr lang="en-US" dirty="0">
              <a:solidFill>
                <a:schemeClr val="accent2">
                  <a:lumMod val="75000"/>
                </a:schemeClr>
              </a:solidFill>
            </a:endParaRPr>
          </a:p>
          <a:p>
            <a:pPr algn="just" eaLnBrk="1" fontAlgn="auto" hangingPunct="1">
              <a:spcAft>
                <a:spcPts val="0"/>
              </a:spcAft>
              <a:buFont typeface="Arial"/>
              <a:buChar char="•"/>
              <a:defRPr/>
            </a:pPr>
            <a:r>
              <a:rPr lang="en-US" dirty="0">
                <a:solidFill>
                  <a:schemeClr val="accent2">
                    <a:lumMod val="75000"/>
                  </a:schemeClr>
                </a:solidFill>
              </a:rPr>
              <a:t>Concurrent testing</a:t>
            </a:r>
          </a:p>
          <a:p>
            <a:pPr marL="457200" lvl="1" indent="0" algn="just" eaLnBrk="1" fontAlgn="auto" hangingPunct="1">
              <a:spcAft>
                <a:spcPts val="0"/>
              </a:spcAft>
              <a:buFont typeface="Arial"/>
              <a:buNone/>
              <a:defRPr/>
            </a:pPr>
            <a:r>
              <a:rPr lang="en-US" dirty="0"/>
              <a:t>The focus is on the performance while continuously running with normal input and under normal operational conditions, as opposed to stress testing, or fuzz testing. Memory leak, as well as basic faults are easier to find with this method.</a:t>
            </a:r>
          </a:p>
        </p:txBody>
      </p:sp>
      <p:sp>
        <p:nvSpPr>
          <p:cNvPr id="4" name="Slide Number Placeholder 3">
            <a:extLst>
              <a:ext uri="{FF2B5EF4-FFF2-40B4-BE49-F238E27FC236}">
                <a16:creationId xmlns:a16="http://schemas.microsoft.com/office/drawing/2014/main" id="{119EC96B-645A-4262-8C26-0C0C52DFE27A}"/>
              </a:ext>
            </a:extLst>
          </p:cNvPr>
          <p:cNvSpPr>
            <a:spLocks noGrp="1"/>
          </p:cNvSpPr>
          <p:nvPr>
            <p:ph type="sldNum" sz="quarter" idx="12"/>
          </p:nvPr>
        </p:nvSpPr>
        <p:spPr/>
        <p:txBody>
          <a:bodyPr/>
          <a:lstStyle/>
          <a:p>
            <a:pPr>
              <a:defRPr/>
            </a:pPr>
            <a:fld id="{47E836DB-B444-4CDB-9045-F064F373E79D}"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EFB4-E96B-4E6C-8C98-306FD25834EE}"/>
              </a:ext>
            </a:extLst>
          </p:cNvPr>
          <p:cNvSpPr>
            <a:spLocks noGrp="1"/>
          </p:cNvSpPr>
          <p:nvPr>
            <p:ph type="title"/>
          </p:nvPr>
        </p:nvSpPr>
        <p:spPr/>
        <p:txBody>
          <a:bodyPr rtlCol="0">
            <a:normAutofit/>
          </a:bodyPr>
          <a:lstStyle/>
          <a:p>
            <a:pPr eaLnBrk="1" fontAlgn="auto" hangingPunct="1">
              <a:spcAft>
                <a:spcPts val="0"/>
              </a:spcAft>
              <a:defRPr/>
            </a:pPr>
            <a:r>
              <a:rPr lang="en-US" dirty="0"/>
              <a:t>Regression Testing</a:t>
            </a:r>
          </a:p>
        </p:txBody>
      </p:sp>
      <p:sp>
        <p:nvSpPr>
          <p:cNvPr id="3" name="Content Placeholder 2">
            <a:extLst>
              <a:ext uri="{FF2B5EF4-FFF2-40B4-BE49-F238E27FC236}">
                <a16:creationId xmlns:a16="http://schemas.microsoft.com/office/drawing/2014/main" id="{EC84BE9D-B537-45AA-9C31-EE873631C89A}"/>
              </a:ext>
            </a:extLst>
          </p:cNvPr>
          <p:cNvSpPr>
            <a:spLocks noGrp="1"/>
          </p:cNvSpPr>
          <p:nvPr>
            <p:ph idx="1"/>
          </p:nvPr>
        </p:nvSpPr>
        <p:spPr>
          <a:xfrm>
            <a:off x="457200" y="1841500"/>
            <a:ext cx="8229600" cy="3684588"/>
          </a:xfrm>
        </p:spPr>
        <p:txBody>
          <a:bodyPr rtlCol="0">
            <a:normAutofit fontScale="85000" lnSpcReduction="10000"/>
          </a:bodyPr>
          <a:lstStyle/>
          <a:p>
            <a:pPr algn="just" eaLnBrk="1" fontAlgn="auto" hangingPunct="1">
              <a:spcAft>
                <a:spcPts val="0"/>
              </a:spcAft>
              <a:buFont typeface="Arial"/>
              <a:buChar char="•"/>
              <a:defRPr/>
            </a:pPr>
            <a:r>
              <a:rPr lang="en-US" dirty="0"/>
              <a:t>Test modified versions of a </a:t>
            </a:r>
            <a:r>
              <a:rPr lang="en-US" dirty="0">
                <a:solidFill>
                  <a:schemeClr val="accent2">
                    <a:lumMod val="75000"/>
                  </a:schemeClr>
                </a:solidFill>
              </a:rPr>
              <a:t>previously </a:t>
            </a:r>
            <a:r>
              <a:rPr lang="en-US" dirty="0"/>
              <a:t>validated system. </a:t>
            </a:r>
          </a:p>
          <a:p>
            <a:pPr algn="just" eaLnBrk="1" fontAlgn="auto" hangingPunct="1">
              <a:spcAft>
                <a:spcPts val="0"/>
              </a:spcAft>
              <a:buFont typeface="Arial"/>
              <a:buChar char="•"/>
              <a:defRPr/>
            </a:pPr>
            <a:r>
              <a:rPr lang="en-US" dirty="0"/>
              <a:t>Usually done by </a:t>
            </a:r>
            <a:r>
              <a:rPr lang="en-US" dirty="0">
                <a:solidFill>
                  <a:schemeClr val="accent2">
                    <a:lumMod val="75000"/>
                  </a:schemeClr>
                </a:solidFill>
              </a:rPr>
              <a:t>testers</a:t>
            </a:r>
            <a:r>
              <a:rPr lang="en-US" dirty="0"/>
              <a:t>. </a:t>
            </a:r>
          </a:p>
          <a:p>
            <a:pPr algn="just" eaLnBrk="1" fontAlgn="auto" hangingPunct="1">
              <a:spcAft>
                <a:spcPts val="0"/>
              </a:spcAft>
              <a:buFont typeface="Arial"/>
              <a:buChar char="•"/>
              <a:defRPr/>
            </a:pPr>
            <a:r>
              <a:rPr lang="en-US" dirty="0"/>
              <a:t>The goal is to assure that </a:t>
            </a:r>
            <a:r>
              <a:rPr lang="en-US" dirty="0">
                <a:solidFill>
                  <a:schemeClr val="accent2">
                    <a:lumMod val="75000"/>
                  </a:schemeClr>
                </a:solidFill>
              </a:rPr>
              <a:t>changes</a:t>
            </a:r>
            <a:r>
              <a:rPr lang="en-US" dirty="0"/>
              <a:t> to the system have not introduced errors (caused the system to regress).</a:t>
            </a:r>
          </a:p>
          <a:p>
            <a:pPr marL="0" indent="0" algn="just" eaLnBrk="1" fontAlgn="auto" hangingPunct="1">
              <a:spcAft>
                <a:spcPts val="0"/>
              </a:spcAft>
              <a:buFont typeface="Arial"/>
              <a:buNone/>
              <a:defRPr/>
            </a:pPr>
            <a:endParaRPr lang="en-US" dirty="0"/>
          </a:p>
          <a:p>
            <a:pPr marL="0" indent="0" algn="just" eaLnBrk="1" fontAlgn="auto" hangingPunct="1">
              <a:spcAft>
                <a:spcPts val="0"/>
              </a:spcAft>
              <a:buFont typeface="Arial"/>
              <a:buNone/>
              <a:defRPr/>
            </a:pPr>
            <a:r>
              <a:rPr lang="en-US" dirty="0"/>
              <a:t>The primary issue is how to choose an effective </a:t>
            </a:r>
            <a:r>
              <a:rPr lang="en-US" dirty="0">
                <a:solidFill>
                  <a:schemeClr val="accent2">
                    <a:lumMod val="75000"/>
                  </a:schemeClr>
                </a:solidFill>
              </a:rPr>
              <a:t>regression test suite </a:t>
            </a:r>
            <a:r>
              <a:rPr lang="en-US" dirty="0"/>
              <a:t>from existing, previously-run test cases.</a:t>
            </a:r>
          </a:p>
        </p:txBody>
      </p:sp>
      <p:sp>
        <p:nvSpPr>
          <p:cNvPr id="4" name="Slide Number Placeholder 3">
            <a:extLst>
              <a:ext uri="{FF2B5EF4-FFF2-40B4-BE49-F238E27FC236}">
                <a16:creationId xmlns:a16="http://schemas.microsoft.com/office/drawing/2014/main" id="{FD25E057-F456-4781-9382-45F7F448F1C8}"/>
              </a:ext>
            </a:extLst>
          </p:cNvPr>
          <p:cNvSpPr>
            <a:spLocks noGrp="1"/>
          </p:cNvSpPr>
          <p:nvPr>
            <p:ph type="sldNum" sz="quarter" idx="12"/>
          </p:nvPr>
        </p:nvSpPr>
        <p:spPr/>
        <p:txBody>
          <a:bodyPr/>
          <a:lstStyle/>
          <a:p>
            <a:pPr>
              <a:defRPr/>
            </a:pPr>
            <a:fld id="{1C02997E-A565-43C1-9FA5-1A3A7B654D22}"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A10D-B07C-4B6B-AAD1-E60BB1EA2FB5}"/>
              </a:ext>
            </a:extLst>
          </p:cNvPr>
          <p:cNvSpPr>
            <a:spLocks noGrp="1"/>
          </p:cNvSpPr>
          <p:nvPr>
            <p:ph type="title"/>
          </p:nvPr>
        </p:nvSpPr>
        <p:spPr/>
        <p:txBody>
          <a:bodyPr rtlCol="0">
            <a:normAutofit/>
          </a:bodyPr>
          <a:lstStyle/>
          <a:p>
            <a:pPr eaLnBrk="1" fontAlgn="auto" hangingPunct="1">
              <a:spcAft>
                <a:spcPts val="0"/>
              </a:spcAft>
              <a:defRPr/>
            </a:pPr>
            <a:r>
              <a:rPr lang="en-US" dirty="0"/>
              <a:t>Test Automation</a:t>
            </a:r>
          </a:p>
        </p:txBody>
      </p:sp>
      <p:sp>
        <p:nvSpPr>
          <p:cNvPr id="3" name="Content Placeholder 2">
            <a:extLst>
              <a:ext uri="{FF2B5EF4-FFF2-40B4-BE49-F238E27FC236}">
                <a16:creationId xmlns:a16="http://schemas.microsoft.com/office/drawing/2014/main" id="{166875D3-0E9F-4941-BA0A-A25E9C85829C}"/>
              </a:ext>
            </a:extLst>
          </p:cNvPr>
          <p:cNvSpPr>
            <a:spLocks noGrp="1"/>
          </p:cNvSpPr>
          <p:nvPr>
            <p:ph idx="1"/>
          </p:nvPr>
        </p:nvSpPr>
        <p:spPr>
          <a:xfrm>
            <a:off x="457200" y="1922463"/>
            <a:ext cx="8229600" cy="2582862"/>
          </a:xfrm>
        </p:spPr>
        <p:txBody>
          <a:bodyPr rtlCol="0">
            <a:normAutofit fontScale="70000" lnSpcReduction="20000"/>
          </a:bodyPr>
          <a:lstStyle/>
          <a:p>
            <a:pPr eaLnBrk="1" fontAlgn="auto" hangingPunct="1">
              <a:spcAft>
                <a:spcPts val="0"/>
              </a:spcAft>
              <a:buFont typeface="Arial"/>
              <a:buChar char="•"/>
              <a:defRPr/>
            </a:pPr>
            <a:r>
              <a:rPr lang="en-US" b="1" dirty="0"/>
              <a:t>Test execution</a:t>
            </a:r>
            <a:r>
              <a:rPr lang="en-US" dirty="0"/>
              <a:t>: Run large numbers of test cases/suites without human intervention.</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b="1" dirty="0"/>
              <a:t>Test generation</a:t>
            </a:r>
            <a:r>
              <a:rPr lang="en-US" dirty="0"/>
              <a:t>: Produce test cases by processing the specification, code, or model.</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b="1" dirty="0"/>
              <a:t>Test management</a:t>
            </a:r>
            <a:r>
              <a:rPr lang="en-US" dirty="0"/>
              <a:t>: Log test cases &amp; results; map tests to requirements &amp; functionality; track test progress &amp; completeness</a:t>
            </a:r>
          </a:p>
        </p:txBody>
      </p:sp>
      <p:sp>
        <p:nvSpPr>
          <p:cNvPr id="4" name="Slide Number Placeholder 3">
            <a:extLst>
              <a:ext uri="{FF2B5EF4-FFF2-40B4-BE49-F238E27FC236}">
                <a16:creationId xmlns:a16="http://schemas.microsoft.com/office/drawing/2014/main" id="{7375091F-DBAF-4C89-8C14-61AA0E1DA0B2}"/>
              </a:ext>
            </a:extLst>
          </p:cNvPr>
          <p:cNvSpPr>
            <a:spLocks noGrp="1"/>
          </p:cNvSpPr>
          <p:nvPr>
            <p:ph type="sldNum" sz="quarter" idx="12"/>
          </p:nvPr>
        </p:nvSpPr>
        <p:spPr/>
        <p:txBody>
          <a:bodyPr/>
          <a:lstStyle/>
          <a:p>
            <a:pPr>
              <a:defRPr/>
            </a:pPr>
            <a:fld id="{D91D28F6-79CE-4FA3-A8BA-DED1DF3AFD29}"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71E6-07BB-47DB-8F1C-4A69BF70B879}"/>
              </a:ext>
            </a:extLst>
          </p:cNvPr>
          <p:cNvSpPr>
            <a:spLocks noGrp="1"/>
          </p:cNvSpPr>
          <p:nvPr>
            <p:ph type="title"/>
          </p:nvPr>
        </p:nvSpPr>
        <p:spPr/>
        <p:txBody>
          <a:bodyPr rtlCol="0">
            <a:normAutofit/>
          </a:bodyPr>
          <a:lstStyle/>
          <a:p>
            <a:pPr eaLnBrk="1" fontAlgn="auto" hangingPunct="1">
              <a:spcAft>
                <a:spcPts val="0"/>
              </a:spcAft>
              <a:defRPr/>
            </a:pPr>
            <a:r>
              <a:rPr lang="en-US" dirty="0"/>
              <a:t>Why should tests be automated?</a:t>
            </a:r>
          </a:p>
        </p:txBody>
      </p:sp>
      <p:sp>
        <p:nvSpPr>
          <p:cNvPr id="3" name="Content Placeholder 2">
            <a:extLst>
              <a:ext uri="{FF2B5EF4-FFF2-40B4-BE49-F238E27FC236}">
                <a16:creationId xmlns:a16="http://schemas.microsoft.com/office/drawing/2014/main" id="{BD28BF92-B901-44CB-83BA-29D22E158475}"/>
              </a:ext>
            </a:extLst>
          </p:cNvPr>
          <p:cNvSpPr>
            <a:spLocks noGrp="1"/>
          </p:cNvSpPr>
          <p:nvPr>
            <p:ph idx="1"/>
          </p:nvPr>
        </p:nvSpPr>
        <p:spPr>
          <a:xfrm>
            <a:off x="457200" y="1949450"/>
            <a:ext cx="8229600" cy="2797175"/>
          </a:xfrm>
        </p:spPr>
        <p:txBody>
          <a:bodyPr rtlCol="0">
            <a:normAutofit fontScale="85000" lnSpcReduction="20000"/>
          </a:bodyPr>
          <a:lstStyle/>
          <a:p>
            <a:pPr eaLnBrk="1" fontAlgn="auto" hangingPunct="1">
              <a:spcAft>
                <a:spcPts val="0"/>
              </a:spcAft>
              <a:buFont typeface="Arial"/>
              <a:buChar char="•"/>
              <a:defRPr/>
            </a:pPr>
            <a:r>
              <a:rPr lang="en-US" dirty="0"/>
              <a:t>More testing can be accomplished in less time.</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Testing is repetitive, tedious, and error-prone.</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Test cases are valuable – once they are created, they can and should be used again, particularly during regression testing.</a:t>
            </a:r>
          </a:p>
        </p:txBody>
      </p:sp>
      <p:sp>
        <p:nvSpPr>
          <p:cNvPr id="4" name="Slide Number Placeholder 3">
            <a:extLst>
              <a:ext uri="{FF2B5EF4-FFF2-40B4-BE49-F238E27FC236}">
                <a16:creationId xmlns:a16="http://schemas.microsoft.com/office/drawing/2014/main" id="{FEA23230-D552-4B4E-8DC1-C22B9E37AB8B}"/>
              </a:ext>
            </a:extLst>
          </p:cNvPr>
          <p:cNvSpPr>
            <a:spLocks noGrp="1"/>
          </p:cNvSpPr>
          <p:nvPr>
            <p:ph type="sldNum" sz="quarter" idx="12"/>
          </p:nvPr>
        </p:nvSpPr>
        <p:spPr/>
        <p:txBody>
          <a:bodyPr/>
          <a:lstStyle/>
          <a:p>
            <a:pPr>
              <a:defRPr/>
            </a:pPr>
            <a:fld id="{E580275A-E437-47D8-893A-91AA5F4E20C6}"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F0DA-7822-4193-8FB7-384448589F6C}"/>
              </a:ext>
            </a:extLst>
          </p:cNvPr>
          <p:cNvSpPr>
            <a:spLocks noGrp="1"/>
          </p:cNvSpPr>
          <p:nvPr>
            <p:ph type="title"/>
          </p:nvPr>
        </p:nvSpPr>
        <p:spPr/>
        <p:txBody>
          <a:bodyPr rtlCol="0">
            <a:normAutofit/>
          </a:bodyPr>
          <a:lstStyle/>
          <a:p>
            <a:pPr eaLnBrk="1" fontAlgn="auto" hangingPunct="1">
              <a:spcAft>
                <a:spcPts val="0"/>
              </a:spcAft>
              <a:defRPr/>
            </a:pPr>
            <a:r>
              <a:rPr lang="en-US" dirty="0"/>
              <a:t>Test Automation Issues</a:t>
            </a:r>
          </a:p>
        </p:txBody>
      </p:sp>
      <p:sp>
        <p:nvSpPr>
          <p:cNvPr id="3" name="Content Placeholder 2">
            <a:extLst>
              <a:ext uri="{FF2B5EF4-FFF2-40B4-BE49-F238E27FC236}">
                <a16:creationId xmlns:a16="http://schemas.microsoft.com/office/drawing/2014/main" id="{08E96F48-784C-467E-A6B8-6201CB58DD16}"/>
              </a:ext>
            </a:extLst>
          </p:cNvPr>
          <p:cNvSpPr>
            <a:spLocks noGrp="1"/>
          </p:cNvSpPr>
          <p:nvPr>
            <p:ph idx="1"/>
          </p:nvPr>
        </p:nvSpPr>
        <p:spPr>
          <a:xfrm>
            <a:off x="457200" y="1976438"/>
            <a:ext cx="8229600" cy="3281362"/>
          </a:xfrm>
        </p:spPr>
        <p:txBody>
          <a:bodyPr rtlCol="0">
            <a:normAutofit fontScale="85000" lnSpcReduction="20000"/>
          </a:bodyPr>
          <a:lstStyle/>
          <a:p>
            <a:pPr algn="just" eaLnBrk="1" fontAlgn="auto" hangingPunct="1">
              <a:spcAft>
                <a:spcPts val="0"/>
              </a:spcAft>
              <a:buFont typeface="Arial"/>
              <a:buChar char="•"/>
              <a:defRPr/>
            </a:pPr>
            <a:r>
              <a:rPr lang="en-US" dirty="0"/>
              <a:t>Does the payoff from test automation justify the </a:t>
            </a:r>
            <a:r>
              <a:rPr lang="en-US" dirty="0">
                <a:solidFill>
                  <a:schemeClr val="accent2">
                    <a:lumMod val="75000"/>
                  </a:schemeClr>
                </a:solidFill>
              </a:rPr>
              <a:t>expense</a:t>
            </a:r>
            <a:r>
              <a:rPr lang="en-US" dirty="0"/>
              <a:t> and </a:t>
            </a:r>
            <a:r>
              <a:rPr lang="en-US" dirty="0">
                <a:solidFill>
                  <a:schemeClr val="accent2">
                    <a:lumMod val="75000"/>
                  </a:schemeClr>
                </a:solidFill>
              </a:rPr>
              <a:t>effort</a:t>
            </a:r>
            <a:r>
              <a:rPr lang="en-US" dirty="0"/>
              <a:t> of automation?</a:t>
            </a:r>
          </a:p>
          <a:p>
            <a:pPr algn="just" eaLnBrk="1" fontAlgn="auto" hangingPunct="1">
              <a:spcAft>
                <a:spcPts val="0"/>
              </a:spcAft>
              <a:buFont typeface="Arial"/>
              <a:buChar char="•"/>
              <a:defRPr/>
            </a:pPr>
            <a:r>
              <a:rPr lang="en-US" dirty="0">
                <a:solidFill>
                  <a:schemeClr val="accent2">
                    <a:lumMod val="75000"/>
                  </a:schemeClr>
                </a:solidFill>
              </a:rPr>
              <a:t>Learning</a:t>
            </a:r>
            <a:r>
              <a:rPr lang="en-US" dirty="0"/>
              <a:t> to use an automation tool can be </a:t>
            </a:r>
            <a:r>
              <a:rPr lang="en-US" dirty="0">
                <a:solidFill>
                  <a:schemeClr val="accent2">
                    <a:lumMod val="75000"/>
                  </a:schemeClr>
                </a:solidFill>
              </a:rPr>
              <a:t>difficult</a:t>
            </a:r>
            <a:r>
              <a:rPr lang="en-US" dirty="0"/>
              <a:t>.</a:t>
            </a:r>
          </a:p>
          <a:p>
            <a:pPr algn="just" eaLnBrk="1" fontAlgn="auto" hangingPunct="1">
              <a:spcAft>
                <a:spcPts val="0"/>
              </a:spcAft>
              <a:buFont typeface="Arial"/>
              <a:buChar char="•"/>
              <a:defRPr/>
            </a:pPr>
            <a:r>
              <a:rPr lang="en-US" dirty="0"/>
              <a:t>Tests, have a </a:t>
            </a:r>
            <a:r>
              <a:rPr lang="en-US" dirty="0">
                <a:solidFill>
                  <a:schemeClr val="accent2">
                    <a:lumMod val="75000"/>
                  </a:schemeClr>
                </a:solidFill>
              </a:rPr>
              <a:t>finite lifetime</a:t>
            </a:r>
            <a:r>
              <a:rPr lang="en-US" dirty="0"/>
              <a:t>.</a:t>
            </a:r>
          </a:p>
          <a:p>
            <a:pPr algn="just" eaLnBrk="1" fontAlgn="auto" hangingPunct="1">
              <a:spcAft>
                <a:spcPts val="0"/>
              </a:spcAft>
              <a:buFont typeface="Arial"/>
              <a:buChar char="•"/>
              <a:defRPr/>
            </a:pPr>
            <a:r>
              <a:rPr lang="en-US" dirty="0"/>
              <a:t>Completely automated execution implies putting the system into the proper state, supplying the inputs, running the test case, collecting the results, and verifying the results.</a:t>
            </a:r>
          </a:p>
        </p:txBody>
      </p:sp>
      <p:sp>
        <p:nvSpPr>
          <p:cNvPr id="4" name="Slide Number Placeholder 3">
            <a:extLst>
              <a:ext uri="{FF2B5EF4-FFF2-40B4-BE49-F238E27FC236}">
                <a16:creationId xmlns:a16="http://schemas.microsoft.com/office/drawing/2014/main" id="{2A575725-04F6-42E2-9B98-2C36B56B7521}"/>
              </a:ext>
            </a:extLst>
          </p:cNvPr>
          <p:cNvSpPr>
            <a:spLocks noGrp="1"/>
          </p:cNvSpPr>
          <p:nvPr>
            <p:ph type="sldNum" sz="quarter" idx="12"/>
          </p:nvPr>
        </p:nvSpPr>
        <p:spPr/>
        <p:txBody>
          <a:bodyPr/>
          <a:lstStyle/>
          <a:p>
            <a:pPr>
              <a:defRPr/>
            </a:pPr>
            <a:fld id="{51C41349-454A-4FE8-ACD1-85393121FA00}"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
            <a:extLst>
              <a:ext uri="{FF2B5EF4-FFF2-40B4-BE49-F238E27FC236}">
                <a16:creationId xmlns:a16="http://schemas.microsoft.com/office/drawing/2014/main" id="{B4D9F407-BB0C-4B83-B09B-AD96474FF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91440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31098E1E-34BF-47CD-9650-4BBC0DA96975}"/>
              </a:ext>
            </a:extLst>
          </p:cNvPr>
          <p:cNvSpPr>
            <a:spLocks noGrp="1"/>
          </p:cNvSpPr>
          <p:nvPr>
            <p:ph type="sldNum" sz="quarter" idx="12"/>
          </p:nvPr>
        </p:nvSpPr>
        <p:spPr/>
        <p:txBody>
          <a:bodyPr/>
          <a:lstStyle/>
          <a:p>
            <a:pPr>
              <a:defRPr/>
            </a:pPr>
            <a:fld id="{DDC37748-C89C-481C-AC37-34EAD63A4C64}"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A86C-324A-4890-A810-97DFF8BF6951}"/>
              </a:ext>
            </a:extLst>
          </p:cNvPr>
          <p:cNvSpPr>
            <a:spLocks noGrp="1"/>
          </p:cNvSpPr>
          <p:nvPr>
            <p:ph type="title"/>
          </p:nvPr>
        </p:nvSpPr>
        <p:spPr/>
        <p:txBody>
          <a:bodyPr rtlCol="0">
            <a:normAutofit/>
          </a:bodyPr>
          <a:lstStyle/>
          <a:p>
            <a:pPr eaLnBrk="1" fontAlgn="auto" hangingPunct="1">
              <a:spcAft>
                <a:spcPts val="0"/>
              </a:spcAft>
              <a:defRPr/>
            </a:pPr>
            <a:r>
              <a:rPr lang="en-US" dirty="0"/>
              <a:t>What is JUnit?</a:t>
            </a:r>
          </a:p>
        </p:txBody>
      </p:sp>
      <p:sp>
        <p:nvSpPr>
          <p:cNvPr id="50179" name="Content Placeholder 2">
            <a:extLst>
              <a:ext uri="{FF2B5EF4-FFF2-40B4-BE49-F238E27FC236}">
                <a16:creationId xmlns:a16="http://schemas.microsoft.com/office/drawing/2014/main" id="{476A1872-5E12-4486-98AB-88B0939E41BD}"/>
              </a:ext>
            </a:extLst>
          </p:cNvPr>
          <p:cNvSpPr>
            <a:spLocks noGrp="1" noChangeArrowheads="1"/>
          </p:cNvSpPr>
          <p:nvPr>
            <p:ph idx="1"/>
          </p:nvPr>
        </p:nvSpPr>
        <p:spPr/>
        <p:txBody>
          <a:bodyPr/>
          <a:lstStyle/>
          <a:p>
            <a:pPr algn="just" eaLnBrk="1" hangingPunct="1"/>
            <a:r>
              <a:rPr lang="en-US" altLang="en-US" dirty="0"/>
              <a:t>JUnit is an </a:t>
            </a:r>
            <a:r>
              <a:rPr lang="en-US" altLang="en-US" b="1" dirty="0"/>
              <a:t>open source framework</a:t>
            </a:r>
            <a:r>
              <a:rPr lang="en-US" altLang="en-US" dirty="0"/>
              <a:t> that has been designed for the purpose of </a:t>
            </a:r>
            <a:r>
              <a:rPr lang="en-US" altLang="en-US" b="1" dirty="0"/>
              <a:t>writing and running tests</a:t>
            </a:r>
            <a:r>
              <a:rPr lang="en-US" altLang="en-US" dirty="0"/>
              <a:t> in the Java programming language. </a:t>
            </a:r>
          </a:p>
          <a:p>
            <a:pPr eaLnBrk="1" hangingPunct="1"/>
            <a:endParaRPr lang="en-US" altLang="en-US" dirty="0"/>
          </a:p>
          <a:p>
            <a:pPr eaLnBrk="1" hangingPunct="1"/>
            <a:r>
              <a:rPr lang="en-US" altLang="en-US" sz="2400" dirty="0"/>
              <a:t>Originally written by                                                                      </a:t>
            </a:r>
            <a:r>
              <a:rPr lang="en-US" altLang="en-US" sz="2400" b="1" dirty="0"/>
              <a:t>Erich Gamma and Kent Beck                                                 </a:t>
            </a:r>
            <a:r>
              <a:rPr lang="en-US" altLang="en-US" sz="2400" dirty="0"/>
              <a:t>University of Calgary.</a:t>
            </a:r>
          </a:p>
        </p:txBody>
      </p:sp>
      <p:pic>
        <p:nvPicPr>
          <p:cNvPr id="50180" name="Picture 4">
            <a:extLst>
              <a:ext uri="{FF2B5EF4-FFF2-40B4-BE49-F238E27FC236}">
                <a16:creationId xmlns:a16="http://schemas.microsoft.com/office/drawing/2014/main" id="{7E5880AC-74BE-4273-81D9-77886D2E7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39"/>
          <a:stretch>
            <a:fillRect/>
          </a:stretch>
        </p:blipFill>
        <p:spPr bwMode="auto">
          <a:xfrm>
            <a:off x="6291263" y="3454400"/>
            <a:ext cx="15621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a:extLst>
              <a:ext uri="{FF2B5EF4-FFF2-40B4-BE49-F238E27FC236}">
                <a16:creationId xmlns:a16="http://schemas.microsoft.com/office/drawing/2014/main" id="{85A7FB92-164E-431B-A111-510D5C9A2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01"/>
          <a:stretch>
            <a:fillRect/>
          </a:stretch>
        </p:blipFill>
        <p:spPr bwMode="auto">
          <a:xfrm>
            <a:off x="4973638" y="4403725"/>
            <a:ext cx="15621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F5B88A7C-0557-45AB-866F-F7BD6991699D}"/>
              </a:ext>
            </a:extLst>
          </p:cNvPr>
          <p:cNvSpPr>
            <a:spLocks noGrp="1"/>
          </p:cNvSpPr>
          <p:nvPr>
            <p:ph type="sldNum" sz="quarter" idx="12"/>
          </p:nvPr>
        </p:nvSpPr>
        <p:spPr/>
        <p:txBody>
          <a:bodyPr/>
          <a:lstStyle/>
          <a:p>
            <a:pPr>
              <a:defRPr/>
            </a:pPr>
            <a:fld id="{0883D162-5458-4D8D-B1A8-1E4B459A1CB9}"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8821-8906-4BC0-9A3F-E62BA2DC97E3}"/>
              </a:ext>
            </a:extLst>
          </p:cNvPr>
          <p:cNvSpPr>
            <a:spLocks noGrp="1"/>
          </p:cNvSpPr>
          <p:nvPr>
            <p:ph type="title"/>
          </p:nvPr>
        </p:nvSpPr>
        <p:spPr/>
        <p:txBody>
          <a:bodyPr rtlCol="0">
            <a:normAutofit/>
          </a:bodyPr>
          <a:lstStyle/>
          <a:p>
            <a:pPr eaLnBrk="1" fontAlgn="auto" hangingPunct="1">
              <a:spcAft>
                <a:spcPts val="0"/>
              </a:spcAft>
              <a:defRPr/>
            </a:pPr>
            <a:r>
              <a:rPr lang="en-US" dirty="0"/>
              <a:t>Regression-Testing Framework</a:t>
            </a:r>
          </a:p>
        </p:txBody>
      </p:sp>
      <p:sp>
        <p:nvSpPr>
          <p:cNvPr id="3" name="Content Placeholder 2">
            <a:extLst>
              <a:ext uri="{FF2B5EF4-FFF2-40B4-BE49-F238E27FC236}">
                <a16:creationId xmlns:a16="http://schemas.microsoft.com/office/drawing/2014/main" id="{9646DC0C-05AD-48CB-B26C-DD438C71F056}"/>
              </a:ext>
            </a:extLst>
          </p:cNvPr>
          <p:cNvSpPr>
            <a:spLocks noGrp="1"/>
          </p:cNvSpPr>
          <p:nvPr>
            <p:ph idx="1"/>
          </p:nvPr>
        </p:nvSpPr>
        <p:spPr>
          <a:xfrm>
            <a:off x="457200" y="1952625"/>
            <a:ext cx="8229600" cy="4525963"/>
          </a:xfrm>
        </p:spPr>
        <p:txBody>
          <a:bodyPr rtlCol="0">
            <a:normAutofit fontScale="70000" lnSpcReduction="20000"/>
          </a:bodyPr>
          <a:lstStyle/>
          <a:p>
            <a:pPr algn="just" eaLnBrk="1" fontAlgn="auto" hangingPunct="1">
              <a:spcAft>
                <a:spcPts val="0"/>
              </a:spcAft>
              <a:buClr>
                <a:schemeClr val="tx1"/>
              </a:buClr>
              <a:buFont typeface="Arial"/>
              <a:buChar char="•"/>
              <a:defRPr/>
            </a:pPr>
            <a:r>
              <a:rPr lang="en-US" dirty="0">
                <a:solidFill>
                  <a:schemeClr val="accent2">
                    <a:lumMod val="75000"/>
                  </a:schemeClr>
                </a:solidFill>
              </a:rPr>
              <a:t>JUnit is a regression-testing framework</a:t>
            </a:r>
            <a:r>
              <a:rPr lang="en-US" dirty="0"/>
              <a:t> that developers can use to write unit tests as they develop systems. </a:t>
            </a:r>
          </a:p>
          <a:p>
            <a:pPr algn="just" eaLnBrk="1" fontAlgn="auto" hangingPunct="1">
              <a:spcAft>
                <a:spcPts val="0"/>
              </a:spcAft>
              <a:buClr>
                <a:schemeClr val="tx1"/>
              </a:buClr>
              <a:buFont typeface="Arial"/>
              <a:buChar char="•"/>
              <a:defRPr/>
            </a:pPr>
            <a:endParaRPr lang="en-US" dirty="0"/>
          </a:p>
          <a:p>
            <a:pPr algn="just" eaLnBrk="1" fontAlgn="auto" hangingPunct="1">
              <a:spcAft>
                <a:spcPts val="0"/>
              </a:spcAft>
              <a:buFont typeface="Arial"/>
              <a:buChar char="•"/>
              <a:defRPr/>
            </a:pPr>
            <a:r>
              <a:rPr lang="en-US" dirty="0"/>
              <a:t>This framework </a:t>
            </a:r>
            <a:r>
              <a:rPr lang="en-US" dirty="0">
                <a:solidFill>
                  <a:schemeClr val="accent2">
                    <a:lumMod val="75000"/>
                  </a:schemeClr>
                </a:solidFill>
              </a:rPr>
              <a:t>creates a relationship between development and testing</a:t>
            </a:r>
            <a:r>
              <a:rPr lang="en-US" dirty="0"/>
              <a:t>. You start coding according to the specification and need. After that you use the JUnit test runners to verify how much it deviates from the intended goal. </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This really helps to develop test suites that can be run any time when you make any changes in your code. </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This all proc</a:t>
            </a:r>
            <a:r>
              <a:rPr lang="en-US" dirty="0">
                <a:solidFill>
                  <a:schemeClr val="tx2">
                    <a:lumMod val="75000"/>
                  </a:schemeClr>
                </a:solidFill>
              </a:rPr>
              <a:t>es</a:t>
            </a:r>
            <a:r>
              <a:rPr lang="en-US" dirty="0"/>
              <a:t>s will make you sure that the </a:t>
            </a:r>
            <a:r>
              <a:rPr lang="en-US" dirty="0">
                <a:solidFill>
                  <a:schemeClr val="accent2">
                    <a:lumMod val="75000"/>
                  </a:schemeClr>
                </a:solidFill>
              </a:rPr>
              <a:t>modifications </a:t>
            </a:r>
            <a:r>
              <a:rPr lang="en-US" dirty="0">
                <a:solidFill>
                  <a:schemeClr val="tx2">
                    <a:lumMod val="75000"/>
                  </a:schemeClr>
                </a:solidFill>
              </a:rPr>
              <a:t>in the code </a:t>
            </a:r>
            <a:r>
              <a:rPr lang="en-US" dirty="0">
                <a:solidFill>
                  <a:schemeClr val="accent2">
                    <a:lumMod val="75000"/>
                  </a:schemeClr>
                </a:solidFill>
              </a:rPr>
              <a:t>will not break your system </a:t>
            </a:r>
            <a:r>
              <a:rPr lang="en-US" dirty="0">
                <a:solidFill>
                  <a:schemeClr val="tx2">
                    <a:lumMod val="75000"/>
                  </a:schemeClr>
                </a:solidFill>
              </a:rPr>
              <a:t>without your knowledge</a:t>
            </a:r>
            <a:r>
              <a:rPr lang="en-US" dirty="0"/>
              <a:t>.</a:t>
            </a:r>
            <a:endParaRPr lang="en-US" dirty="0">
              <a:solidFill>
                <a:schemeClr val="accent2"/>
              </a:solidFill>
            </a:endParaRPr>
          </a:p>
        </p:txBody>
      </p:sp>
      <p:sp>
        <p:nvSpPr>
          <p:cNvPr id="4" name="Slide Number Placeholder 3">
            <a:extLst>
              <a:ext uri="{FF2B5EF4-FFF2-40B4-BE49-F238E27FC236}">
                <a16:creationId xmlns:a16="http://schemas.microsoft.com/office/drawing/2014/main" id="{3C98F4F2-47A7-4193-B425-56DF8F4A8568}"/>
              </a:ext>
            </a:extLst>
          </p:cNvPr>
          <p:cNvSpPr>
            <a:spLocks noGrp="1"/>
          </p:cNvSpPr>
          <p:nvPr>
            <p:ph type="sldNum" sz="quarter" idx="12"/>
          </p:nvPr>
        </p:nvSpPr>
        <p:spPr/>
        <p:txBody>
          <a:bodyPr/>
          <a:lstStyle/>
          <a:p>
            <a:pPr>
              <a:defRPr/>
            </a:pPr>
            <a:fld id="{2F5CEE11-66F1-4B92-983B-B737F8615A63}"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104A-3933-49C9-9B91-C418EF061DDB}"/>
              </a:ext>
            </a:extLst>
          </p:cNvPr>
          <p:cNvSpPr>
            <a:spLocks noGrp="1"/>
          </p:cNvSpPr>
          <p:nvPr>
            <p:ph type="title"/>
          </p:nvPr>
        </p:nvSpPr>
        <p:spPr>
          <a:xfrm>
            <a:off x="120650" y="274638"/>
            <a:ext cx="8229600" cy="1143000"/>
          </a:xfrm>
        </p:spPr>
        <p:txBody>
          <a:bodyPr rtlCol="0">
            <a:normAutofit/>
          </a:bodyPr>
          <a:lstStyle/>
          <a:p>
            <a:pPr eaLnBrk="1" fontAlgn="auto" hangingPunct="1">
              <a:spcAft>
                <a:spcPts val="0"/>
              </a:spcAft>
              <a:defRPr/>
            </a:pPr>
            <a:r>
              <a:rPr lang="en-US" dirty="0"/>
              <a:t>Why Use JUnit?</a:t>
            </a:r>
          </a:p>
        </p:txBody>
      </p:sp>
      <p:sp>
        <p:nvSpPr>
          <p:cNvPr id="3" name="Content Placeholder 2">
            <a:extLst>
              <a:ext uri="{FF2B5EF4-FFF2-40B4-BE49-F238E27FC236}">
                <a16:creationId xmlns:a16="http://schemas.microsoft.com/office/drawing/2014/main" id="{E4417A21-44E7-4D6D-8967-93F90E379037}"/>
              </a:ext>
            </a:extLst>
          </p:cNvPr>
          <p:cNvSpPr>
            <a:spLocks noGrp="1"/>
          </p:cNvSpPr>
          <p:nvPr>
            <p:ph idx="1"/>
          </p:nvPr>
        </p:nvSpPr>
        <p:spPr/>
        <p:txBody>
          <a:bodyPr rtlCol="0">
            <a:normAutofit fontScale="55000" lnSpcReduction="20000"/>
          </a:bodyPr>
          <a:lstStyle/>
          <a:p>
            <a:pPr algn="just" eaLnBrk="1" fontAlgn="auto" hangingPunct="1">
              <a:spcAft>
                <a:spcPts val="0"/>
              </a:spcAft>
              <a:buFont typeface="Arial"/>
              <a:buChar char="•"/>
              <a:defRPr/>
            </a:pPr>
            <a:r>
              <a:rPr lang="en-US" dirty="0">
                <a:solidFill>
                  <a:schemeClr val="accent2">
                    <a:lumMod val="75000"/>
                  </a:schemeClr>
                </a:solidFill>
              </a:rPr>
              <a:t>Graphical</a:t>
            </a:r>
            <a:r>
              <a:rPr lang="en-US" dirty="0"/>
              <a:t> </a:t>
            </a:r>
            <a:r>
              <a:rPr lang="en-US" dirty="0">
                <a:solidFill>
                  <a:schemeClr val="accent2">
                    <a:lumMod val="75000"/>
                  </a:schemeClr>
                </a:solidFill>
              </a:rPr>
              <a:t>user interface (</a:t>
            </a:r>
            <a:r>
              <a:rPr lang="en-US" b="1" dirty="0">
                <a:solidFill>
                  <a:schemeClr val="accent2">
                    <a:lumMod val="75000"/>
                  </a:schemeClr>
                </a:solidFill>
              </a:rPr>
              <a:t>GUI</a:t>
            </a:r>
            <a:r>
              <a:rPr lang="en-US" dirty="0">
                <a:solidFill>
                  <a:schemeClr val="accent2">
                    <a:lumMod val="75000"/>
                  </a:schemeClr>
                </a:solidFill>
              </a:rPr>
              <a:t>) </a:t>
            </a:r>
            <a:r>
              <a:rPr lang="en-US" dirty="0"/>
              <a:t>which makes it                                                       possible to write and test source code quickly and easily.</a:t>
            </a:r>
          </a:p>
          <a:p>
            <a:pPr marL="0" indent="0" algn="just" eaLnBrk="1" fontAlgn="auto" hangingPunct="1">
              <a:spcAft>
                <a:spcPts val="0"/>
              </a:spcAft>
              <a:buFont typeface="Arial"/>
              <a:buNone/>
              <a:defRPr/>
            </a:pPr>
            <a:endParaRPr lang="en-US" dirty="0"/>
          </a:p>
          <a:p>
            <a:pPr algn="just" eaLnBrk="1" fontAlgn="auto" hangingPunct="1">
              <a:spcAft>
                <a:spcPts val="0"/>
              </a:spcAft>
              <a:buFont typeface="Arial"/>
              <a:buChar char="•"/>
              <a:defRPr/>
            </a:pPr>
            <a:r>
              <a:rPr lang="en-US" dirty="0"/>
              <a:t>Write and run repeatable tests.</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Programmers normally write their code, then write tests for it. </a:t>
            </a:r>
          </a:p>
          <a:p>
            <a:pPr marL="0" indent="0" algn="just" eaLnBrk="1" fontAlgn="auto" hangingPunct="1">
              <a:spcAft>
                <a:spcPts val="0"/>
              </a:spcAft>
              <a:buFont typeface="Arial"/>
              <a:buNone/>
              <a:defRPr/>
            </a:pPr>
            <a:r>
              <a:rPr lang="en-US" dirty="0">
                <a:solidFill>
                  <a:schemeClr val="accent2">
                    <a:lumMod val="75000"/>
                  </a:schemeClr>
                </a:solidFill>
              </a:rPr>
              <a:t>				</a:t>
            </a:r>
            <a:r>
              <a:rPr lang="en-US" sz="3600" dirty="0">
                <a:solidFill>
                  <a:schemeClr val="accent2">
                    <a:lumMod val="75000"/>
                  </a:schemeClr>
                </a:solidFill>
              </a:rPr>
              <a:t>Better to write tests while writing code!</a:t>
            </a:r>
            <a:endParaRPr lang="en-US" sz="3600" dirty="0"/>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JUnit provides a framework to keep tests small and simple to test specific areas of code.</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JUnit shows test progress in a bar that is </a:t>
            </a:r>
            <a:r>
              <a:rPr lang="en-US" b="1" dirty="0">
                <a:solidFill>
                  <a:schemeClr val="accent3">
                    <a:lumMod val="75000"/>
                  </a:schemeClr>
                </a:solidFill>
              </a:rPr>
              <a:t>green</a:t>
            </a:r>
            <a:r>
              <a:rPr lang="en-US" dirty="0">
                <a:solidFill>
                  <a:schemeClr val="accent3">
                    <a:lumMod val="75000"/>
                  </a:schemeClr>
                </a:solidFill>
              </a:rPr>
              <a:t> </a:t>
            </a:r>
            <a:r>
              <a:rPr lang="en-US" dirty="0"/>
              <a:t>if testing is going fine and it turns </a:t>
            </a:r>
            <a:r>
              <a:rPr lang="en-US" b="1" dirty="0">
                <a:solidFill>
                  <a:schemeClr val="accent2"/>
                </a:solidFill>
              </a:rPr>
              <a:t>red</a:t>
            </a:r>
            <a:r>
              <a:rPr lang="en-US" dirty="0">
                <a:solidFill>
                  <a:schemeClr val="accent2"/>
                </a:solidFill>
              </a:rPr>
              <a:t> </a:t>
            </a:r>
            <a:r>
              <a:rPr lang="en-US" dirty="0"/>
              <a:t>when a test fails.</a:t>
            </a:r>
          </a:p>
          <a:p>
            <a:pPr algn="just" eaLnBrk="1" fontAlgn="auto" hangingPunct="1">
              <a:spcAft>
                <a:spcPts val="0"/>
              </a:spcAft>
              <a:buFont typeface="Arial"/>
              <a:buChar char="•"/>
              <a:defRPr/>
            </a:pPr>
            <a:endParaRPr lang="en-US" b="1" dirty="0"/>
          </a:p>
          <a:p>
            <a:pPr algn="just" eaLnBrk="1" fontAlgn="auto" hangingPunct="1">
              <a:spcAft>
                <a:spcPts val="0"/>
              </a:spcAft>
              <a:buFont typeface="Arial"/>
              <a:buChar char="•"/>
              <a:defRPr/>
            </a:pPr>
            <a:r>
              <a:rPr lang="en-US" b="1" dirty="0"/>
              <a:t>Multiple tests </a:t>
            </a:r>
            <a:r>
              <a:rPr lang="en-US" dirty="0"/>
              <a:t>can run concurrently. The simplicity of JUnit makes it possible for the software developer to easily correct bugs as they are found.</a:t>
            </a:r>
          </a:p>
        </p:txBody>
      </p:sp>
      <p:pic>
        <p:nvPicPr>
          <p:cNvPr id="52228" name="Picture 3">
            <a:extLst>
              <a:ext uri="{FF2B5EF4-FFF2-40B4-BE49-F238E27FC236}">
                <a16:creationId xmlns:a16="http://schemas.microsoft.com/office/drawing/2014/main" id="{EF5C781B-B543-420B-A283-11833A526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38" y="274638"/>
            <a:ext cx="3284537"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FFBC7717-16B7-4135-8CA7-7FFAA8AB9CEF}"/>
              </a:ext>
            </a:extLst>
          </p:cNvPr>
          <p:cNvSpPr>
            <a:spLocks noGrp="1"/>
          </p:cNvSpPr>
          <p:nvPr>
            <p:ph type="sldNum" sz="quarter" idx="12"/>
          </p:nvPr>
        </p:nvSpPr>
        <p:spPr/>
        <p:txBody>
          <a:bodyPr/>
          <a:lstStyle/>
          <a:p>
            <a:pPr>
              <a:defRPr/>
            </a:pPr>
            <a:fld id="{7D5B7944-8E1D-4CBF-8440-D9444C42246F}"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70A4-DB9C-4F17-B4DD-D2D4B92B3993}"/>
              </a:ext>
            </a:extLst>
          </p:cNvPr>
          <p:cNvSpPr>
            <a:spLocks noGrp="1"/>
          </p:cNvSpPr>
          <p:nvPr>
            <p:ph type="title"/>
          </p:nvPr>
        </p:nvSpPr>
        <p:spPr/>
        <p:txBody>
          <a:bodyPr rtlCol="0">
            <a:normAutofit/>
          </a:bodyPr>
          <a:lstStyle/>
          <a:p>
            <a:pPr eaLnBrk="1" fontAlgn="auto" hangingPunct="1">
              <a:spcAft>
                <a:spcPts val="0"/>
              </a:spcAft>
              <a:defRPr/>
            </a:pPr>
            <a:r>
              <a:rPr lang="en-US" dirty="0" err="1"/>
              <a:t>Edsger</a:t>
            </a:r>
            <a:r>
              <a:rPr lang="en-US" dirty="0"/>
              <a:t> </a:t>
            </a:r>
            <a:r>
              <a:rPr lang="en-US" dirty="0" err="1"/>
              <a:t>Dijkstra</a:t>
            </a:r>
            <a:endParaRPr lang="en-US" dirty="0"/>
          </a:p>
        </p:txBody>
      </p:sp>
      <p:pic>
        <p:nvPicPr>
          <p:cNvPr id="16387" name="Content Placeholder 3">
            <a:extLst>
              <a:ext uri="{FF2B5EF4-FFF2-40B4-BE49-F238E27FC236}">
                <a16:creationId xmlns:a16="http://schemas.microsoft.com/office/drawing/2014/main" id="{B25842CF-1AF1-4C6E-BC06-B8140B3D03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6693" t="8971"/>
          <a:stretch>
            <a:fillRect/>
          </a:stretch>
        </p:blipFill>
        <p:spPr>
          <a:xfrm>
            <a:off x="1684338" y="2117725"/>
            <a:ext cx="6221412" cy="3871913"/>
          </a:xfrm>
        </p:spPr>
      </p:pic>
      <p:sp>
        <p:nvSpPr>
          <p:cNvPr id="3" name="Slide Number Placeholder 2">
            <a:extLst>
              <a:ext uri="{FF2B5EF4-FFF2-40B4-BE49-F238E27FC236}">
                <a16:creationId xmlns:a16="http://schemas.microsoft.com/office/drawing/2014/main" id="{8334F1B8-D7C7-4C28-965C-5FBBEECB142F}"/>
              </a:ext>
            </a:extLst>
          </p:cNvPr>
          <p:cNvSpPr>
            <a:spLocks noGrp="1"/>
          </p:cNvSpPr>
          <p:nvPr>
            <p:ph type="sldNum" sz="quarter" idx="12"/>
          </p:nvPr>
        </p:nvSpPr>
        <p:spPr/>
        <p:txBody>
          <a:bodyPr/>
          <a:lstStyle/>
          <a:p>
            <a:pPr>
              <a:defRPr/>
            </a:pPr>
            <a:fld id="{6C8DEE8F-E94A-438F-B53F-0132D4971A91}"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8D9A-F10B-4233-832B-680CB4CD25B0}"/>
              </a:ext>
            </a:extLst>
          </p:cNvPr>
          <p:cNvSpPr>
            <a:spLocks noGrp="1"/>
          </p:cNvSpPr>
          <p:nvPr>
            <p:ph type="title"/>
          </p:nvPr>
        </p:nvSpPr>
        <p:spPr/>
        <p:txBody>
          <a:bodyPr rtlCol="0">
            <a:normAutofit/>
          </a:bodyPr>
          <a:lstStyle/>
          <a:p>
            <a:pPr eaLnBrk="1" fontAlgn="auto" hangingPunct="1">
              <a:spcAft>
                <a:spcPts val="0"/>
              </a:spcAft>
              <a:defRPr/>
            </a:pPr>
            <a:r>
              <a:rPr lang="en-US" dirty="0"/>
              <a:t>JUnit helps the </a:t>
            </a:r>
            <a:r>
              <a:rPr lang="en-US" dirty="0" smtClean="0"/>
              <a:t>programmer</a:t>
            </a:r>
            <a:endParaRPr lang="en-US" dirty="0"/>
          </a:p>
        </p:txBody>
      </p:sp>
      <p:sp>
        <p:nvSpPr>
          <p:cNvPr id="3" name="Content Placeholder 2">
            <a:extLst>
              <a:ext uri="{FF2B5EF4-FFF2-40B4-BE49-F238E27FC236}">
                <a16:creationId xmlns:a16="http://schemas.microsoft.com/office/drawing/2014/main" id="{1E20AAA5-4107-4C48-B74E-3133EF4030A8}"/>
              </a:ext>
            </a:extLst>
          </p:cNvPr>
          <p:cNvSpPr>
            <a:spLocks noGrp="1"/>
          </p:cNvSpPr>
          <p:nvPr>
            <p:ph idx="1"/>
          </p:nvPr>
        </p:nvSpPr>
        <p:spPr>
          <a:xfrm>
            <a:off x="457200" y="1808163"/>
            <a:ext cx="8229600" cy="4525962"/>
          </a:xfrm>
        </p:spPr>
        <p:txBody>
          <a:bodyPr rtlCol="0">
            <a:normAutofit fontScale="70000" lnSpcReduction="20000"/>
          </a:bodyPr>
          <a:lstStyle/>
          <a:p>
            <a:pPr algn="just" eaLnBrk="1" fontAlgn="auto" hangingPunct="1">
              <a:spcAft>
                <a:spcPts val="0"/>
              </a:spcAft>
              <a:buClr>
                <a:schemeClr val="tx1"/>
              </a:buClr>
              <a:buFont typeface="Arial"/>
              <a:buChar char="•"/>
              <a:defRPr/>
            </a:pPr>
            <a:r>
              <a:rPr lang="en-US" dirty="0">
                <a:solidFill>
                  <a:schemeClr val="accent2">
                    <a:lumMod val="75000"/>
                  </a:schemeClr>
                </a:solidFill>
              </a:rPr>
              <a:t>Define and execute tests </a:t>
            </a:r>
            <a:r>
              <a:rPr lang="en-US" dirty="0"/>
              <a:t>and test suites</a:t>
            </a:r>
          </a:p>
          <a:p>
            <a:pPr algn="just" eaLnBrk="1" fontAlgn="auto" hangingPunct="1">
              <a:spcAft>
                <a:spcPts val="0"/>
              </a:spcAft>
              <a:buClr>
                <a:schemeClr val="tx1"/>
              </a:buClr>
              <a:buFont typeface="Arial"/>
              <a:buChar char="•"/>
              <a:defRPr/>
            </a:pPr>
            <a:endParaRPr lang="en-US" dirty="0"/>
          </a:p>
          <a:p>
            <a:pPr algn="just" eaLnBrk="1" fontAlgn="auto" hangingPunct="1">
              <a:spcAft>
                <a:spcPts val="0"/>
              </a:spcAft>
              <a:buFont typeface="Arial"/>
              <a:buChar char="•"/>
              <a:defRPr/>
            </a:pPr>
            <a:r>
              <a:rPr lang="en-US" dirty="0"/>
              <a:t>Formalize requirements and clarify architecture</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Write and debug code</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Integrate code and always be ready to release a working version</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Typically, in a unit testing, we start testing after completing a module but </a:t>
            </a:r>
            <a:r>
              <a:rPr lang="en-US" dirty="0">
                <a:solidFill>
                  <a:schemeClr val="accent2">
                    <a:lumMod val="75000"/>
                  </a:schemeClr>
                </a:solidFill>
              </a:rPr>
              <a:t>JUnit helps us to code and test both during the development</a:t>
            </a:r>
            <a:r>
              <a:rPr lang="en-US" dirty="0"/>
              <a:t>. So it sets more focus on testing the fundamental building blocks of a system i.e. one block at a time rather than module level functional testing.</a:t>
            </a:r>
          </a:p>
        </p:txBody>
      </p:sp>
      <p:sp>
        <p:nvSpPr>
          <p:cNvPr id="4" name="Slide Number Placeholder 3">
            <a:extLst>
              <a:ext uri="{FF2B5EF4-FFF2-40B4-BE49-F238E27FC236}">
                <a16:creationId xmlns:a16="http://schemas.microsoft.com/office/drawing/2014/main" id="{A44CF1E8-997B-4A87-AD7A-98ECD8C58204}"/>
              </a:ext>
            </a:extLst>
          </p:cNvPr>
          <p:cNvSpPr>
            <a:spLocks noGrp="1"/>
          </p:cNvSpPr>
          <p:nvPr>
            <p:ph type="sldNum" sz="quarter" idx="12"/>
          </p:nvPr>
        </p:nvSpPr>
        <p:spPr/>
        <p:txBody>
          <a:bodyPr/>
          <a:lstStyle/>
          <a:p>
            <a:pPr>
              <a:defRPr/>
            </a:pPr>
            <a:fld id="{7FB7FEC0-4909-4B7F-A8E5-CB0EABFF9441}" type="slidenum">
              <a:rPr lang="en-US"/>
              <a:pPr>
                <a:defRPr/>
              </a:pPr>
              <a:t>30</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DAE8-588C-41D8-9FD4-508E190C5499}"/>
              </a:ext>
            </a:extLst>
          </p:cNvPr>
          <p:cNvSpPr>
            <a:spLocks noGrp="1"/>
          </p:cNvSpPr>
          <p:nvPr>
            <p:ph type="title"/>
          </p:nvPr>
        </p:nvSpPr>
        <p:spPr/>
        <p:txBody>
          <a:bodyPr rtlCol="0">
            <a:normAutofit/>
          </a:bodyPr>
          <a:lstStyle/>
          <a:p>
            <a:pPr eaLnBrk="1" fontAlgn="auto" hangingPunct="1">
              <a:spcAft>
                <a:spcPts val="0"/>
              </a:spcAft>
              <a:defRPr/>
            </a:pPr>
            <a:r>
              <a:rPr lang="en-US" dirty="0"/>
              <a:t>Download &amp; Installation of JUnit</a:t>
            </a:r>
          </a:p>
        </p:txBody>
      </p:sp>
      <p:sp>
        <p:nvSpPr>
          <p:cNvPr id="3" name="Content Placeholder 2">
            <a:extLst>
              <a:ext uri="{FF2B5EF4-FFF2-40B4-BE49-F238E27FC236}">
                <a16:creationId xmlns:a16="http://schemas.microsoft.com/office/drawing/2014/main" id="{EDD674A6-FC4F-4E9A-9CF2-DCFC6EB5E9DD}"/>
              </a:ext>
            </a:extLst>
          </p:cNvPr>
          <p:cNvSpPr>
            <a:spLocks noGrp="1"/>
          </p:cNvSpPr>
          <p:nvPr>
            <p:ph idx="1"/>
          </p:nvPr>
        </p:nvSpPr>
        <p:spPr>
          <a:xfrm>
            <a:off x="228600" y="1417638"/>
            <a:ext cx="8686800" cy="5030787"/>
          </a:xfrm>
        </p:spPr>
        <p:txBody>
          <a:bodyPr rtlCol="0">
            <a:normAutofit/>
          </a:bodyPr>
          <a:lstStyle/>
          <a:p>
            <a:pPr eaLnBrk="1" fontAlgn="auto" hangingPunct="1">
              <a:spcAft>
                <a:spcPts val="0"/>
              </a:spcAft>
              <a:buFont typeface="Arial"/>
              <a:buChar char="•"/>
              <a:defRPr/>
            </a:pPr>
            <a:r>
              <a:rPr lang="en-US" dirty="0"/>
              <a:t>Eclipse has JUnit already included, therefore if you intend to use JUnit within Eclipse you don't have to download anything. </a:t>
            </a:r>
          </a:p>
          <a:p>
            <a:pPr marL="0" indent="0" eaLnBrk="1" fontAlgn="auto" hangingPunct="1">
              <a:spcAft>
                <a:spcPts val="0"/>
              </a:spcAft>
              <a:buFont typeface="Arial"/>
              <a:buNone/>
              <a:defRPr/>
            </a:pPr>
            <a:r>
              <a:rPr lang="en-US" b="1" dirty="0">
                <a:hlinkClick r:id="rId2"/>
              </a:rPr>
              <a:t>https://junit.org/junit5/</a:t>
            </a:r>
            <a:endParaRPr lang="en-US" b="1" dirty="0"/>
          </a:p>
        </p:txBody>
      </p:sp>
      <p:sp>
        <p:nvSpPr>
          <p:cNvPr id="4" name="Slide Number Placeholder 3">
            <a:extLst>
              <a:ext uri="{FF2B5EF4-FFF2-40B4-BE49-F238E27FC236}">
                <a16:creationId xmlns:a16="http://schemas.microsoft.com/office/drawing/2014/main" id="{512EA66D-AB4B-4589-8F82-7D0B80E522BA}"/>
              </a:ext>
            </a:extLst>
          </p:cNvPr>
          <p:cNvSpPr>
            <a:spLocks noGrp="1"/>
          </p:cNvSpPr>
          <p:nvPr>
            <p:ph type="sldNum" sz="quarter" idx="12"/>
          </p:nvPr>
        </p:nvSpPr>
        <p:spPr/>
        <p:txBody>
          <a:bodyPr/>
          <a:lstStyle/>
          <a:p>
            <a:pPr>
              <a:defRPr/>
            </a:pPr>
            <a:fld id="{4E2D8343-FB98-4691-9E00-F5288D27F107}"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4D96-E22D-4ABF-83D6-37BB0E3F81AC}"/>
              </a:ext>
            </a:extLst>
          </p:cNvPr>
          <p:cNvSpPr>
            <a:spLocks noGrp="1"/>
          </p:cNvSpPr>
          <p:nvPr>
            <p:ph type="title"/>
          </p:nvPr>
        </p:nvSpPr>
        <p:spPr/>
        <p:txBody>
          <a:bodyPr rtlCol="0">
            <a:normAutofit/>
          </a:bodyPr>
          <a:lstStyle/>
          <a:p>
            <a:pPr eaLnBrk="1" fontAlgn="auto" hangingPunct="1">
              <a:spcAft>
                <a:spcPts val="0"/>
              </a:spcAft>
              <a:defRPr/>
            </a:pPr>
            <a:r>
              <a:rPr lang="en-US" dirty="0"/>
              <a:t>Guidelines for using JUnit</a:t>
            </a:r>
          </a:p>
        </p:txBody>
      </p:sp>
      <p:sp>
        <p:nvSpPr>
          <p:cNvPr id="3" name="Content Placeholder 2">
            <a:extLst>
              <a:ext uri="{FF2B5EF4-FFF2-40B4-BE49-F238E27FC236}">
                <a16:creationId xmlns:a16="http://schemas.microsoft.com/office/drawing/2014/main" id="{8391B6C4-49B3-4BF8-9CDC-168739F872EA}"/>
              </a:ext>
            </a:extLst>
          </p:cNvPr>
          <p:cNvSpPr>
            <a:spLocks noGrp="1"/>
          </p:cNvSpPr>
          <p:nvPr>
            <p:ph idx="1"/>
          </p:nvPr>
        </p:nvSpPr>
        <p:spPr>
          <a:xfrm>
            <a:off x="457200" y="1600200"/>
            <a:ext cx="8229600" cy="4881563"/>
          </a:xfrm>
        </p:spPr>
        <p:txBody>
          <a:bodyPr rtlCol="0">
            <a:normAutofit fontScale="77500" lnSpcReduction="20000"/>
          </a:bodyPr>
          <a:lstStyle/>
          <a:p>
            <a:pPr algn="just" eaLnBrk="1" fontAlgn="auto" hangingPunct="1">
              <a:spcAft>
                <a:spcPts val="0"/>
              </a:spcAft>
              <a:buFont typeface="Arial"/>
              <a:buChar char="•"/>
              <a:defRPr/>
            </a:pPr>
            <a:r>
              <a:rPr lang="en-US" dirty="0"/>
              <a:t>Make sure to test </a:t>
            </a:r>
            <a:r>
              <a:rPr lang="en-US" b="1" dirty="0"/>
              <a:t>before and after </a:t>
            </a:r>
            <a:r>
              <a:rPr lang="en-US" dirty="0"/>
              <a:t>integration with other modules.</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Assume a feature </a:t>
            </a:r>
            <a:r>
              <a:rPr lang="en-US" b="1" dirty="0"/>
              <a:t>DOESN’T work </a:t>
            </a:r>
            <a:r>
              <a:rPr lang="en-US" dirty="0"/>
              <a:t>until you have proven that it does by testing everything that could possibly break.</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Use informative test names.</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Try to test only </a:t>
            </a:r>
            <a:r>
              <a:rPr lang="en-US" b="1" dirty="0"/>
              <a:t>one thing per method </a:t>
            </a:r>
            <a:r>
              <a:rPr lang="en-US" dirty="0"/>
              <a:t>to make it easier to find where error occurred.</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Write tests immediately after you write the function, when it’s fresh in your mind.</a:t>
            </a:r>
          </a:p>
        </p:txBody>
      </p:sp>
      <p:sp>
        <p:nvSpPr>
          <p:cNvPr id="4" name="Slide Number Placeholder 3">
            <a:extLst>
              <a:ext uri="{FF2B5EF4-FFF2-40B4-BE49-F238E27FC236}">
                <a16:creationId xmlns:a16="http://schemas.microsoft.com/office/drawing/2014/main" id="{D92531B4-8C48-4190-A507-5F7FE39C335D}"/>
              </a:ext>
            </a:extLst>
          </p:cNvPr>
          <p:cNvSpPr>
            <a:spLocks noGrp="1"/>
          </p:cNvSpPr>
          <p:nvPr>
            <p:ph type="sldNum" sz="quarter" idx="12"/>
          </p:nvPr>
        </p:nvSpPr>
        <p:spPr/>
        <p:txBody>
          <a:bodyPr/>
          <a:lstStyle/>
          <a:p>
            <a:pPr>
              <a:defRPr/>
            </a:pPr>
            <a:fld id="{DFB93E29-D375-4D44-9A15-E75BE32783F3}"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9E20-2958-4C72-92C7-2EDFFBA5A141}"/>
              </a:ext>
            </a:extLst>
          </p:cNvPr>
          <p:cNvSpPr>
            <a:spLocks noGrp="1"/>
          </p:cNvSpPr>
          <p:nvPr>
            <p:ph type="title"/>
          </p:nvPr>
        </p:nvSpPr>
        <p:spPr/>
        <p:txBody>
          <a:bodyPr rtlCol="0">
            <a:normAutofit/>
          </a:bodyPr>
          <a:lstStyle/>
          <a:p>
            <a:pPr eaLnBrk="1" fontAlgn="auto" hangingPunct="1">
              <a:spcAft>
                <a:spcPts val="0"/>
              </a:spcAft>
              <a:defRPr/>
            </a:pPr>
            <a:r>
              <a:rPr lang="en-US" dirty="0"/>
              <a:t>What JUnit does</a:t>
            </a:r>
          </a:p>
        </p:txBody>
      </p:sp>
      <p:sp>
        <p:nvSpPr>
          <p:cNvPr id="3" name="Content Placeholder 2">
            <a:extLst>
              <a:ext uri="{FF2B5EF4-FFF2-40B4-BE49-F238E27FC236}">
                <a16:creationId xmlns:a16="http://schemas.microsoft.com/office/drawing/2014/main" id="{131EAA45-A313-4561-976C-47739C37B2AB}"/>
              </a:ext>
            </a:extLst>
          </p:cNvPr>
          <p:cNvSpPr>
            <a:spLocks noGrp="1"/>
          </p:cNvSpPr>
          <p:nvPr>
            <p:ph idx="1"/>
          </p:nvPr>
        </p:nvSpPr>
        <p:spPr/>
        <p:txBody>
          <a:bodyPr rtlCol="0">
            <a:normAutofit fontScale="77500" lnSpcReduction="20000"/>
          </a:bodyPr>
          <a:lstStyle/>
          <a:p>
            <a:pPr eaLnBrk="1" fontAlgn="auto" hangingPunct="1">
              <a:spcAft>
                <a:spcPts val="0"/>
              </a:spcAft>
              <a:buFont typeface="Arial"/>
              <a:buChar char="•"/>
              <a:defRPr/>
            </a:pPr>
            <a:r>
              <a:rPr lang="en-US" dirty="0"/>
              <a:t>JUnit runs a </a:t>
            </a:r>
            <a:r>
              <a:rPr lang="en-US" dirty="0">
                <a:solidFill>
                  <a:schemeClr val="accent2">
                    <a:lumMod val="75000"/>
                  </a:schemeClr>
                </a:solidFill>
              </a:rPr>
              <a:t>suite of tests and reports results</a:t>
            </a:r>
            <a:r>
              <a:rPr lang="en-US" dirty="0"/>
              <a:t>.</a:t>
            </a:r>
          </a:p>
          <a:p>
            <a:pPr eaLnBrk="1" fontAlgn="auto" hangingPunct="1">
              <a:spcAft>
                <a:spcPts val="0"/>
              </a:spcAft>
              <a:buFont typeface="Arial"/>
              <a:buChar char="•"/>
              <a:defRPr/>
            </a:pPr>
            <a:r>
              <a:rPr lang="en-US" dirty="0"/>
              <a:t>For </a:t>
            </a:r>
            <a:r>
              <a:rPr lang="en-US" b="1" i="1" dirty="0"/>
              <a:t>each</a:t>
            </a:r>
            <a:r>
              <a:rPr lang="en-US" b="1" dirty="0"/>
              <a:t> test </a:t>
            </a:r>
            <a:r>
              <a:rPr lang="en-US" dirty="0"/>
              <a:t>in the test suite:</a:t>
            </a:r>
          </a:p>
          <a:p>
            <a:pPr marL="400050" lvl="1" indent="0" eaLnBrk="1" fontAlgn="auto" hangingPunct="1">
              <a:spcAft>
                <a:spcPts val="0"/>
              </a:spcAft>
              <a:buFont typeface="Arial"/>
              <a:buNone/>
              <a:defRPr/>
            </a:pPr>
            <a:r>
              <a:rPr lang="en-US" dirty="0">
                <a:solidFill>
                  <a:schemeClr val="accent2">
                    <a:lumMod val="75000"/>
                  </a:schemeClr>
                </a:solidFill>
              </a:rPr>
              <a:t>JUnit calls </a:t>
            </a:r>
            <a:r>
              <a:rPr lang="en-US" dirty="0" err="1">
                <a:solidFill>
                  <a:schemeClr val="accent2">
                    <a:lumMod val="75000"/>
                  </a:schemeClr>
                </a:solidFill>
              </a:rPr>
              <a:t>setUp</a:t>
            </a:r>
            <a:r>
              <a:rPr lang="en-US" dirty="0">
                <a:solidFill>
                  <a:schemeClr val="accent2">
                    <a:lumMod val="75000"/>
                  </a:schemeClr>
                </a:solidFill>
              </a:rPr>
              <a:t>()</a:t>
            </a:r>
          </a:p>
          <a:p>
            <a:pPr lvl="1" eaLnBrk="1" fontAlgn="auto" hangingPunct="1">
              <a:spcAft>
                <a:spcPts val="0"/>
              </a:spcAft>
              <a:buFont typeface="Arial"/>
              <a:buChar char="–"/>
              <a:defRPr/>
            </a:pPr>
            <a:r>
              <a:rPr lang="en-US" dirty="0"/>
              <a:t>This method should create any objects you may need for </a:t>
            </a:r>
            <a:r>
              <a:rPr lang="en-US" dirty="0" smtClean="0"/>
              <a:t>testing</a:t>
            </a:r>
          </a:p>
          <a:p>
            <a:pPr marL="400050" lvl="1" indent="0" eaLnBrk="1" fontAlgn="auto" hangingPunct="1">
              <a:spcAft>
                <a:spcPts val="0"/>
              </a:spcAft>
              <a:buFont typeface="Arial"/>
              <a:buNone/>
              <a:defRPr/>
            </a:pPr>
            <a:r>
              <a:rPr lang="en-US" dirty="0" smtClean="0">
                <a:solidFill>
                  <a:schemeClr val="accent2">
                    <a:lumMod val="75000"/>
                  </a:schemeClr>
                </a:solidFill>
              </a:rPr>
              <a:t>JUnit </a:t>
            </a:r>
            <a:r>
              <a:rPr lang="en-US" dirty="0">
                <a:solidFill>
                  <a:schemeClr val="accent2">
                    <a:lumMod val="75000"/>
                  </a:schemeClr>
                </a:solidFill>
              </a:rPr>
              <a:t>calls </a:t>
            </a:r>
            <a:r>
              <a:rPr lang="en-US" dirty="0" err="1">
                <a:solidFill>
                  <a:schemeClr val="accent2">
                    <a:lumMod val="75000"/>
                  </a:schemeClr>
                </a:solidFill>
              </a:rPr>
              <a:t>tearDown</a:t>
            </a:r>
            <a:r>
              <a:rPr lang="en-US" dirty="0">
                <a:solidFill>
                  <a:schemeClr val="accent2">
                    <a:lumMod val="75000"/>
                  </a:schemeClr>
                </a:solidFill>
              </a:rPr>
              <a:t>()</a:t>
            </a:r>
          </a:p>
          <a:p>
            <a:pPr lvl="1" eaLnBrk="1" fontAlgn="auto" hangingPunct="1">
              <a:spcAft>
                <a:spcPts val="0"/>
              </a:spcAft>
              <a:buFont typeface="Arial"/>
              <a:buChar char="–"/>
              <a:defRPr/>
            </a:pPr>
            <a:r>
              <a:rPr lang="en-US" dirty="0"/>
              <a:t>This method should remove any objects you created</a:t>
            </a:r>
          </a:p>
          <a:p>
            <a:pPr marL="400050" lvl="1" indent="0" eaLnBrk="1" fontAlgn="auto" hangingPunct="1">
              <a:spcAft>
                <a:spcPts val="0"/>
              </a:spcAft>
              <a:buFont typeface="Arial"/>
              <a:buNone/>
              <a:defRPr/>
            </a:pPr>
            <a:r>
              <a:rPr lang="en-US" dirty="0">
                <a:solidFill>
                  <a:schemeClr val="accent2">
                    <a:lumMod val="75000"/>
                  </a:schemeClr>
                </a:solidFill>
              </a:rPr>
              <a:t>JUnit calls </a:t>
            </a:r>
            <a:r>
              <a:rPr lang="en-US" b="1" i="1" dirty="0">
                <a:solidFill>
                  <a:schemeClr val="accent2">
                    <a:lumMod val="75000"/>
                  </a:schemeClr>
                </a:solidFill>
              </a:rPr>
              <a:t>once</a:t>
            </a:r>
            <a:r>
              <a:rPr lang="en-US" dirty="0">
                <a:solidFill>
                  <a:schemeClr val="accent2">
                    <a:lumMod val="75000"/>
                  </a:schemeClr>
                </a:solidFill>
              </a:rPr>
              <a:t> the test method</a:t>
            </a:r>
          </a:p>
          <a:p>
            <a:pPr lvl="1" eaLnBrk="1" fontAlgn="auto" hangingPunct="1">
              <a:spcAft>
                <a:spcPts val="0"/>
              </a:spcAft>
              <a:buFont typeface="Arial"/>
              <a:buChar char="–"/>
              <a:defRPr/>
            </a:pPr>
            <a:r>
              <a:rPr lang="en-US" dirty="0"/>
              <a:t>The test method may comprise </a:t>
            </a:r>
            <a:r>
              <a:rPr lang="en-US" b="1" dirty="0"/>
              <a:t>multiple test cases</a:t>
            </a:r>
            <a:r>
              <a:rPr lang="en-US" dirty="0"/>
              <a:t>; that is, it may make </a:t>
            </a:r>
            <a:r>
              <a:rPr lang="en-US" b="1" dirty="0"/>
              <a:t>multiple calls </a:t>
            </a:r>
            <a:r>
              <a:rPr lang="en-US" dirty="0"/>
              <a:t>to the method you are testing</a:t>
            </a:r>
          </a:p>
          <a:p>
            <a:pPr lvl="1" eaLnBrk="1" fontAlgn="auto" hangingPunct="1">
              <a:spcAft>
                <a:spcPts val="0"/>
              </a:spcAft>
              <a:buFont typeface="Arial"/>
              <a:buChar char="–"/>
              <a:defRPr/>
            </a:pPr>
            <a:r>
              <a:rPr lang="en-US" dirty="0"/>
              <a:t>In fact, since it’s your code, the test method can do anything you </a:t>
            </a:r>
            <a:r>
              <a:rPr lang="en-US" dirty="0" smtClean="0"/>
              <a:t>want</a:t>
            </a:r>
          </a:p>
          <a:p>
            <a:pPr lvl="1" eaLnBrk="1" fontAlgn="auto" hangingPunct="1">
              <a:spcAft>
                <a:spcPts val="0"/>
              </a:spcAft>
              <a:buFont typeface="Arial"/>
              <a:buChar char="–"/>
              <a:defRPr/>
            </a:pPr>
            <a:r>
              <a:rPr lang="en-US" dirty="0" smtClean="0"/>
              <a:t>The </a:t>
            </a:r>
            <a:r>
              <a:rPr lang="en-US" dirty="0" err="1" smtClean="0"/>
              <a:t>setUp</a:t>
            </a:r>
            <a:r>
              <a:rPr lang="en-US" dirty="0" smtClean="0"/>
              <a:t>() method ensures you </a:t>
            </a:r>
            <a:r>
              <a:rPr lang="en-US" b="1" i="1" dirty="0" smtClean="0"/>
              <a:t>entered</a:t>
            </a:r>
            <a:r>
              <a:rPr lang="en-US" dirty="0" smtClean="0"/>
              <a:t> the test method with a virgin set of objects; what you do with them is up to you</a:t>
            </a:r>
            <a:endParaRPr lang="en-US" dirty="0"/>
          </a:p>
        </p:txBody>
      </p:sp>
      <p:sp>
        <p:nvSpPr>
          <p:cNvPr id="4" name="Slide Number Placeholder 3">
            <a:extLst>
              <a:ext uri="{FF2B5EF4-FFF2-40B4-BE49-F238E27FC236}">
                <a16:creationId xmlns:a16="http://schemas.microsoft.com/office/drawing/2014/main" id="{EBDA18B3-383E-4F0F-B614-4A5B04ADCC76}"/>
              </a:ext>
            </a:extLst>
          </p:cNvPr>
          <p:cNvSpPr>
            <a:spLocks noGrp="1"/>
          </p:cNvSpPr>
          <p:nvPr>
            <p:ph type="sldNum" sz="quarter" idx="12"/>
          </p:nvPr>
        </p:nvSpPr>
        <p:spPr/>
        <p:txBody>
          <a:bodyPr/>
          <a:lstStyle/>
          <a:p>
            <a:pPr>
              <a:defRPr/>
            </a:pPr>
            <a:fld id="{D5BB3143-475D-4DA3-A40D-3E146834368D}"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6E62C-6535-4D98-AD63-F51931A57D50}"/>
              </a:ext>
            </a:extLst>
          </p:cNvPr>
          <p:cNvSpPr>
            <a:spLocks noGrp="1"/>
          </p:cNvSpPr>
          <p:nvPr>
            <p:ph type="title"/>
          </p:nvPr>
        </p:nvSpPr>
        <p:spPr/>
        <p:txBody>
          <a:bodyPr rtlCol="0">
            <a:normAutofit/>
          </a:bodyPr>
          <a:lstStyle/>
          <a:p>
            <a:pPr eaLnBrk="1" fontAlgn="auto" hangingPunct="1">
              <a:spcAft>
                <a:spcPts val="0"/>
              </a:spcAft>
              <a:defRPr/>
            </a:pPr>
            <a:r>
              <a:rPr lang="en-US" dirty="0"/>
              <a:t>JUnit framework</a:t>
            </a:r>
          </a:p>
        </p:txBody>
      </p:sp>
      <p:pic>
        <p:nvPicPr>
          <p:cNvPr id="57347" name="Content Placeholder 3">
            <a:extLst>
              <a:ext uri="{FF2B5EF4-FFF2-40B4-BE49-F238E27FC236}">
                <a16:creationId xmlns:a16="http://schemas.microsoft.com/office/drawing/2014/main" id="{0B0A210F-5872-448E-98A7-DF8A319231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8963" y="1417638"/>
            <a:ext cx="7966075" cy="4826000"/>
          </a:xfrm>
        </p:spPr>
      </p:pic>
      <p:sp>
        <p:nvSpPr>
          <p:cNvPr id="3" name="Slide Number Placeholder 2">
            <a:extLst>
              <a:ext uri="{FF2B5EF4-FFF2-40B4-BE49-F238E27FC236}">
                <a16:creationId xmlns:a16="http://schemas.microsoft.com/office/drawing/2014/main" id="{E5B5E615-E303-4531-9284-8D1A6FD8957F}"/>
              </a:ext>
            </a:extLst>
          </p:cNvPr>
          <p:cNvSpPr>
            <a:spLocks noGrp="1"/>
          </p:cNvSpPr>
          <p:nvPr>
            <p:ph type="sldNum" sz="quarter" idx="12"/>
          </p:nvPr>
        </p:nvSpPr>
        <p:spPr/>
        <p:txBody>
          <a:bodyPr/>
          <a:lstStyle/>
          <a:p>
            <a:pPr>
              <a:defRPr/>
            </a:pPr>
            <a:fld id="{1F0DC139-605F-406F-9F49-5D715D327CD3}"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Content Placeholder 3">
            <a:extLst>
              <a:ext uri="{FF2B5EF4-FFF2-40B4-BE49-F238E27FC236}">
                <a16:creationId xmlns:a16="http://schemas.microsoft.com/office/drawing/2014/main" id="{FF471975-DA0C-48A1-BBDF-BAAB7505DD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6" t="2570"/>
          <a:stretch>
            <a:fillRect/>
          </a:stretch>
        </p:blipFill>
        <p:spPr>
          <a:xfrm>
            <a:off x="2486025" y="361950"/>
            <a:ext cx="4443413" cy="5988050"/>
          </a:xfrm>
        </p:spPr>
      </p:pic>
      <p:sp>
        <p:nvSpPr>
          <p:cNvPr id="2" name="Slide Number Placeholder 1">
            <a:extLst>
              <a:ext uri="{FF2B5EF4-FFF2-40B4-BE49-F238E27FC236}">
                <a16:creationId xmlns:a16="http://schemas.microsoft.com/office/drawing/2014/main" id="{43B7D90F-BCE7-4E18-A733-4CD351A2E9F4}"/>
              </a:ext>
            </a:extLst>
          </p:cNvPr>
          <p:cNvSpPr>
            <a:spLocks noGrp="1"/>
          </p:cNvSpPr>
          <p:nvPr>
            <p:ph type="sldNum" sz="quarter" idx="12"/>
          </p:nvPr>
        </p:nvSpPr>
        <p:spPr/>
        <p:txBody>
          <a:bodyPr/>
          <a:lstStyle/>
          <a:p>
            <a:pPr>
              <a:defRPr/>
            </a:pPr>
            <a:fld id="{5700D8CD-07A9-4568-886F-ED1BA4321B81}"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A742-83E1-416C-99EC-0C387D7BFEF5}"/>
              </a:ext>
            </a:extLst>
          </p:cNvPr>
          <p:cNvSpPr>
            <a:spLocks noGrp="1"/>
          </p:cNvSpPr>
          <p:nvPr>
            <p:ph type="title"/>
          </p:nvPr>
        </p:nvSpPr>
        <p:spPr/>
        <p:txBody>
          <a:bodyPr rtlCol="0">
            <a:normAutofit/>
          </a:bodyPr>
          <a:lstStyle/>
          <a:p>
            <a:pPr eaLnBrk="1" fontAlgn="auto" hangingPunct="1">
              <a:spcAft>
                <a:spcPts val="0"/>
              </a:spcAft>
              <a:defRPr/>
            </a:pPr>
            <a:r>
              <a:rPr lang="en-US" dirty="0"/>
              <a:t>Coding </a:t>
            </a:r>
            <a:r>
              <a:rPr lang="en-US" dirty="0">
                <a:solidFill>
                  <a:srgbClr val="FF0000"/>
                </a:solidFill>
              </a:rPr>
              <a:t>Convention</a:t>
            </a:r>
            <a:r>
              <a:rPr lang="en-US" dirty="0"/>
              <a:t> for JUnit Class</a:t>
            </a:r>
          </a:p>
        </p:txBody>
      </p:sp>
      <p:sp>
        <p:nvSpPr>
          <p:cNvPr id="3" name="Content Placeholder 2">
            <a:extLst>
              <a:ext uri="{FF2B5EF4-FFF2-40B4-BE49-F238E27FC236}">
                <a16:creationId xmlns:a16="http://schemas.microsoft.com/office/drawing/2014/main" id="{FD09FD8F-D3D7-4B25-BCA0-0774404E148A}"/>
              </a:ext>
            </a:extLst>
          </p:cNvPr>
          <p:cNvSpPr>
            <a:spLocks noGrp="1"/>
          </p:cNvSpPr>
          <p:nvPr>
            <p:ph idx="1"/>
          </p:nvPr>
        </p:nvSpPr>
        <p:spPr>
          <a:xfrm>
            <a:off x="457200" y="1828800"/>
            <a:ext cx="8229600" cy="3522663"/>
          </a:xfrm>
        </p:spPr>
        <p:txBody>
          <a:bodyPr rtlCol="0">
            <a:normAutofit fontScale="62500" lnSpcReduction="20000"/>
          </a:bodyPr>
          <a:lstStyle/>
          <a:p>
            <a:pPr eaLnBrk="1" fontAlgn="auto" hangingPunct="1">
              <a:spcAft>
                <a:spcPts val="0"/>
              </a:spcAft>
              <a:defRPr/>
            </a:pPr>
            <a:r>
              <a:rPr lang="en-US" dirty="0"/>
              <a:t>Name of the test </a:t>
            </a:r>
            <a:r>
              <a:rPr lang="en-US" dirty="0">
                <a:solidFill>
                  <a:schemeClr val="accent2"/>
                </a:solidFill>
              </a:rPr>
              <a:t>class</a:t>
            </a:r>
            <a:r>
              <a:rPr lang="en-US" dirty="0"/>
              <a:t> must end with "Test".</a:t>
            </a:r>
          </a:p>
          <a:p>
            <a:pPr eaLnBrk="1" fontAlgn="auto" hangingPunct="1">
              <a:spcAft>
                <a:spcPts val="0"/>
              </a:spcAft>
              <a:defRPr/>
            </a:pPr>
            <a:endParaRPr lang="en-US" dirty="0"/>
          </a:p>
          <a:p>
            <a:pPr eaLnBrk="1" fontAlgn="auto" hangingPunct="1">
              <a:spcAft>
                <a:spcPts val="0"/>
              </a:spcAft>
              <a:defRPr/>
            </a:pPr>
            <a:r>
              <a:rPr lang="en-US" dirty="0" smtClean="0"/>
              <a:t>Name </a:t>
            </a:r>
            <a:r>
              <a:rPr lang="en-US" dirty="0"/>
              <a:t>of the </a:t>
            </a:r>
            <a:r>
              <a:rPr lang="en-US" dirty="0">
                <a:solidFill>
                  <a:schemeClr val="accent2"/>
                </a:solidFill>
              </a:rPr>
              <a:t>method</a:t>
            </a:r>
            <a:r>
              <a:rPr lang="en-US" dirty="0"/>
              <a:t> must begin with "test".</a:t>
            </a:r>
          </a:p>
          <a:p>
            <a:pPr eaLnBrk="1" fontAlgn="auto" hangingPunct="1">
              <a:spcAft>
                <a:spcPts val="0"/>
              </a:spcAft>
              <a:defRPr/>
            </a:pPr>
            <a:endParaRPr lang="en-US" dirty="0"/>
          </a:p>
          <a:p>
            <a:pPr eaLnBrk="1" fontAlgn="auto" hangingPunct="1">
              <a:spcAft>
                <a:spcPts val="0"/>
              </a:spcAft>
              <a:defRPr/>
            </a:pPr>
            <a:r>
              <a:rPr lang="en-US" dirty="0" smtClean="0">
                <a:solidFill>
                  <a:schemeClr val="accent2"/>
                </a:solidFill>
              </a:rPr>
              <a:t>Return </a:t>
            </a:r>
            <a:r>
              <a:rPr lang="en-US" dirty="0">
                <a:solidFill>
                  <a:schemeClr val="accent2"/>
                </a:solidFill>
              </a:rPr>
              <a:t>type </a:t>
            </a:r>
            <a:r>
              <a:rPr lang="en-US" dirty="0"/>
              <a:t>of a test method must be void.</a:t>
            </a:r>
          </a:p>
          <a:p>
            <a:pPr eaLnBrk="1" fontAlgn="auto" hangingPunct="1">
              <a:spcAft>
                <a:spcPts val="0"/>
              </a:spcAft>
              <a:defRPr/>
            </a:pPr>
            <a:endParaRPr lang="en-US" dirty="0"/>
          </a:p>
          <a:p>
            <a:pPr eaLnBrk="1" fontAlgn="auto" hangingPunct="1">
              <a:spcAft>
                <a:spcPts val="0"/>
              </a:spcAft>
              <a:defRPr/>
            </a:pPr>
            <a:r>
              <a:rPr lang="en-US" dirty="0"/>
              <a:t>Test method must not throw any </a:t>
            </a:r>
            <a:r>
              <a:rPr lang="en-US" dirty="0">
                <a:solidFill>
                  <a:schemeClr val="accent2"/>
                </a:solidFill>
              </a:rPr>
              <a:t>exception</a:t>
            </a:r>
            <a:r>
              <a:rPr lang="en-US" dirty="0"/>
              <a:t>.</a:t>
            </a:r>
          </a:p>
          <a:p>
            <a:pPr eaLnBrk="1" fontAlgn="auto" hangingPunct="1">
              <a:spcAft>
                <a:spcPts val="0"/>
              </a:spcAft>
              <a:defRPr/>
            </a:pPr>
            <a:endParaRPr lang="en-US" dirty="0"/>
          </a:p>
          <a:p>
            <a:pPr eaLnBrk="1" fontAlgn="auto" hangingPunct="1">
              <a:spcAft>
                <a:spcPts val="0"/>
              </a:spcAft>
              <a:defRPr/>
            </a:pPr>
            <a:r>
              <a:rPr lang="en-US" dirty="0" smtClean="0"/>
              <a:t>Test </a:t>
            </a:r>
            <a:r>
              <a:rPr lang="en-US" dirty="0"/>
              <a:t>method must not have any </a:t>
            </a:r>
            <a:r>
              <a:rPr lang="en-US" dirty="0">
                <a:solidFill>
                  <a:schemeClr val="accent2"/>
                </a:solidFill>
              </a:rPr>
              <a:t>parameter</a:t>
            </a:r>
            <a:r>
              <a:rPr lang="en-US" dirty="0"/>
              <a:t>.</a:t>
            </a:r>
          </a:p>
          <a:p>
            <a:pPr eaLnBrk="1" fontAlgn="auto" hangingPunct="1">
              <a:spcAft>
                <a:spcPts val="0"/>
              </a:spcAft>
              <a:defRPr/>
            </a:pPr>
            <a:endParaRPr lang="en-US" dirty="0"/>
          </a:p>
          <a:p>
            <a:pPr eaLnBrk="1" fontAlgn="auto" hangingPunct="1">
              <a:spcAft>
                <a:spcPts val="0"/>
              </a:spcAft>
              <a:defRPr/>
            </a:pPr>
            <a:r>
              <a:rPr lang="en-US" dirty="0" smtClean="0"/>
              <a:t>Test </a:t>
            </a:r>
            <a:r>
              <a:rPr lang="en-US" dirty="0"/>
              <a:t>methods must be annotated by the </a:t>
            </a:r>
            <a:r>
              <a:rPr lang="en-US" dirty="0">
                <a:solidFill>
                  <a:schemeClr val="accent2"/>
                </a:solidFill>
              </a:rPr>
              <a:t>@Test annotation</a:t>
            </a:r>
            <a:r>
              <a:rPr lang="en-US" dirty="0"/>
              <a:t>.</a:t>
            </a:r>
          </a:p>
        </p:txBody>
      </p:sp>
      <p:sp>
        <p:nvSpPr>
          <p:cNvPr id="4" name="Slide Number Placeholder 3">
            <a:extLst>
              <a:ext uri="{FF2B5EF4-FFF2-40B4-BE49-F238E27FC236}">
                <a16:creationId xmlns:a16="http://schemas.microsoft.com/office/drawing/2014/main" id="{D6FAAB85-BA30-4EB7-A409-B6693F7683D8}"/>
              </a:ext>
            </a:extLst>
          </p:cNvPr>
          <p:cNvSpPr>
            <a:spLocks noGrp="1"/>
          </p:cNvSpPr>
          <p:nvPr>
            <p:ph type="sldNum" sz="quarter" idx="12"/>
          </p:nvPr>
        </p:nvSpPr>
        <p:spPr/>
        <p:txBody>
          <a:bodyPr/>
          <a:lstStyle/>
          <a:p>
            <a:pPr>
              <a:defRPr/>
            </a:pPr>
            <a:fld id="{35C41BA9-6E54-458F-905B-A3B344913C7E}"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3D81-C0E3-421B-AD95-FF80484B68B9}"/>
              </a:ext>
            </a:extLst>
          </p:cNvPr>
          <p:cNvSpPr>
            <a:spLocks noGrp="1"/>
          </p:cNvSpPr>
          <p:nvPr>
            <p:ph type="title"/>
          </p:nvPr>
        </p:nvSpPr>
        <p:spPr/>
        <p:txBody>
          <a:bodyPr rtlCol="0">
            <a:normAutofit/>
          </a:bodyPr>
          <a:lstStyle/>
          <a:p>
            <a:pPr eaLnBrk="1" fontAlgn="auto" hangingPunct="1">
              <a:spcAft>
                <a:spcPts val="0"/>
              </a:spcAft>
              <a:defRPr/>
            </a:pPr>
            <a:r>
              <a:rPr lang="en-US" dirty="0"/>
              <a:t>Standards for unit tests</a:t>
            </a:r>
          </a:p>
        </p:txBody>
      </p:sp>
      <p:sp>
        <p:nvSpPr>
          <p:cNvPr id="3" name="Content Placeholder 2">
            <a:extLst>
              <a:ext uri="{FF2B5EF4-FFF2-40B4-BE49-F238E27FC236}">
                <a16:creationId xmlns:a16="http://schemas.microsoft.com/office/drawing/2014/main" id="{A2D15853-435B-4B23-AAFC-BA2CC0EBBC37}"/>
              </a:ext>
            </a:extLst>
          </p:cNvPr>
          <p:cNvSpPr>
            <a:spLocks noGrp="1"/>
          </p:cNvSpPr>
          <p:nvPr>
            <p:ph idx="1"/>
          </p:nvPr>
        </p:nvSpPr>
        <p:spPr/>
        <p:txBody>
          <a:bodyPr rtlCol="0">
            <a:normAutofit fontScale="77500" lnSpcReduction="20000"/>
          </a:bodyPr>
          <a:lstStyle/>
          <a:p>
            <a:pPr algn="just" eaLnBrk="1" fontAlgn="auto" hangingPunct="1">
              <a:spcAft>
                <a:spcPts val="0"/>
              </a:spcAft>
              <a:buFont typeface="Arial"/>
              <a:buChar char="•"/>
              <a:defRPr/>
            </a:pPr>
            <a:r>
              <a:rPr lang="en-US" dirty="0"/>
              <a:t>You should write a test case for the method which is </a:t>
            </a:r>
            <a:r>
              <a:rPr lang="en-US" dirty="0">
                <a:solidFill>
                  <a:schemeClr val="accent2"/>
                </a:solidFill>
              </a:rPr>
              <a:t>less dependent on sub method</a:t>
            </a:r>
            <a:r>
              <a:rPr lang="en-US" dirty="0"/>
              <a:t>. </a:t>
            </a:r>
            <a:endParaRPr lang="en-US" dirty="0" smtClean="0"/>
          </a:p>
          <a:p>
            <a:pPr lvl="1" algn="just" eaLnBrk="1" fontAlgn="auto" hangingPunct="1">
              <a:spcAft>
                <a:spcPts val="0"/>
              </a:spcAft>
              <a:buFont typeface="Arial"/>
              <a:buChar char="•"/>
              <a:defRPr/>
            </a:pPr>
            <a:r>
              <a:rPr lang="en-US" dirty="0" smtClean="0"/>
              <a:t>If </a:t>
            </a:r>
            <a:r>
              <a:rPr lang="en-US" dirty="0"/>
              <a:t>you write a test case for dependent methods, your test may fail because the sub method can return wrong value. So, it may take longer to find out the source of the problem. </a:t>
            </a:r>
          </a:p>
          <a:p>
            <a:pPr marL="0" indent="0" algn="just" eaLnBrk="1" fontAlgn="auto" hangingPunct="1">
              <a:spcAft>
                <a:spcPts val="0"/>
              </a:spcAft>
              <a:buNone/>
              <a:defRPr/>
            </a:pPr>
            <a:endParaRPr lang="en-US" dirty="0"/>
          </a:p>
          <a:p>
            <a:pPr algn="just" eaLnBrk="1" fontAlgn="auto" hangingPunct="1">
              <a:spcAft>
                <a:spcPts val="0"/>
              </a:spcAft>
              <a:buFont typeface="Arial"/>
              <a:buChar char="•"/>
              <a:defRPr/>
            </a:pPr>
            <a:r>
              <a:rPr lang="en-US" dirty="0" smtClean="0"/>
              <a:t>Each </a:t>
            </a:r>
            <a:r>
              <a:rPr lang="en-US" dirty="0"/>
              <a:t>test case has to be in the </a:t>
            </a:r>
            <a:r>
              <a:rPr lang="en-US" dirty="0">
                <a:solidFill>
                  <a:schemeClr val="accent2"/>
                </a:solidFill>
              </a:rPr>
              <a:t>same package </a:t>
            </a:r>
            <a:r>
              <a:rPr lang="en-US" dirty="0"/>
              <a:t>as the code to be tested. </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Although, it is nice to cover most of the code in the test cases, it is </a:t>
            </a:r>
            <a:r>
              <a:rPr lang="en-US" dirty="0">
                <a:solidFill>
                  <a:schemeClr val="accent2"/>
                </a:solidFill>
              </a:rPr>
              <a:t>not advisable to use 100% of the code</a:t>
            </a:r>
            <a:r>
              <a:rPr lang="en-US" dirty="0"/>
              <a:t>. If the method is too simple then there is no point of writing unit test for it. </a:t>
            </a:r>
          </a:p>
        </p:txBody>
      </p:sp>
      <p:sp>
        <p:nvSpPr>
          <p:cNvPr id="4" name="Slide Number Placeholder 3">
            <a:extLst>
              <a:ext uri="{FF2B5EF4-FFF2-40B4-BE49-F238E27FC236}">
                <a16:creationId xmlns:a16="http://schemas.microsoft.com/office/drawing/2014/main" id="{8F8F3230-5343-4C98-A4AF-FA1165DE742C}"/>
              </a:ext>
            </a:extLst>
          </p:cNvPr>
          <p:cNvSpPr>
            <a:spLocks noGrp="1"/>
          </p:cNvSpPr>
          <p:nvPr>
            <p:ph type="sldNum" sz="quarter" idx="12"/>
          </p:nvPr>
        </p:nvSpPr>
        <p:spPr/>
        <p:txBody>
          <a:bodyPr/>
          <a:lstStyle/>
          <a:p>
            <a:pPr>
              <a:defRPr/>
            </a:pPr>
            <a:fld id="{E9821835-C902-4622-9050-19143FFF3566}"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A662-5427-4552-9F1B-E23964D6B0AD}"/>
              </a:ext>
            </a:extLst>
          </p:cNvPr>
          <p:cNvSpPr>
            <a:spLocks noGrp="1"/>
          </p:cNvSpPr>
          <p:nvPr>
            <p:ph type="title"/>
          </p:nvPr>
        </p:nvSpPr>
        <p:spPr/>
        <p:txBody>
          <a:bodyPr rtlCol="0">
            <a:normAutofit/>
          </a:bodyPr>
          <a:lstStyle/>
          <a:p>
            <a:pPr eaLnBrk="1" fontAlgn="auto" hangingPunct="1">
              <a:spcAft>
                <a:spcPts val="0"/>
              </a:spcAft>
              <a:defRPr/>
            </a:pPr>
            <a:r>
              <a:rPr lang="en-US" dirty="0"/>
              <a:t>Creating a test class in JUnit</a:t>
            </a:r>
          </a:p>
        </p:txBody>
      </p:sp>
      <p:sp>
        <p:nvSpPr>
          <p:cNvPr id="3" name="Content Placeholder 2">
            <a:extLst>
              <a:ext uri="{FF2B5EF4-FFF2-40B4-BE49-F238E27FC236}">
                <a16:creationId xmlns:a16="http://schemas.microsoft.com/office/drawing/2014/main" id="{2ED8DD7A-FDDB-4AE6-BC72-8CC86EA2663C}"/>
              </a:ext>
            </a:extLst>
          </p:cNvPr>
          <p:cNvSpPr>
            <a:spLocks noGrp="1"/>
          </p:cNvSpPr>
          <p:nvPr>
            <p:ph idx="1"/>
          </p:nvPr>
        </p:nvSpPr>
        <p:spPr>
          <a:xfrm>
            <a:off x="457200" y="1895475"/>
            <a:ext cx="8229600" cy="3536950"/>
          </a:xfrm>
        </p:spPr>
        <p:txBody>
          <a:bodyPr rtlCol="0">
            <a:normAutofit fontScale="77500" lnSpcReduction="20000"/>
          </a:bodyPr>
          <a:lstStyle/>
          <a:p>
            <a:pPr algn="just" eaLnBrk="1" fontAlgn="auto" hangingPunct="1">
              <a:spcAft>
                <a:spcPts val="0"/>
              </a:spcAft>
              <a:buFont typeface="Arial"/>
              <a:buChar char="•"/>
              <a:defRPr/>
            </a:pPr>
            <a:r>
              <a:rPr lang="en-US" dirty="0"/>
              <a:t>Override the </a:t>
            </a:r>
            <a:r>
              <a:rPr lang="en-US" dirty="0" err="1">
                <a:solidFill>
                  <a:schemeClr val="accent2">
                    <a:lumMod val="75000"/>
                  </a:schemeClr>
                </a:solidFill>
              </a:rPr>
              <a:t>setUp</a:t>
            </a:r>
            <a:r>
              <a:rPr lang="en-US" dirty="0">
                <a:solidFill>
                  <a:schemeClr val="accent2">
                    <a:lumMod val="75000"/>
                  </a:schemeClr>
                </a:solidFill>
              </a:rPr>
              <a:t>() method </a:t>
            </a:r>
            <a:r>
              <a:rPr lang="en-US" dirty="0"/>
              <a:t>to initialize object(s) under test. </a:t>
            </a:r>
          </a:p>
          <a:p>
            <a:pPr algn="just" eaLnBrk="1" fontAlgn="auto" hangingPunct="1">
              <a:spcAft>
                <a:spcPts val="0"/>
              </a:spcAft>
              <a:buFont typeface="Arial"/>
              <a:buChar char="•"/>
              <a:defRPr/>
            </a:pPr>
            <a:r>
              <a:rPr lang="en-US" dirty="0"/>
              <a:t>Override the </a:t>
            </a:r>
            <a:r>
              <a:rPr lang="en-US" dirty="0" err="1">
                <a:solidFill>
                  <a:schemeClr val="accent2">
                    <a:lumMod val="75000"/>
                  </a:schemeClr>
                </a:solidFill>
              </a:rPr>
              <a:t>tearDown</a:t>
            </a:r>
            <a:r>
              <a:rPr lang="en-US" dirty="0">
                <a:solidFill>
                  <a:schemeClr val="accent2">
                    <a:lumMod val="75000"/>
                  </a:schemeClr>
                </a:solidFill>
              </a:rPr>
              <a:t>() method </a:t>
            </a:r>
            <a:r>
              <a:rPr lang="en-US" dirty="0"/>
              <a:t>to release object(s) under test. </a:t>
            </a:r>
          </a:p>
          <a:p>
            <a:pPr algn="just" eaLnBrk="1" fontAlgn="auto" hangingPunct="1">
              <a:spcAft>
                <a:spcPts val="0"/>
              </a:spcAft>
              <a:buFont typeface="Arial"/>
              <a:buChar char="•"/>
              <a:defRPr/>
            </a:pPr>
            <a:r>
              <a:rPr lang="en-US" dirty="0"/>
              <a:t>Define </a:t>
            </a:r>
            <a:r>
              <a:rPr lang="en-US" dirty="0">
                <a:solidFill>
                  <a:schemeClr val="accent2">
                    <a:lumMod val="75000"/>
                  </a:schemeClr>
                </a:solidFill>
              </a:rPr>
              <a:t>one or more public </a:t>
            </a:r>
            <a:r>
              <a:rPr lang="en-US" dirty="0" err="1">
                <a:solidFill>
                  <a:schemeClr val="accent2">
                    <a:lumMod val="75000"/>
                  </a:schemeClr>
                </a:solidFill>
              </a:rPr>
              <a:t>testX</a:t>
            </a:r>
            <a:r>
              <a:rPr lang="en-US" dirty="0">
                <a:solidFill>
                  <a:schemeClr val="accent2">
                    <a:lumMod val="75000"/>
                  </a:schemeClr>
                </a:solidFill>
              </a:rPr>
              <a:t>() methods </a:t>
            </a:r>
            <a:r>
              <a:rPr lang="en-US" dirty="0"/>
              <a:t>that exercise the object(s) under test and </a:t>
            </a:r>
            <a:r>
              <a:rPr lang="en-US" b="1" dirty="0"/>
              <a:t>assert expected results</a:t>
            </a:r>
            <a:r>
              <a:rPr lang="en-US" dirty="0"/>
              <a:t>. </a:t>
            </a:r>
          </a:p>
          <a:p>
            <a:pPr algn="just" eaLnBrk="1" fontAlgn="auto" hangingPunct="1">
              <a:spcAft>
                <a:spcPts val="0"/>
              </a:spcAft>
              <a:buFont typeface="Arial"/>
              <a:buChar char="•"/>
              <a:defRPr/>
            </a:pPr>
            <a:r>
              <a:rPr lang="en-US" dirty="0"/>
              <a:t>Define a </a:t>
            </a:r>
            <a:r>
              <a:rPr lang="en-US" dirty="0">
                <a:solidFill>
                  <a:schemeClr val="accent2">
                    <a:lumMod val="75000"/>
                  </a:schemeClr>
                </a:solidFill>
              </a:rPr>
              <a:t>static suite() factory method </a:t>
            </a:r>
            <a:r>
              <a:rPr lang="en-US" dirty="0"/>
              <a:t>that creates a </a:t>
            </a:r>
            <a:r>
              <a:rPr lang="en-US" dirty="0" err="1"/>
              <a:t>TestSuite</a:t>
            </a:r>
            <a:r>
              <a:rPr lang="en-US" dirty="0"/>
              <a:t> containing all the </a:t>
            </a:r>
            <a:r>
              <a:rPr lang="en-US" dirty="0" err="1"/>
              <a:t>testX</a:t>
            </a:r>
            <a:r>
              <a:rPr lang="en-US" dirty="0"/>
              <a:t>() methods. </a:t>
            </a:r>
          </a:p>
          <a:p>
            <a:pPr algn="just" eaLnBrk="1" fontAlgn="auto" hangingPunct="1">
              <a:spcAft>
                <a:spcPts val="0"/>
              </a:spcAft>
              <a:buFont typeface="Arial"/>
              <a:buChar char="•"/>
              <a:defRPr/>
            </a:pPr>
            <a:r>
              <a:rPr lang="en-US" b="1" dirty="0"/>
              <a:t>Optionally</a:t>
            </a:r>
            <a:r>
              <a:rPr lang="en-US" dirty="0"/>
              <a:t> define a </a:t>
            </a:r>
            <a:r>
              <a:rPr lang="en-US" dirty="0">
                <a:solidFill>
                  <a:schemeClr val="accent2">
                    <a:lumMod val="75000"/>
                  </a:schemeClr>
                </a:solidFill>
              </a:rPr>
              <a:t>main() method </a:t>
            </a:r>
            <a:r>
              <a:rPr lang="en-US" dirty="0"/>
              <a:t>that runs the test in batch mode.</a:t>
            </a:r>
          </a:p>
        </p:txBody>
      </p:sp>
      <p:sp>
        <p:nvSpPr>
          <p:cNvPr id="4" name="Slide Number Placeholder 3">
            <a:extLst>
              <a:ext uri="{FF2B5EF4-FFF2-40B4-BE49-F238E27FC236}">
                <a16:creationId xmlns:a16="http://schemas.microsoft.com/office/drawing/2014/main" id="{634CCBA3-74AE-4D54-9B3E-2EE8DFC09EDE}"/>
              </a:ext>
            </a:extLst>
          </p:cNvPr>
          <p:cNvSpPr>
            <a:spLocks noGrp="1"/>
          </p:cNvSpPr>
          <p:nvPr>
            <p:ph type="sldNum" sz="quarter" idx="12"/>
          </p:nvPr>
        </p:nvSpPr>
        <p:spPr/>
        <p:txBody>
          <a:bodyPr/>
          <a:lstStyle/>
          <a:p>
            <a:pPr>
              <a:defRPr/>
            </a:pPr>
            <a:fld id="{65F4D8C7-69CF-468C-9618-D70C846F769C}"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5F63-B93C-4646-A4FF-8C3316051E3F}"/>
              </a:ext>
            </a:extLst>
          </p:cNvPr>
          <p:cNvSpPr>
            <a:spLocks noGrp="1"/>
          </p:cNvSpPr>
          <p:nvPr>
            <p:ph type="title"/>
          </p:nvPr>
        </p:nvSpPr>
        <p:spPr/>
        <p:txBody>
          <a:bodyPr rtlCol="0">
            <a:normAutofit/>
          </a:bodyPr>
          <a:lstStyle/>
          <a:p>
            <a:pPr eaLnBrk="1" fontAlgn="auto" hangingPunct="1">
              <a:spcAft>
                <a:spcPts val="0"/>
              </a:spcAft>
              <a:defRPr/>
            </a:pPr>
            <a:r>
              <a:rPr lang="en-US" dirty="0"/>
              <a:t>Fixtures</a:t>
            </a:r>
          </a:p>
        </p:txBody>
      </p:sp>
      <p:sp>
        <p:nvSpPr>
          <p:cNvPr id="3" name="Content Placeholder 2">
            <a:extLst>
              <a:ext uri="{FF2B5EF4-FFF2-40B4-BE49-F238E27FC236}">
                <a16:creationId xmlns:a16="http://schemas.microsoft.com/office/drawing/2014/main" id="{5EA9F860-29CA-4B3D-9B46-E5BA6F2A273E}"/>
              </a:ext>
            </a:extLst>
          </p:cNvPr>
          <p:cNvSpPr>
            <a:spLocks noGrp="1"/>
          </p:cNvSpPr>
          <p:nvPr>
            <p:ph idx="1"/>
          </p:nvPr>
        </p:nvSpPr>
        <p:spPr/>
        <p:txBody>
          <a:bodyPr rtlCol="0">
            <a:normAutofit fontScale="62500" lnSpcReduction="20000"/>
          </a:bodyPr>
          <a:lstStyle/>
          <a:p>
            <a:pPr algn="just" eaLnBrk="1" fontAlgn="auto" hangingPunct="1">
              <a:spcAft>
                <a:spcPts val="0"/>
              </a:spcAft>
              <a:buFont typeface="Arial"/>
              <a:buChar char="•"/>
              <a:defRPr/>
            </a:pPr>
            <a:r>
              <a:rPr lang="en-US" sz="3100" dirty="0"/>
              <a:t>A </a:t>
            </a:r>
            <a:r>
              <a:rPr lang="en-US" sz="3100" b="1" dirty="0"/>
              <a:t>fixture</a:t>
            </a:r>
            <a:r>
              <a:rPr lang="en-US" sz="3100" dirty="0"/>
              <a:t> is just the code you want to </a:t>
            </a:r>
            <a:r>
              <a:rPr lang="en-US" sz="3100" b="1" dirty="0"/>
              <a:t>run before every test</a:t>
            </a:r>
            <a:r>
              <a:rPr lang="en-US" sz="3100" b="1" dirty="0" smtClean="0"/>
              <a:t>.</a:t>
            </a:r>
          </a:p>
          <a:p>
            <a:pPr algn="just" eaLnBrk="1" fontAlgn="auto" hangingPunct="1">
              <a:spcAft>
                <a:spcPts val="0"/>
              </a:spcAft>
              <a:buFont typeface="Arial"/>
              <a:buChar char="•"/>
              <a:defRPr/>
            </a:pPr>
            <a:r>
              <a:rPr lang="en-US" sz="3100" dirty="0" smtClean="0"/>
              <a:t>It’s </a:t>
            </a:r>
            <a:r>
              <a:rPr lang="en-US" sz="3100" dirty="0"/>
              <a:t>all the things that must be in </a:t>
            </a:r>
            <a:r>
              <a:rPr lang="en-US" dirty="0"/>
              <a:t>place in order to run a test and expect a particular outcome. </a:t>
            </a:r>
            <a:r>
              <a:rPr lang="en-US" b="1" dirty="0"/>
              <a:t>In JUnit a test fixture is a Java object</a:t>
            </a:r>
            <a:r>
              <a:rPr lang="en-US" dirty="0"/>
              <a:t>. </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You get a fixture by overriding the method </a:t>
            </a:r>
          </a:p>
          <a:p>
            <a:pPr marL="457200" lvl="1" indent="0" algn="just" eaLnBrk="1" fontAlgn="auto" hangingPunct="1">
              <a:spcAft>
                <a:spcPts val="0"/>
              </a:spcAft>
              <a:buFont typeface="Arial"/>
              <a:buNone/>
              <a:defRPr/>
            </a:pPr>
            <a:r>
              <a:rPr lang="en-US" sz="3100" dirty="0"/>
              <a:t>protected void </a:t>
            </a:r>
            <a:r>
              <a:rPr lang="en-US" sz="3100" b="1" dirty="0" err="1"/>
              <a:t>setUp</a:t>
            </a:r>
            <a:r>
              <a:rPr lang="en-US" sz="3100" dirty="0"/>
              <a:t>() { …}</a:t>
            </a:r>
          </a:p>
          <a:p>
            <a:pPr algn="just" eaLnBrk="1" fontAlgn="auto" hangingPunct="1">
              <a:spcAft>
                <a:spcPts val="0"/>
              </a:spcAft>
              <a:buFont typeface="Arial"/>
              <a:buChar char="•"/>
              <a:defRPr/>
            </a:pPr>
            <a:endParaRPr lang="en-US" dirty="0"/>
          </a:p>
          <a:p>
            <a:pPr algn="just" eaLnBrk="1" fontAlgn="auto" hangingPunct="1">
              <a:spcAft>
                <a:spcPts val="0"/>
              </a:spcAft>
              <a:buFont typeface="Arial"/>
              <a:buChar char="•"/>
              <a:defRPr/>
            </a:pPr>
            <a:r>
              <a:rPr lang="en-US" dirty="0"/>
              <a:t>The </a:t>
            </a:r>
            <a:r>
              <a:rPr lang="en-US" b="1" dirty="0"/>
              <a:t>general rule</a:t>
            </a:r>
            <a:r>
              <a:rPr lang="en-US" dirty="0"/>
              <a:t> for running a test is:</a:t>
            </a:r>
          </a:p>
          <a:p>
            <a:pPr marL="0" indent="0" algn="just" eaLnBrk="1" fontAlgn="auto" hangingPunct="1">
              <a:spcAft>
                <a:spcPts val="0"/>
              </a:spcAft>
              <a:buFont typeface="Arial"/>
              <a:buNone/>
              <a:defRPr/>
            </a:pPr>
            <a:r>
              <a:rPr lang="en-US" dirty="0"/>
              <a:t>	protected void </a:t>
            </a:r>
            <a:r>
              <a:rPr lang="en-US" dirty="0" err="1"/>
              <a:t>runTest</a:t>
            </a:r>
            <a:r>
              <a:rPr lang="en-US" dirty="0"/>
              <a:t>() {	</a:t>
            </a:r>
          </a:p>
          <a:p>
            <a:pPr marL="0" indent="0" algn="just" eaLnBrk="1" fontAlgn="auto" hangingPunct="1">
              <a:spcAft>
                <a:spcPts val="0"/>
              </a:spcAft>
              <a:buFont typeface="Arial"/>
              <a:buNone/>
              <a:defRPr/>
            </a:pPr>
            <a:r>
              <a:rPr lang="en-US" dirty="0"/>
              <a:t>		</a:t>
            </a:r>
            <a:r>
              <a:rPr lang="en-US" dirty="0" err="1"/>
              <a:t>setUp</a:t>
            </a:r>
            <a:r>
              <a:rPr lang="en-US" dirty="0"/>
              <a:t>();  </a:t>
            </a:r>
          </a:p>
          <a:p>
            <a:pPr marL="0" indent="0" algn="just" eaLnBrk="1" fontAlgn="auto" hangingPunct="1">
              <a:spcAft>
                <a:spcPts val="0"/>
              </a:spcAft>
              <a:buFont typeface="Arial"/>
              <a:buNone/>
              <a:defRPr/>
            </a:pPr>
            <a:r>
              <a:rPr lang="en-US" dirty="0"/>
              <a:t>		&lt;run the test&gt;</a:t>
            </a:r>
          </a:p>
          <a:p>
            <a:pPr marL="0" indent="0" algn="just" eaLnBrk="1" fontAlgn="auto" hangingPunct="1">
              <a:spcAft>
                <a:spcPts val="0"/>
              </a:spcAft>
              <a:buFont typeface="Arial"/>
              <a:buNone/>
              <a:defRPr/>
            </a:pPr>
            <a:r>
              <a:rPr lang="en-US" dirty="0"/>
              <a:t>		</a:t>
            </a:r>
            <a:r>
              <a:rPr lang="en-US" dirty="0" err="1"/>
              <a:t>tearDown</a:t>
            </a:r>
            <a:r>
              <a:rPr lang="en-US" dirty="0"/>
              <a:t>();</a:t>
            </a:r>
          </a:p>
          <a:p>
            <a:pPr marL="0" indent="0" algn="just" eaLnBrk="1" fontAlgn="auto" hangingPunct="1">
              <a:spcAft>
                <a:spcPts val="0"/>
              </a:spcAft>
              <a:buFont typeface="Arial"/>
              <a:buNone/>
              <a:defRPr/>
            </a:pPr>
            <a:r>
              <a:rPr lang="en-US" dirty="0"/>
              <a:t>	}</a:t>
            </a:r>
          </a:p>
          <a:p>
            <a:pPr marL="0" indent="0" algn="just" eaLnBrk="1" fontAlgn="auto" hangingPunct="1">
              <a:spcAft>
                <a:spcPts val="0"/>
              </a:spcAft>
              <a:buFont typeface="Arial"/>
              <a:buNone/>
              <a:defRPr/>
            </a:pPr>
            <a:r>
              <a:rPr lang="en-US" dirty="0"/>
              <a:t>so we can override </a:t>
            </a:r>
            <a:r>
              <a:rPr lang="en-US" dirty="0" err="1"/>
              <a:t>setUp</a:t>
            </a:r>
            <a:r>
              <a:rPr lang="en-US" dirty="0"/>
              <a:t> and/or </a:t>
            </a:r>
            <a:r>
              <a:rPr lang="en-US" dirty="0" err="1"/>
              <a:t>tearDown</a:t>
            </a:r>
            <a:r>
              <a:rPr lang="en-US" dirty="0"/>
              <a:t>, and that code will be 	</a:t>
            </a:r>
            <a:r>
              <a:rPr lang="en-US" dirty="0" smtClean="0"/>
              <a:t>run prior </a:t>
            </a:r>
            <a:r>
              <a:rPr lang="en-US" dirty="0"/>
              <a:t>to or after every test </a:t>
            </a:r>
            <a:r>
              <a:rPr lang="en-US" dirty="0" smtClean="0"/>
              <a:t>case</a:t>
            </a:r>
            <a:r>
              <a:rPr lang="en-US" dirty="0"/>
              <a:t>.</a:t>
            </a:r>
            <a:endParaRPr lang="en-US" dirty="0" smtClean="0"/>
          </a:p>
        </p:txBody>
      </p:sp>
      <p:sp>
        <p:nvSpPr>
          <p:cNvPr id="5" name="Slide Number Placeholder 4">
            <a:extLst>
              <a:ext uri="{FF2B5EF4-FFF2-40B4-BE49-F238E27FC236}">
                <a16:creationId xmlns:a16="http://schemas.microsoft.com/office/drawing/2014/main" id="{23DC89EE-F967-408D-9563-0DF8DBE3B7C8}"/>
              </a:ext>
            </a:extLst>
          </p:cNvPr>
          <p:cNvSpPr>
            <a:spLocks noGrp="1"/>
          </p:cNvSpPr>
          <p:nvPr>
            <p:ph type="sldNum" sz="quarter" idx="12"/>
          </p:nvPr>
        </p:nvSpPr>
        <p:spPr/>
        <p:txBody>
          <a:bodyPr/>
          <a:lstStyle/>
          <a:p>
            <a:pPr>
              <a:defRPr/>
            </a:pPr>
            <a:fld id="{B8ED11B7-FBB3-454D-9F23-6C96C56B4F64}" type="slidenum">
              <a:rPr lang="en-US"/>
              <a:pPr>
                <a:defRPr/>
              </a:pPr>
              <a:t>39</a:t>
            </a:fld>
            <a:endParaRPr lang="en-US"/>
          </a:p>
        </p:txBody>
      </p:sp>
    </p:spTree>
    <p:extLst>
      <p:ext uri="{BB962C8B-B14F-4D97-AF65-F5344CB8AC3E}">
        <p14:creationId xmlns:p14="http://schemas.microsoft.com/office/powerpoint/2010/main" val="384422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E4D9-3351-4926-B417-657670872C02}"/>
              </a:ext>
            </a:extLst>
          </p:cNvPr>
          <p:cNvSpPr>
            <a:spLocks noGrp="1"/>
          </p:cNvSpPr>
          <p:nvPr>
            <p:ph type="title"/>
          </p:nvPr>
        </p:nvSpPr>
        <p:spPr/>
        <p:txBody>
          <a:bodyPr rtlCol="0">
            <a:normAutofit/>
          </a:bodyPr>
          <a:lstStyle/>
          <a:p>
            <a:pPr eaLnBrk="1" fontAlgn="auto" hangingPunct="1">
              <a:spcAft>
                <a:spcPts val="0"/>
              </a:spcAft>
              <a:defRPr/>
            </a:pPr>
            <a:r>
              <a:rPr lang="en-US" dirty="0"/>
              <a:t>Economics</a:t>
            </a:r>
          </a:p>
        </p:txBody>
      </p:sp>
      <p:graphicFrame>
        <p:nvGraphicFramePr>
          <p:cNvPr id="6" name="Content Placeholder 5">
            <a:extLst>
              <a:ext uri="{FF2B5EF4-FFF2-40B4-BE49-F238E27FC236}">
                <a16:creationId xmlns:a16="http://schemas.microsoft.com/office/drawing/2014/main" id="{74E35F99-607A-415C-9F66-1713D9E7914C}"/>
              </a:ext>
            </a:extLst>
          </p:cNvPr>
          <p:cNvGraphicFramePr>
            <a:graphicFrameLocks noGrp="1"/>
          </p:cNvGraphicFramePr>
          <p:nvPr>
            <p:ph idx="1"/>
          </p:nvPr>
        </p:nvGraphicFramePr>
        <p:xfrm>
          <a:off x="457200" y="2622550"/>
          <a:ext cx="8424862" cy="2595565"/>
        </p:xfrm>
        <a:graphic>
          <a:graphicData uri="http://schemas.openxmlformats.org/drawingml/2006/table">
            <a:tbl>
              <a:tblPr firstRow="1" bandRow="1">
                <a:tableStyleId>{5C22544A-7EE6-4342-B048-85BDC9FD1C3A}</a:tableStyleId>
              </a:tblPr>
              <a:tblGrid>
                <a:gridCol w="2137951">
                  <a:extLst>
                    <a:ext uri="{9D8B030D-6E8A-4147-A177-3AD203B41FA5}">
                      <a16:colId xmlns:a16="http://schemas.microsoft.com/office/drawing/2014/main" val="20000"/>
                    </a:ext>
                  </a:extLst>
                </a:gridCol>
                <a:gridCol w="1534384">
                  <a:extLst>
                    <a:ext uri="{9D8B030D-6E8A-4147-A177-3AD203B41FA5}">
                      <a16:colId xmlns:a16="http://schemas.microsoft.com/office/drawing/2014/main" val="20001"/>
                    </a:ext>
                  </a:extLst>
                </a:gridCol>
                <a:gridCol w="1534384">
                  <a:extLst>
                    <a:ext uri="{9D8B030D-6E8A-4147-A177-3AD203B41FA5}">
                      <a16:colId xmlns:a16="http://schemas.microsoft.com/office/drawing/2014/main" val="20002"/>
                    </a:ext>
                  </a:extLst>
                </a:gridCol>
                <a:gridCol w="1385612">
                  <a:extLst>
                    <a:ext uri="{9D8B030D-6E8A-4147-A177-3AD203B41FA5}">
                      <a16:colId xmlns:a16="http://schemas.microsoft.com/office/drawing/2014/main" val="20003"/>
                    </a:ext>
                  </a:extLst>
                </a:gridCol>
                <a:gridCol w="1832531">
                  <a:extLst>
                    <a:ext uri="{9D8B030D-6E8A-4147-A177-3AD203B41FA5}">
                      <a16:colId xmlns:a16="http://schemas.microsoft.com/office/drawing/2014/main" val="20004"/>
                    </a:ext>
                  </a:extLst>
                </a:gridCol>
              </a:tblGrid>
              <a:tr h="370795">
                <a:tc rowSpan="2" gridSpan="2">
                  <a:txBody>
                    <a:bodyPr/>
                    <a:lstStyle/>
                    <a:p>
                      <a:pPr algn="ctr"/>
                      <a:r>
                        <a:rPr lang="en-US" sz="1800" dirty="0"/>
                        <a:t>Cost to fix a defect</a:t>
                      </a:r>
                    </a:p>
                  </a:txBody>
                  <a:tcPr marL="91434" marR="91434" marT="45714" marB="45714"/>
                </a:tc>
                <a:tc rowSpan="2" hMerge="1">
                  <a:txBody>
                    <a:bodyPr/>
                    <a:lstStyle/>
                    <a:p>
                      <a:endParaRPr lang="en-US"/>
                    </a:p>
                  </a:txBody>
                  <a:tcPr/>
                </a:tc>
                <a:tc gridSpan="3">
                  <a:txBody>
                    <a:bodyPr/>
                    <a:lstStyle/>
                    <a:p>
                      <a:pPr algn="ctr"/>
                      <a:r>
                        <a:rPr lang="en-US" sz="1800" dirty="0"/>
                        <a:t>Time introduced</a:t>
                      </a:r>
                    </a:p>
                  </a:txBody>
                  <a:tcPr marL="91434" marR="91434" marT="45714" marB="45714">
                    <a:solidFill>
                      <a:schemeClr val="accent1">
                        <a:lumMod val="60000"/>
                        <a:lumOff val="40000"/>
                      </a:schemeClr>
                    </a:solidFill>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0"/>
                  </a:ext>
                </a:extLst>
              </a:tr>
              <a:tr h="370795">
                <a:tc gridSpan="2" vMerge="1">
                  <a:txBody>
                    <a:bodyPr/>
                    <a:lstStyle/>
                    <a:p>
                      <a:endParaRPr lang="en-US" dirty="0"/>
                    </a:p>
                  </a:txBody>
                  <a:tcPr/>
                </a:tc>
                <a:tc hMerge="1" vMerge="1">
                  <a:txBody>
                    <a:bodyPr/>
                    <a:lstStyle/>
                    <a:p>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t>Requirements</a:t>
                      </a:r>
                    </a:p>
                  </a:txBody>
                  <a:tcPr marL="91434" marR="91434" marT="45714" marB="45714">
                    <a:solidFill>
                      <a:schemeClr val="accent5">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t>Architecture</a:t>
                      </a:r>
                    </a:p>
                  </a:txBody>
                  <a:tcPr marL="91434" marR="91434" marT="45714" marB="45714">
                    <a:solidFill>
                      <a:schemeClr val="accent5">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t>Construction</a:t>
                      </a:r>
                    </a:p>
                  </a:txBody>
                  <a:tcPr marL="91434" marR="91434" marT="45714" marB="45714">
                    <a:solidFill>
                      <a:schemeClr val="accent5">
                        <a:lumMod val="20000"/>
                        <a:lumOff val="80000"/>
                      </a:schemeClr>
                    </a:solidFill>
                  </a:tcPr>
                </a:tc>
                <a:extLst>
                  <a:ext uri="{0D108BD9-81ED-4DB2-BD59-A6C34878D82A}">
                    <a16:rowId xmlns:a16="http://schemas.microsoft.com/office/drawing/2014/main" val="10001"/>
                  </a:ext>
                </a:extLst>
              </a:tr>
              <a:tr h="370795">
                <a:tc rowSpan="2">
                  <a:txBody>
                    <a:bodyPr/>
                    <a:lstStyle/>
                    <a:p>
                      <a:pPr algn="ctr"/>
                      <a:endParaRPr lang="en-US" sz="1800" b="1" kern="1200" dirty="0">
                        <a:solidFill>
                          <a:schemeClr val="lt1"/>
                        </a:solidFill>
                        <a:latin typeface="+mn-lt"/>
                        <a:ea typeface="+mn-ea"/>
                        <a:cs typeface="+mn-cs"/>
                      </a:endParaRPr>
                    </a:p>
                  </a:txBody>
                  <a:tcPr marL="91434" marR="91434" marT="45714" marB="45714">
                    <a:solidFill>
                      <a:schemeClr val="tx2">
                        <a:lumMod val="40000"/>
                        <a:lumOff val="60000"/>
                      </a:schemeClr>
                    </a:solidFill>
                  </a:tcPr>
                </a:tc>
                <a:tc>
                  <a:txBody>
                    <a:bodyPr/>
                    <a:lstStyle/>
                    <a:p>
                      <a:pPr algn="ctr"/>
                      <a:r>
                        <a:rPr lang="en-US" sz="1800" dirty="0"/>
                        <a:t>Requirements</a:t>
                      </a:r>
                    </a:p>
                  </a:txBody>
                  <a:tcPr marL="91434" marR="91434" marT="45714" marB="45714">
                    <a:solidFill>
                      <a:schemeClr val="accent5">
                        <a:lumMod val="20000"/>
                        <a:lumOff val="80000"/>
                      </a:schemeClr>
                    </a:solidFill>
                  </a:tcPr>
                </a:tc>
                <a:tc>
                  <a:txBody>
                    <a:bodyPr/>
                    <a:lstStyle/>
                    <a:p>
                      <a:pPr algn="ctr"/>
                      <a:r>
                        <a:rPr lang="en-US" sz="1800" dirty="0"/>
                        <a:t>1x</a:t>
                      </a:r>
                    </a:p>
                  </a:txBody>
                  <a:tcPr marL="91434" marR="91434" marT="45714" marB="45714">
                    <a:solidFill>
                      <a:schemeClr val="tx2">
                        <a:lumMod val="20000"/>
                        <a:lumOff val="80000"/>
                      </a:schemeClr>
                    </a:solidFill>
                  </a:tcPr>
                </a:tc>
                <a:tc>
                  <a:txBody>
                    <a:bodyPr/>
                    <a:lstStyle/>
                    <a:p>
                      <a:pPr algn="ctr"/>
                      <a:r>
                        <a:rPr lang="en-US" sz="1800" dirty="0"/>
                        <a:t>-</a:t>
                      </a:r>
                    </a:p>
                  </a:txBody>
                  <a:tcPr marL="91434" marR="91434" marT="45714" marB="45714">
                    <a:solidFill>
                      <a:schemeClr val="tx2">
                        <a:lumMod val="20000"/>
                        <a:lumOff val="80000"/>
                      </a:schemeClr>
                    </a:solidFill>
                  </a:tcPr>
                </a:tc>
                <a:tc>
                  <a:txBody>
                    <a:bodyPr/>
                    <a:lstStyle/>
                    <a:p>
                      <a:pPr algn="ctr"/>
                      <a:r>
                        <a:rPr lang="en-US" sz="1800" dirty="0"/>
                        <a:t>-</a:t>
                      </a:r>
                    </a:p>
                  </a:txBody>
                  <a:tcPr marL="91434" marR="91434" marT="45714" marB="45714">
                    <a:solidFill>
                      <a:schemeClr val="tx2">
                        <a:lumMod val="20000"/>
                        <a:lumOff val="80000"/>
                      </a:schemeClr>
                    </a:solidFill>
                  </a:tcPr>
                </a:tc>
                <a:extLst>
                  <a:ext uri="{0D108BD9-81ED-4DB2-BD59-A6C34878D82A}">
                    <a16:rowId xmlns:a16="http://schemas.microsoft.com/office/drawing/2014/main" val="10002"/>
                  </a:ext>
                </a:extLst>
              </a:tr>
              <a:tr h="370795">
                <a:tc vMerge="1">
                  <a:txBody>
                    <a:bodyPr/>
                    <a:lstStyle/>
                    <a:p>
                      <a:pPr algn="ctr"/>
                      <a:endParaRPr lang="en-US" sz="1800" b="1" kern="1200" dirty="0">
                        <a:solidFill>
                          <a:schemeClr val="lt1"/>
                        </a:solidFill>
                        <a:latin typeface="+mn-lt"/>
                        <a:ea typeface="+mn-ea"/>
                        <a:cs typeface="+mn-cs"/>
                      </a:endParaRPr>
                    </a:p>
                  </a:txBody>
                  <a:tcPr>
                    <a:solidFill>
                      <a:schemeClr val="tx2">
                        <a:lumMod val="40000"/>
                        <a:lumOff val="60000"/>
                      </a:schemeClr>
                    </a:solidFill>
                  </a:tcPr>
                </a:tc>
                <a:tc>
                  <a:txBody>
                    <a:bodyPr/>
                    <a:lstStyle/>
                    <a:p>
                      <a:pPr marL="0" algn="ctr" defTabSz="457200" rtl="0" eaLnBrk="1" latinLnBrk="0" hangingPunct="1"/>
                      <a:r>
                        <a:rPr lang="en-US" sz="1800" kern="1200" dirty="0">
                          <a:solidFill>
                            <a:schemeClr val="dk1"/>
                          </a:solidFill>
                          <a:latin typeface="+mn-lt"/>
                          <a:ea typeface="+mn-ea"/>
                          <a:cs typeface="+mn-cs"/>
                        </a:rPr>
                        <a:t>Architecture</a:t>
                      </a:r>
                    </a:p>
                  </a:txBody>
                  <a:tcPr marL="91434" marR="91434" marT="45714" marB="45714">
                    <a:solidFill>
                      <a:schemeClr val="accent5">
                        <a:lumMod val="20000"/>
                        <a:lumOff val="80000"/>
                      </a:schemeClr>
                    </a:solidFill>
                  </a:tcPr>
                </a:tc>
                <a:tc>
                  <a:txBody>
                    <a:bodyPr/>
                    <a:lstStyle/>
                    <a:p>
                      <a:pPr marL="0" algn="ctr" defTabSz="457200" rtl="0" eaLnBrk="1" latinLnBrk="0" hangingPunct="1"/>
                      <a:r>
                        <a:rPr lang="en-US" sz="1800" kern="1200" dirty="0">
                          <a:solidFill>
                            <a:schemeClr val="dk1"/>
                          </a:solidFill>
                          <a:latin typeface="+mn-lt"/>
                          <a:ea typeface="+mn-ea"/>
                          <a:cs typeface="+mn-cs"/>
                        </a:rPr>
                        <a:t>3x</a:t>
                      </a:r>
                    </a:p>
                  </a:txBody>
                  <a:tcPr marL="91434" marR="91434" marT="45714" marB="45714">
                    <a:solidFill>
                      <a:schemeClr val="tx2">
                        <a:lumMod val="20000"/>
                        <a:lumOff val="80000"/>
                      </a:schemeClr>
                    </a:solidFill>
                  </a:tcPr>
                </a:tc>
                <a:tc>
                  <a:txBody>
                    <a:bodyPr/>
                    <a:lstStyle/>
                    <a:p>
                      <a:pPr marL="0" algn="ctr" defTabSz="457200" rtl="0" eaLnBrk="1" latinLnBrk="0" hangingPunct="1"/>
                      <a:r>
                        <a:rPr lang="en-US" sz="1800" kern="1200" dirty="0">
                          <a:solidFill>
                            <a:schemeClr val="dk1"/>
                          </a:solidFill>
                          <a:latin typeface="+mn-lt"/>
                          <a:ea typeface="+mn-ea"/>
                          <a:cs typeface="+mn-cs"/>
                        </a:rPr>
                        <a:t>1x</a:t>
                      </a:r>
                    </a:p>
                  </a:txBody>
                  <a:tcPr marL="91434" marR="91434" marT="45714" marB="45714">
                    <a:solidFill>
                      <a:schemeClr val="tx2">
                        <a:lumMod val="20000"/>
                        <a:lumOff val="80000"/>
                      </a:schemeClr>
                    </a:solidFill>
                  </a:tcPr>
                </a:tc>
                <a:tc>
                  <a:txBody>
                    <a:bodyPr/>
                    <a:lstStyle/>
                    <a:p>
                      <a:pPr marL="0" algn="ctr" defTabSz="457200" rtl="0" eaLnBrk="1" latinLnBrk="0" hangingPunct="1"/>
                      <a:r>
                        <a:rPr lang="en-US" sz="1800" kern="1200" dirty="0">
                          <a:solidFill>
                            <a:schemeClr val="dk1"/>
                          </a:solidFill>
                          <a:latin typeface="+mn-lt"/>
                          <a:ea typeface="+mn-ea"/>
                          <a:cs typeface="+mn-cs"/>
                        </a:rPr>
                        <a:t>-</a:t>
                      </a:r>
                    </a:p>
                  </a:txBody>
                  <a:tcPr marL="91434" marR="91434" marT="45714" marB="45714">
                    <a:solidFill>
                      <a:schemeClr val="tx2">
                        <a:lumMod val="20000"/>
                        <a:lumOff val="80000"/>
                      </a:schemeClr>
                    </a:solidFill>
                  </a:tcPr>
                </a:tc>
                <a:extLst>
                  <a:ext uri="{0D108BD9-81ED-4DB2-BD59-A6C34878D82A}">
                    <a16:rowId xmlns:a16="http://schemas.microsoft.com/office/drawing/2014/main" val="10003"/>
                  </a:ext>
                </a:extLst>
              </a:tr>
              <a:tr h="37079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Time</a:t>
                      </a:r>
                      <a:r>
                        <a:rPr lang="en-US" sz="1800" dirty="0"/>
                        <a:t> </a:t>
                      </a:r>
                      <a:r>
                        <a:rPr lang="en-US" sz="1800" b="1" kern="1200" dirty="0">
                          <a:solidFill>
                            <a:schemeClr val="lt1"/>
                          </a:solidFill>
                          <a:latin typeface="+mn-lt"/>
                          <a:ea typeface="+mn-ea"/>
                          <a:cs typeface="+mn-cs"/>
                        </a:rPr>
                        <a:t>detected</a:t>
                      </a:r>
                    </a:p>
                  </a:txBody>
                  <a:tcPr marL="91434" marR="91434" marT="45714" marB="45714">
                    <a:solidFill>
                      <a:schemeClr val="tx2">
                        <a:lumMod val="40000"/>
                        <a:lumOff val="60000"/>
                      </a:schemeClr>
                    </a:solidFill>
                  </a:tcPr>
                </a:tc>
                <a:tc>
                  <a:txBody>
                    <a:bodyPr/>
                    <a:lstStyle/>
                    <a:p>
                      <a:pPr algn="ctr"/>
                      <a:r>
                        <a:rPr lang="en-US" sz="1800" dirty="0"/>
                        <a:t>Construction</a:t>
                      </a:r>
                    </a:p>
                  </a:txBody>
                  <a:tcPr marL="91434" marR="91434" marT="45714" marB="45714">
                    <a:solidFill>
                      <a:schemeClr val="accent5">
                        <a:lumMod val="20000"/>
                        <a:lumOff val="80000"/>
                      </a:schemeClr>
                    </a:solidFill>
                  </a:tcPr>
                </a:tc>
                <a:tc>
                  <a:txBody>
                    <a:bodyPr/>
                    <a:lstStyle/>
                    <a:p>
                      <a:pPr algn="ctr"/>
                      <a:r>
                        <a:rPr lang="en-US" sz="1800" dirty="0"/>
                        <a:t>5-10x</a:t>
                      </a:r>
                    </a:p>
                  </a:txBody>
                  <a:tcPr marL="91434" marR="91434" marT="45714" marB="45714">
                    <a:solidFill>
                      <a:schemeClr val="tx2">
                        <a:lumMod val="20000"/>
                        <a:lumOff val="80000"/>
                      </a:schemeClr>
                    </a:solidFill>
                  </a:tcPr>
                </a:tc>
                <a:tc>
                  <a:txBody>
                    <a:bodyPr/>
                    <a:lstStyle/>
                    <a:p>
                      <a:pPr algn="ctr"/>
                      <a:r>
                        <a:rPr lang="en-US" sz="1800" dirty="0"/>
                        <a:t>10x</a:t>
                      </a:r>
                    </a:p>
                  </a:txBody>
                  <a:tcPr marL="91434" marR="91434" marT="45714" marB="45714">
                    <a:solidFill>
                      <a:schemeClr val="tx2">
                        <a:lumMod val="20000"/>
                        <a:lumOff val="80000"/>
                      </a:schemeClr>
                    </a:solidFill>
                  </a:tcPr>
                </a:tc>
                <a:tc>
                  <a:txBody>
                    <a:bodyPr/>
                    <a:lstStyle/>
                    <a:p>
                      <a:pPr algn="ctr"/>
                      <a:r>
                        <a:rPr lang="en-US" sz="1800" dirty="0"/>
                        <a:t>1x</a:t>
                      </a:r>
                    </a:p>
                  </a:txBody>
                  <a:tcPr marL="91434" marR="91434" marT="45714" marB="45714">
                    <a:solidFill>
                      <a:schemeClr val="tx2">
                        <a:lumMod val="20000"/>
                        <a:lumOff val="80000"/>
                      </a:schemeClr>
                    </a:solidFill>
                  </a:tcPr>
                </a:tc>
                <a:extLst>
                  <a:ext uri="{0D108BD9-81ED-4DB2-BD59-A6C34878D82A}">
                    <a16:rowId xmlns:a16="http://schemas.microsoft.com/office/drawing/2014/main" val="10004"/>
                  </a:ext>
                </a:extLst>
              </a:tr>
              <a:tr h="370795">
                <a:tc rowSpan="2">
                  <a:txBody>
                    <a:bodyPr/>
                    <a:lstStyle/>
                    <a:p>
                      <a:pPr algn="ctr"/>
                      <a:endParaRPr lang="en-US" sz="1800" b="1" kern="1200" dirty="0">
                        <a:solidFill>
                          <a:schemeClr val="lt1"/>
                        </a:solidFill>
                        <a:latin typeface="+mn-lt"/>
                        <a:ea typeface="+mn-ea"/>
                        <a:cs typeface="+mn-cs"/>
                      </a:endParaRPr>
                    </a:p>
                  </a:txBody>
                  <a:tcPr marL="91434" marR="91434" marT="45714" marB="45714">
                    <a:solidFill>
                      <a:schemeClr val="tx2">
                        <a:lumMod val="40000"/>
                        <a:lumOff val="60000"/>
                      </a:schemeClr>
                    </a:solidFill>
                  </a:tcPr>
                </a:tc>
                <a:tc>
                  <a:txBody>
                    <a:bodyPr/>
                    <a:lstStyle/>
                    <a:p>
                      <a:pPr algn="ctr"/>
                      <a:r>
                        <a:rPr lang="en-US" sz="1800" dirty="0"/>
                        <a:t>System test</a:t>
                      </a:r>
                    </a:p>
                  </a:txBody>
                  <a:tcPr marL="91434" marR="91434" marT="45714" marB="45714">
                    <a:solidFill>
                      <a:schemeClr val="accent5">
                        <a:lumMod val="20000"/>
                        <a:lumOff val="80000"/>
                      </a:schemeClr>
                    </a:solidFill>
                  </a:tcPr>
                </a:tc>
                <a:tc>
                  <a:txBody>
                    <a:bodyPr/>
                    <a:lstStyle/>
                    <a:p>
                      <a:pPr algn="ctr"/>
                      <a:r>
                        <a:rPr lang="en-US" sz="1800" dirty="0"/>
                        <a:t>10x</a:t>
                      </a:r>
                    </a:p>
                  </a:txBody>
                  <a:tcPr marL="91434" marR="91434" marT="45714" marB="45714">
                    <a:solidFill>
                      <a:schemeClr val="tx2">
                        <a:lumMod val="20000"/>
                        <a:lumOff val="80000"/>
                      </a:schemeClr>
                    </a:solidFill>
                  </a:tcPr>
                </a:tc>
                <a:tc>
                  <a:txBody>
                    <a:bodyPr/>
                    <a:lstStyle/>
                    <a:p>
                      <a:pPr algn="ctr"/>
                      <a:r>
                        <a:rPr lang="en-US" sz="1800" dirty="0"/>
                        <a:t>15x</a:t>
                      </a:r>
                    </a:p>
                  </a:txBody>
                  <a:tcPr marL="91434" marR="91434" marT="45714" marB="45714">
                    <a:solidFill>
                      <a:schemeClr val="tx2">
                        <a:lumMod val="20000"/>
                        <a:lumOff val="80000"/>
                      </a:schemeClr>
                    </a:solidFill>
                  </a:tcPr>
                </a:tc>
                <a:tc>
                  <a:txBody>
                    <a:bodyPr/>
                    <a:lstStyle/>
                    <a:p>
                      <a:pPr algn="ctr"/>
                      <a:r>
                        <a:rPr lang="en-US" sz="1800" dirty="0"/>
                        <a:t>10x</a:t>
                      </a:r>
                    </a:p>
                  </a:txBody>
                  <a:tcPr marL="91434" marR="91434" marT="45714" marB="45714">
                    <a:solidFill>
                      <a:schemeClr val="tx2">
                        <a:lumMod val="20000"/>
                        <a:lumOff val="80000"/>
                      </a:schemeClr>
                    </a:solidFill>
                  </a:tcPr>
                </a:tc>
                <a:extLst>
                  <a:ext uri="{0D108BD9-81ED-4DB2-BD59-A6C34878D82A}">
                    <a16:rowId xmlns:a16="http://schemas.microsoft.com/office/drawing/2014/main" val="10005"/>
                  </a:ext>
                </a:extLst>
              </a:tr>
              <a:tr h="370795">
                <a:tc vMerge="1">
                  <a:txBody>
                    <a:bodyPr/>
                    <a:lstStyle/>
                    <a:p>
                      <a:pPr algn="ctr"/>
                      <a:endParaRPr lang="en-US" sz="1800" b="1" kern="1200" dirty="0">
                        <a:solidFill>
                          <a:schemeClr val="lt1"/>
                        </a:solidFill>
                        <a:latin typeface="+mn-lt"/>
                        <a:ea typeface="+mn-ea"/>
                        <a:cs typeface="+mn-cs"/>
                      </a:endParaRPr>
                    </a:p>
                  </a:txBody>
                  <a:tcPr>
                    <a:solidFill>
                      <a:schemeClr val="tx2">
                        <a:lumMod val="40000"/>
                        <a:lumOff val="60000"/>
                      </a:schemeClr>
                    </a:solidFill>
                  </a:tcPr>
                </a:tc>
                <a:tc>
                  <a:txBody>
                    <a:bodyPr/>
                    <a:lstStyle/>
                    <a:p>
                      <a:pPr algn="ctr"/>
                      <a:r>
                        <a:rPr lang="en-US" sz="1800" dirty="0"/>
                        <a:t>Post-release</a:t>
                      </a:r>
                    </a:p>
                  </a:txBody>
                  <a:tcPr marL="91434" marR="91434" marT="45714" marB="45714">
                    <a:solidFill>
                      <a:schemeClr val="accent5">
                        <a:lumMod val="20000"/>
                        <a:lumOff val="80000"/>
                      </a:schemeClr>
                    </a:solidFill>
                  </a:tcPr>
                </a:tc>
                <a:tc>
                  <a:txBody>
                    <a:bodyPr/>
                    <a:lstStyle/>
                    <a:p>
                      <a:pPr algn="ctr"/>
                      <a:r>
                        <a:rPr lang="en-US" sz="1800" dirty="0"/>
                        <a:t>10-100x</a:t>
                      </a:r>
                    </a:p>
                  </a:txBody>
                  <a:tcPr marL="91434" marR="91434" marT="45714" marB="45714">
                    <a:solidFill>
                      <a:schemeClr val="tx2">
                        <a:lumMod val="20000"/>
                        <a:lumOff val="80000"/>
                      </a:schemeClr>
                    </a:solidFill>
                  </a:tcPr>
                </a:tc>
                <a:tc>
                  <a:txBody>
                    <a:bodyPr/>
                    <a:lstStyle/>
                    <a:p>
                      <a:pPr algn="ctr"/>
                      <a:r>
                        <a:rPr lang="en-US" sz="1800" dirty="0"/>
                        <a:t>25-100x</a:t>
                      </a:r>
                    </a:p>
                  </a:txBody>
                  <a:tcPr marL="91434" marR="91434" marT="45714" marB="45714">
                    <a:solidFill>
                      <a:schemeClr val="tx2">
                        <a:lumMod val="20000"/>
                        <a:lumOff val="80000"/>
                      </a:schemeClr>
                    </a:solidFill>
                  </a:tcPr>
                </a:tc>
                <a:tc>
                  <a:txBody>
                    <a:bodyPr/>
                    <a:lstStyle/>
                    <a:p>
                      <a:pPr algn="ctr"/>
                      <a:r>
                        <a:rPr lang="en-US" sz="1800" dirty="0"/>
                        <a:t>10-25x</a:t>
                      </a:r>
                    </a:p>
                  </a:txBody>
                  <a:tcPr marL="91434" marR="91434" marT="45714" marB="45714">
                    <a:solidFill>
                      <a:schemeClr val="tx2">
                        <a:lumMod val="20000"/>
                        <a:lumOff val="80000"/>
                      </a:schemeClr>
                    </a:solidFill>
                  </a:tcPr>
                </a:tc>
                <a:extLst>
                  <a:ext uri="{0D108BD9-81ED-4DB2-BD59-A6C34878D82A}">
                    <a16:rowId xmlns:a16="http://schemas.microsoft.com/office/drawing/2014/main" val="10006"/>
                  </a:ext>
                </a:extLst>
              </a:tr>
            </a:tbl>
          </a:graphicData>
        </a:graphic>
      </p:graphicFrame>
      <p:sp>
        <p:nvSpPr>
          <p:cNvPr id="7" name="TextBox 6">
            <a:extLst>
              <a:ext uri="{FF2B5EF4-FFF2-40B4-BE49-F238E27FC236}">
                <a16:creationId xmlns:a16="http://schemas.microsoft.com/office/drawing/2014/main" id="{06F44A42-00A6-4DF2-9897-FF5AD58FD220}"/>
              </a:ext>
            </a:extLst>
          </p:cNvPr>
          <p:cNvSpPr txBox="1"/>
          <p:nvPr/>
        </p:nvSpPr>
        <p:spPr>
          <a:xfrm>
            <a:off x="457200" y="5218113"/>
            <a:ext cx="8424863" cy="646112"/>
          </a:xfrm>
          <a:prstGeom prst="rect">
            <a:avLst/>
          </a:prstGeom>
          <a:noFill/>
        </p:spPr>
        <p:txBody>
          <a:bodyPr>
            <a:spAutoFit/>
          </a:bodyPr>
          <a:lstStyle/>
          <a:p>
            <a:pPr eaLnBrk="1" fontAlgn="auto" hangingPunct="1">
              <a:spcBef>
                <a:spcPts val="0"/>
              </a:spcBef>
              <a:spcAft>
                <a:spcPts val="0"/>
              </a:spcAft>
              <a:defRPr/>
            </a:pPr>
            <a:r>
              <a:rPr lang="en-US" dirty="0">
                <a:solidFill>
                  <a:schemeClr val="accent1">
                    <a:lumMod val="75000"/>
                  </a:schemeClr>
                </a:solidFill>
                <a:latin typeface="+mn-lt"/>
              </a:rPr>
              <a:t>A study conducted by NIST in 2002 reports that software bugs cost the U.S. economy $59.5 billion annually.</a:t>
            </a:r>
          </a:p>
        </p:txBody>
      </p:sp>
      <p:sp>
        <p:nvSpPr>
          <p:cNvPr id="17458" name="TextBox 7">
            <a:extLst>
              <a:ext uri="{FF2B5EF4-FFF2-40B4-BE49-F238E27FC236}">
                <a16:creationId xmlns:a16="http://schemas.microsoft.com/office/drawing/2014/main" id="{F7EB937A-9EC0-4ACE-9D4D-6810921B64F1}"/>
              </a:ext>
            </a:extLst>
          </p:cNvPr>
          <p:cNvSpPr txBox="1">
            <a:spLocks noChangeArrowheads="1"/>
          </p:cNvSpPr>
          <p:nvPr/>
        </p:nvSpPr>
        <p:spPr bwMode="auto">
          <a:xfrm>
            <a:off x="1141413" y="1789113"/>
            <a:ext cx="7515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rgbClr val="17375E"/>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17375E"/>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17375E"/>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17375E"/>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17375E"/>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9pPr>
          </a:lstStyle>
          <a:p>
            <a:pPr eaLnBrk="1" hangingPunct="1">
              <a:spcBef>
                <a:spcPct val="0"/>
              </a:spcBef>
              <a:buFontTx/>
              <a:buNone/>
            </a:pPr>
            <a:r>
              <a:rPr lang="en-US" altLang="en-US" sz="2400">
                <a:solidFill>
                  <a:schemeClr val="accent2"/>
                </a:solidFill>
              </a:rPr>
              <a:t>The earlier a defect (bug) is found, the cheaper it is to fix it!</a:t>
            </a:r>
          </a:p>
        </p:txBody>
      </p:sp>
      <p:sp>
        <p:nvSpPr>
          <p:cNvPr id="3" name="TextBox 2">
            <a:extLst>
              <a:ext uri="{FF2B5EF4-FFF2-40B4-BE49-F238E27FC236}">
                <a16:creationId xmlns:a16="http://schemas.microsoft.com/office/drawing/2014/main" id="{8963E5CD-3A46-4333-B57A-E0D6D8D0FF2A}"/>
              </a:ext>
            </a:extLst>
          </p:cNvPr>
          <p:cNvSpPr txBox="1"/>
          <p:nvPr/>
        </p:nvSpPr>
        <p:spPr>
          <a:xfrm>
            <a:off x="457200" y="6269038"/>
            <a:ext cx="5754688" cy="307975"/>
          </a:xfrm>
          <a:prstGeom prst="rect">
            <a:avLst/>
          </a:prstGeom>
          <a:noFill/>
        </p:spPr>
        <p:txBody>
          <a:bodyPr>
            <a:spAutoFit/>
          </a:bodyPr>
          <a:lstStyle/>
          <a:p>
            <a:pPr eaLnBrk="1" fontAlgn="auto" hangingPunct="1">
              <a:spcBef>
                <a:spcPts val="0"/>
              </a:spcBef>
              <a:spcAft>
                <a:spcPts val="0"/>
              </a:spcAft>
              <a:defRPr/>
            </a:pPr>
            <a:r>
              <a:rPr lang="en-US" sz="1400" dirty="0">
                <a:solidFill>
                  <a:schemeClr val="accent1">
                    <a:lumMod val="50000"/>
                  </a:schemeClr>
                </a:solidFill>
                <a:latin typeface="+mn-lt"/>
              </a:rPr>
              <a:t>Source: McConnell, Steve (2004). </a:t>
            </a:r>
            <a:r>
              <a:rPr lang="en-US" sz="1400" i="1" dirty="0">
                <a:solidFill>
                  <a:schemeClr val="accent1">
                    <a:lumMod val="50000"/>
                  </a:schemeClr>
                </a:solidFill>
                <a:latin typeface="+mn-lt"/>
              </a:rPr>
              <a:t>Code Complete</a:t>
            </a:r>
            <a:r>
              <a:rPr lang="en-US" sz="1400" dirty="0">
                <a:solidFill>
                  <a:schemeClr val="accent1">
                    <a:lumMod val="50000"/>
                  </a:schemeClr>
                </a:solidFill>
                <a:latin typeface="+mn-lt"/>
              </a:rPr>
              <a:t> (2nd ed.). Microsoft Press.</a:t>
            </a:r>
          </a:p>
        </p:txBody>
      </p:sp>
      <p:sp>
        <p:nvSpPr>
          <p:cNvPr id="4" name="Slide Number Placeholder 3">
            <a:extLst>
              <a:ext uri="{FF2B5EF4-FFF2-40B4-BE49-F238E27FC236}">
                <a16:creationId xmlns:a16="http://schemas.microsoft.com/office/drawing/2014/main" id="{7457E306-E3E9-4020-B31A-5D0CF295DCC0}"/>
              </a:ext>
            </a:extLst>
          </p:cNvPr>
          <p:cNvSpPr>
            <a:spLocks noGrp="1"/>
          </p:cNvSpPr>
          <p:nvPr>
            <p:ph type="sldNum" sz="quarter" idx="12"/>
          </p:nvPr>
        </p:nvSpPr>
        <p:spPr/>
        <p:txBody>
          <a:bodyPr/>
          <a:lstStyle/>
          <a:p>
            <a:pPr>
              <a:defRPr/>
            </a:pPr>
            <a:fld id="{74566DF0-F453-4C41-908B-A68E721A085D}"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467B-E605-4F88-BB24-90DEE279C366}"/>
              </a:ext>
            </a:extLst>
          </p:cNvPr>
          <p:cNvSpPr>
            <a:spLocks noGrp="1"/>
          </p:cNvSpPr>
          <p:nvPr>
            <p:ph type="title"/>
          </p:nvPr>
        </p:nvSpPr>
        <p:spPr/>
        <p:txBody>
          <a:bodyPr rtlCol="0">
            <a:normAutofit/>
          </a:bodyPr>
          <a:lstStyle/>
          <a:p>
            <a:pPr eaLnBrk="1" fontAlgn="auto" hangingPunct="1">
              <a:spcAft>
                <a:spcPts val="0"/>
              </a:spcAft>
              <a:defRPr/>
            </a:pPr>
            <a:r>
              <a:rPr lang="en-US" dirty="0"/>
              <a:t>Example: Currency</a:t>
            </a:r>
          </a:p>
        </p:txBody>
      </p:sp>
      <p:pic>
        <p:nvPicPr>
          <p:cNvPr id="62467" name="Content Placeholder 3">
            <a:extLst>
              <a:ext uri="{FF2B5EF4-FFF2-40B4-BE49-F238E27FC236}">
                <a16:creationId xmlns:a16="http://schemas.microsoft.com/office/drawing/2014/main" id="{765C53B2-0269-47D3-8FB0-A2559E73C6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7550" y="2986088"/>
            <a:ext cx="5168900" cy="1752600"/>
          </a:xfrm>
        </p:spPr>
      </p:pic>
      <p:sp>
        <p:nvSpPr>
          <p:cNvPr id="3" name="TextBox 2">
            <a:extLst>
              <a:ext uri="{FF2B5EF4-FFF2-40B4-BE49-F238E27FC236}">
                <a16:creationId xmlns:a16="http://schemas.microsoft.com/office/drawing/2014/main" id="{3DD2DB1C-EED4-4F30-973B-2694E4AAB3B9}"/>
              </a:ext>
            </a:extLst>
          </p:cNvPr>
          <p:cNvSpPr txBox="1"/>
          <p:nvPr/>
        </p:nvSpPr>
        <p:spPr>
          <a:xfrm>
            <a:off x="625475" y="1879600"/>
            <a:ext cx="7893050" cy="646113"/>
          </a:xfrm>
          <a:prstGeom prst="rect">
            <a:avLst/>
          </a:prstGeom>
          <a:noFill/>
        </p:spPr>
        <p:txBody>
          <a:bodyPr>
            <a:spAutoFit/>
          </a:bodyPr>
          <a:lstStyle/>
          <a:p>
            <a:pPr eaLnBrk="1" fontAlgn="auto" hangingPunct="1">
              <a:spcBef>
                <a:spcPts val="0"/>
              </a:spcBef>
              <a:spcAft>
                <a:spcPts val="0"/>
              </a:spcAft>
              <a:defRPr/>
            </a:pPr>
            <a:r>
              <a:rPr lang="en-US" dirty="0">
                <a:solidFill>
                  <a:schemeClr val="accent1">
                    <a:lumMod val="50000"/>
                  </a:schemeClr>
                </a:solidFill>
                <a:latin typeface="+mn-lt"/>
              </a:rPr>
              <a:t>Test that the sum of two Moneys with the same currency contains a value which is the sum of the values of the two Moneys.</a:t>
            </a:r>
          </a:p>
        </p:txBody>
      </p:sp>
      <p:sp>
        <p:nvSpPr>
          <p:cNvPr id="62469" name="TextBox 4">
            <a:extLst>
              <a:ext uri="{FF2B5EF4-FFF2-40B4-BE49-F238E27FC236}">
                <a16:creationId xmlns:a16="http://schemas.microsoft.com/office/drawing/2014/main" id="{3EA36EE5-5CF7-4BE7-B7B9-6C0F7AF9B046}"/>
              </a:ext>
            </a:extLst>
          </p:cNvPr>
          <p:cNvSpPr txBox="1">
            <a:spLocks noChangeArrowheads="1"/>
          </p:cNvSpPr>
          <p:nvPr/>
        </p:nvSpPr>
        <p:spPr bwMode="auto">
          <a:xfrm>
            <a:off x="1500908" y="4832776"/>
            <a:ext cx="69411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rgbClr val="17375E"/>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17375E"/>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17375E"/>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rgbClr val="17375E"/>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rgbClr val="17375E"/>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rgbClr val="17375E"/>
                </a:solidFill>
                <a:latin typeface="Calibri" panose="020F0502020204030204" pitchFamily="34" charset="0"/>
              </a:defRPr>
            </a:lvl9pPr>
          </a:lstStyle>
          <a:p>
            <a:pPr eaLnBrk="1" hangingPunct="1">
              <a:spcBef>
                <a:spcPct val="0"/>
              </a:spcBef>
              <a:buFontTx/>
              <a:buNone/>
            </a:pPr>
            <a:r>
              <a:rPr lang="en-US" altLang="en-US" sz="2400" dirty="0">
                <a:solidFill>
                  <a:schemeClr val="accent2"/>
                </a:solidFill>
              </a:rPr>
              <a:t>But what if you have two or more tests that operate on the same or similar sets of objects?!</a:t>
            </a:r>
          </a:p>
        </p:txBody>
      </p:sp>
      <p:pic>
        <p:nvPicPr>
          <p:cNvPr id="62470" name="Picture 5">
            <a:extLst>
              <a:ext uri="{FF2B5EF4-FFF2-40B4-BE49-F238E27FC236}">
                <a16:creationId xmlns:a16="http://schemas.microsoft.com/office/drawing/2014/main" id="{C6659AB5-38BC-4B95-9A0D-504762767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315913"/>
            <a:ext cx="168275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48B1A0F2-C73B-4C7D-857C-C1C4786B87C9}"/>
              </a:ext>
            </a:extLst>
          </p:cNvPr>
          <p:cNvSpPr>
            <a:spLocks noGrp="1"/>
          </p:cNvSpPr>
          <p:nvPr>
            <p:ph type="sldNum" sz="quarter" idx="12"/>
          </p:nvPr>
        </p:nvSpPr>
        <p:spPr/>
        <p:txBody>
          <a:bodyPr/>
          <a:lstStyle/>
          <a:p>
            <a:pPr>
              <a:defRPr/>
            </a:pPr>
            <a:fld id="{07366E82-3787-46D0-AC1E-1DE185A01A5C}" type="slidenum">
              <a:rPr lang="en-US"/>
              <a:pPr>
                <a:defRPr/>
              </a:pPr>
              <a:t>40</a:t>
            </a:fld>
            <a:endParaRPr lang="en-US"/>
          </a:p>
        </p:txBody>
      </p:sp>
    </p:spTree>
    <p:extLst>
      <p:ext uri="{BB962C8B-B14F-4D97-AF65-F5344CB8AC3E}">
        <p14:creationId xmlns:p14="http://schemas.microsoft.com/office/powerpoint/2010/main" val="2804383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3D0B-8F5B-44FA-9B7F-E9B062A80091}"/>
              </a:ext>
            </a:extLst>
          </p:cNvPr>
          <p:cNvSpPr>
            <a:spLocks noGrp="1"/>
          </p:cNvSpPr>
          <p:nvPr>
            <p:ph type="title"/>
          </p:nvPr>
        </p:nvSpPr>
        <p:spPr/>
        <p:txBody>
          <a:bodyPr rtlCol="0">
            <a:normAutofit/>
          </a:bodyPr>
          <a:lstStyle/>
          <a:p>
            <a:pPr eaLnBrk="1" fontAlgn="auto" hangingPunct="1">
              <a:spcAft>
                <a:spcPts val="0"/>
              </a:spcAft>
              <a:defRPr/>
            </a:pPr>
            <a:r>
              <a:rPr lang="en-US" dirty="0"/>
              <a:t>Example: Currencies</a:t>
            </a:r>
          </a:p>
        </p:txBody>
      </p:sp>
      <p:sp>
        <p:nvSpPr>
          <p:cNvPr id="3" name="Content Placeholder 2">
            <a:extLst>
              <a:ext uri="{FF2B5EF4-FFF2-40B4-BE49-F238E27FC236}">
                <a16:creationId xmlns:a16="http://schemas.microsoft.com/office/drawing/2014/main" id="{FE64B129-7629-4A22-B8E6-BDD8FE051E4A}"/>
              </a:ext>
            </a:extLst>
          </p:cNvPr>
          <p:cNvSpPr>
            <a:spLocks noGrp="1"/>
          </p:cNvSpPr>
          <p:nvPr>
            <p:ph idx="1"/>
          </p:nvPr>
        </p:nvSpPr>
        <p:spPr/>
        <p:txBody>
          <a:bodyPr rtlCol="0">
            <a:normAutofit fontScale="62500" lnSpcReduction="20000"/>
          </a:bodyPr>
          <a:lstStyle/>
          <a:p>
            <a:pPr marL="0" indent="0" eaLnBrk="1" fontAlgn="auto" hangingPunct="1">
              <a:spcAft>
                <a:spcPts val="0"/>
              </a:spcAft>
              <a:buFont typeface="Arial"/>
              <a:buNone/>
              <a:defRPr/>
            </a:pPr>
            <a:r>
              <a:rPr lang="en-US" dirty="0"/>
              <a:t>You want to write several test cases that want to work with different combinations of 12 Swiss Francs, 14 Swiss Francs, and 28 US Dollars. </a:t>
            </a:r>
          </a:p>
          <a:p>
            <a:pPr marL="0" indent="0" eaLnBrk="1" fontAlgn="auto" hangingPunct="1">
              <a:spcAft>
                <a:spcPts val="0"/>
              </a:spcAft>
              <a:buFont typeface="Arial"/>
              <a:buNone/>
              <a:defRPr/>
            </a:pPr>
            <a:r>
              <a:rPr lang="en-US" dirty="0"/>
              <a:t>First you create a fixture:</a:t>
            </a:r>
          </a:p>
          <a:p>
            <a:pPr eaLnBrk="1" fontAlgn="auto" hangingPunct="1">
              <a:spcAft>
                <a:spcPts val="0"/>
              </a:spcAft>
              <a:buFont typeface="Arial"/>
              <a:buChar char="•"/>
              <a:defRPr/>
            </a:pPr>
            <a:endParaRPr lang="en-US" dirty="0"/>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r>
              <a:rPr lang="en-US" dirty="0"/>
              <a:t>Once you have the Fixture in place, you can write as many Test Cases as you'd like. Add as many test methods (annotated with @Test) as you'd like.</a:t>
            </a:r>
          </a:p>
        </p:txBody>
      </p:sp>
      <p:pic>
        <p:nvPicPr>
          <p:cNvPr id="65540" name="Picture 4">
            <a:extLst>
              <a:ext uri="{FF2B5EF4-FFF2-40B4-BE49-F238E27FC236}">
                <a16:creationId xmlns:a16="http://schemas.microsoft.com/office/drawing/2014/main" id="{9C7825EA-D623-4A97-AC1C-4A4EC7A24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2597150"/>
            <a:ext cx="45847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5">
            <a:extLst>
              <a:ext uri="{FF2B5EF4-FFF2-40B4-BE49-F238E27FC236}">
                <a16:creationId xmlns:a16="http://schemas.microsoft.com/office/drawing/2014/main" id="{6A8E83F2-BB16-46FF-A1D5-4D031F1A3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315913"/>
            <a:ext cx="168275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F5FB5A39-0554-40EB-AFAB-88E0F665AC55}"/>
              </a:ext>
            </a:extLst>
          </p:cNvPr>
          <p:cNvSpPr>
            <a:spLocks noGrp="1"/>
          </p:cNvSpPr>
          <p:nvPr>
            <p:ph type="sldNum" sz="quarter" idx="12"/>
          </p:nvPr>
        </p:nvSpPr>
        <p:spPr/>
        <p:txBody>
          <a:bodyPr/>
          <a:lstStyle/>
          <a:p>
            <a:pPr>
              <a:defRPr/>
            </a:pPr>
            <a:fld id="{EF780302-7793-4E6A-AD2C-5953FAD6985F}" type="slidenum">
              <a:rPr lang="en-US"/>
              <a:pPr>
                <a:defRPr/>
              </a:pPr>
              <a:t>41</a:t>
            </a:fld>
            <a:endParaRPr lang="en-US"/>
          </a:p>
        </p:txBody>
      </p:sp>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2715389" y="3701553"/>
              <a:ext cx="914760" cy="169920"/>
            </p14:xfrm>
          </p:contentPart>
        </mc:Choice>
        <mc:Fallback>
          <p:pic>
            <p:nvPicPr>
              <p:cNvPr id="6" name="Ink 5"/>
              <p:cNvPicPr/>
              <p:nvPr/>
            </p:nvPicPr>
            <p:blipFill>
              <a:blip r:embed="rId5"/>
              <a:stretch>
                <a:fillRect/>
              </a:stretch>
            </p:blipFill>
            <p:spPr>
              <a:xfrm>
                <a:off x="2589389" y="3575553"/>
                <a:ext cx="1166760" cy="421920"/>
              </a:xfrm>
              <a:prstGeom prst="rect">
                <a:avLst/>
              </a:prstGeom>
            </p:spPr>
          </p:pic>
        </mc:Fallback>
      </mc:AlternateContent>
    </p:spTree>
    <p:extLst>
      <p:ext uri="{BB962C8B-B14F-4D97-AF65-F5344CB8AC3E}">
        <p14:creationId xmlns:p14="http://schemas.microsoft.com/office/powerpoint/2010/main" val="721329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23E5-1EAE-4DEB-95CA-2C3D3C43E0E3}"/>
              </a:ext>
            </a:extLst>
          </p:cNvPr>
          <p:cNvSpPr>
            <a:spLocks noGrp="1"/>
          </p:cNvSpPr>
          <p:nvPr>
            <p:ph type="title"/>
          </p:nvPr>
        </p:nvSpPr>
        <p:spPr/>
        <p:txBody>
          <a:bodyPr rtlCol="0">
            <a:normAutofit/>
          </a:bodyPr>
          <a:lstStyle/>
          <a:p>
            <a:pPr eaLnBrk="1" fontAlgn="auto" hangingPunct="1">
              <a:spcAft>
                <a:spcPts val="0"/>
              </a:spcAft>
              <a:defRPr/>
            </a:pPr>
            <a:r>
              <a:rPr lang="en-US" dirty="0"/>
              <a:t>Example: Calculator</a:t>
            </a:r>
          </a:p>
        </p:txBody>
      </p:sp>
      <p:sp>
        <p:nvSpPr>
          <p:cNvPr id="3" name="Content Placeholder 2">
            <a:extLst>
              <a:ext uri="{FF2B5EF4-FFF2-40B4-BE49-F238E27FC236}">
                <a16:creationId xmlns:a16="http://schemas.microsoft.com/office/drawing/2014/main" id="{EACCEDEF-6C22-4994-90D6-F3AA9CB2C9F9}"/>
              </a:ext>
            </a:extLst>
          </p:cNvPr>
          <p:cNvSpPr>
            <a:spLocks noGrp="1"/>
          </p:cNvSpPr>
          <p:nvPr>
            <p:ph idx="1"/>
          </p:nvPr>
        </p:nvSpPr>
        <p:spPr>
          <a:xfrm>
            <a:off x="457200" y="1600200"/>
            <a:ext cx="8229600" cy="4867275"/>
          </a:xfrm>
        </p:spPr>
        <p:txBody>
          <a:bodyPr rtlCol="0">
            <a:normAutofit fontScale="40000" lnSpcReduction="20000"/>
          </a:bodyPr>
          <a:lstStyle/>
          <a:p>
            <a:pPr marL="0" indent="0" eaLnBrk="1" fontAlgn="auto" hangingPunct="1">
              <a:spcAft>
                <a:spcPts val="0"/>
              </a:spcAft>
              <a:buFont typeface="Arial"/>
              <a:buNone/>
              <a:defRPr/>
            </a:pPr>
            <a:r>
              <a:rPr lang="en-US" dirty="0"/>
              <a:t>	package </a:t>
            </a:r>
            <a:r>
              <a:rPr lang="en-US" dirty="0" err="1"/>
              <a:t>org.example.antbook.junit</a:t>
            </a:r>
            <a:r>
              <a:rPr lang="en-US" dirty="0"/>
              <a:t>;</a:t>
            </a:r>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r>
              <a:rPr lang="en-US" dirty="0"/>
              <a:t>	import </a:t>
            </a:r>
            <a:r>
              <a:rPr lang="en-US" dirty="0" err="1"/>
              <a:t>org.junit</a:t>
            </a:r>
            <a:r>
              <a:rPr lang="en-US" dirty="0"/>
              <a:t>.*;</a:t>
            </a:r>
          </a:p>
          <a:p>
            <a:pPr marL="0" indent="0" eaLnBrk="1" fontAlgn="auto" hangingPunct="1">
              <a:spcAft>
                <a:spcPts val="0"/>
              </a:spcAft>
              <a:buFont typeface="Arial"/>
              <a:buNone/>
              <a:defRPr/>
            </a:pPr>
            <a:endParaRPr lang="en-US" dirty="0"/>
          </a:p>
          <a:p>
            <a:pPr marL="0" indent="0" eaLnBrk="1" fontAlgn="auto" hangingPunct="1">
              <a:spcAft>
                <a:spcPts val="0"/>
              </a:spcAft>
              <a:buFont typeface="Arial"/>
              <a:buNone/>
              <a:defRPr/>
            </a:pPr>
            <a:r>
              <a:rPr lang="en-US" dirty="0"/>
              <a:t>	public class </a:t>
            </a:r>
            <a:r>
              <a:rPr lang="en-US" dirty="0" err="1"/>
              <a:t>TestCalculator</a:t>
            </a:r>
            <a:r>
              <a:rPr lang="en-US" dirty="0"/>
              <a:t> {</a:t>
            </a:r>
          </a:p>
          <a:p>
            <a:pPr marL="0" indent="0" eaLnBrk="1" fontAlgn="auto" hangingPunct="1">
              <a:spcAft>
                <a:spcPts val="0"/>
              </a:spcAft>
              <a:buFont typeface="Arial"/>
              <a:buNone/>
              <a:defRPr/>
            </a:pPr>
            <a:r>
              <a:rPr lang="en-US" dirty="0"/>
              <a:t>		public </a:t>
            </a:r>
            <a:r>
              <a:rPr lang="en-US" dirty="0" err="1"/>
              <a:t>TestCalculator</a:t>
            </a:r>
            <a:r>
              <a:rPr lang="en-US" dirty="0"/>
              <a:t>(String name) {</a:t>
            </a:r>
          </a:p>
          <a:p>
            <a:pPr marL="0" indent="0" eaLnBrk="1" fontAlgn="auto" hangingPunct="1">
              <a:spcAft>
                <a:spcPts val="0"/>
              </a:spcAft>
              <a:buFont typeface="Arial"/>
              <a:buNone/>
              <a:defRPr/>
            </a:pPr>
            <a:r>
              <a:rPr lang="en-US" dirty="0"/>
              <a:t>			super(name);</a:t>
            </a:r>
          </a:p>
          <a:p>
            <a:pPr marL="0" indent="0" eaLnBrk="1" fontAlgn="auto" hangingPunct="1">
              <a:spcAft>
                <a:spcPts val="0"/>
              </a:spcAft>
              <a:buFont typeface="Arial"/>
              <a:buNone/>
              <a:defRPr/>
            </a:pPr>
            <a:r>
              <a:rPr lang="en-US" dirty="0"/>
              <a:t>		}</a:t>
            </a:r>
          </a:p>
          <a:p>
            <a:pPr marL="0" indent="0" eaLnBrk="1" fontAlgn="auto" hangingPunct="1">
              <a:spcAft>
                <a:spcPts val="0"/>
              </a:spcAft>
              <a:buFont typeface="Arial"/>
              <a:buNone/>
              <a:defRPr/>
            </a:pPr>
            <a:r>
              <a:rPr lang="en-US" dirty="0"/>
              <a:t>		Calculator calculator;</a:t>
            </a:r>
          </a:p>
          <a:p>
            <a:pPr marL="0" indent="0" eaLnBrk="1" fontAlgn="auto" hangingPunct="1">
              <a:spcAft>
                <a:spcPts val="0"/>
              </a:spcAft>
              <a:buFont typeface="Arial"/>
              <a:buNone/>
              <a:defRPr/>
            </a:pPr>
            <a:r>
              <a:rPr lang="en-US" dirty="0"/>
              <a:t>		@Override</a:t>
            </a:r>
          </a:p>
          <a:p>
            <a:pPr marL="0" indent="0" eaLnBrk="1" fontAlgn="auto" hangingPunct="1">
              <a:spcAft>
                <a:spcPts val="0"/>
              </a:spcAft>
              <a:buFont typeface="Arial"/>
              <a:buNone/>
              <a:defRPr/>
            </a:pPr>
            <a:r>
              <a:rPr lang="en-US" dirty="0"/>
              <a:t>		protected void </a:t>
            </a:r>
            <a:r>
              <a:rPr lang="en-US" dirty="0" err="1"/>
              <a:t>setUp</a:t>
            </a:r>
            <a:r>
              <a:rPr lang="en-US" dirty="0"/>
              <a:t>() throws Exception {</a:t>
            </a:r>
          </a:p>
          <a:p>
            <a:pPr marL="0" indent="0" eaLnBrk="1" fontAlgn="auto" hangingPunct="1">
              <a:spcAft>
                <a:spcPts val="0"/>
              </a:spcAft>
              <a:buFont typeface="Arial"/>
              <a:buNone/>
              <a:defRPr/>
            </a:pPr>
            <a:r>
              <a:rPr lang="en-US" dirty="0"/>
              <a:t>			calculator = new Calculator();</a:t>
            </a:r>
          </a:p>
          <a:p>
            <a:pPr marL="0" indent="0" eaLnBrk="1" fontAlgn="auto" hangingPunct="1">
              <a:spcAft>
                <a:spcPts val="0"/>
              </a:spcAft>
              <a:buFont typeface="Arial"/>
              <a:buNone/>
              <a:defRPr/>
            </a:pPr>
            <a:r>
              <a:rPr lang="en-US" dirty="0"/>
              <a:t>		}</a:t>
            </a:r>
          </a:p>
          <a:p>
            <a:pPr marL="0" indent="0" eaLnBrk="1" fontAlgn="auto" hangingPunct="1">
              <a:spcAft>
                <a:spcPts val="0"/>
              </a:spcAft>
              <a:buFont typeface="Arial"/>
              <a:buNone/>
              <a:defRPr/>
            </a:pPr>
            <a:r>
              <a:rPr lang="en-US" dirty="0"/>
              <a:t>		public void </a:t>
            </a:r>
            <a:r>
              <a:rPr lang="en-US" dirty="0" err="1"/>
              <a:t>testAdd</a:t>
            </a:r>
            <a:r>
              <a:rPr lang="en-US" dirty="0"/>
              <a:t>() {</a:t>
            </a:r>
          </a:p>
          <a:p>
            <a:pPr marL="0" indent="0" eaLnBrk="1" fontAlgn="auto" hangingPunct="1">
              <a:spcAft>
                <a:spcPts val="0"/>
              </a:spcAft>
              <a:buFont typeface="Arial"/>
              <a:buNone/>
              <a:defRPr/>
            </a:pPr>
            <a:r>
              <a:rPr lang="en-US" dirty="0"/>
              <a:t>			// </a:t>
            </a:r>
            <a:r>
              <a:rPr lang="en-US" dirty="0" err="1"/>
              <a:t>int</a:t>
            </a:r>
            <a:r>
              <a:rPr lang="en-US" dirty="0"/>
              <a:t> sum = </a:t>
            </a:r>
            <a:r>
              <a:rPr lang="en-US" dirty="0" err="1"/>
              <a:t>calculator.add</a:t>
            </a:r>
            <a:r>
              <a:rPr lang="en-US" dirty="0"/>
              <a:t>(8, 7);</a:t>
            </a:r>
          </a:p>
          <a:p>
            <a:pPr marL="0" indent="0" eaLnBrk="1" fontAlgn="auto" hangingPunct="1">
              <a:spcAft>
                <a:spcPts val="0"/>
              </a:spcAft>
              <a:buFont typeface="Arial"/>
              <a:buNone/>
              <a:defRPr/>
            </a:pPr>
            <a:r>
              <a:rPr lang="en-US" dirty="0"/>
              <a:t>			// </a:t>
            </a:r>
            <a:r>
              <a:rPr lang="en-US" dirty="0" err="1"/>
              <a:t>assertEquals</a:t>
            </a:r>
            <a:r>
              <a:rPr lang="en-US" dirty="0"/>
              <a:t>(sum, 15);</a:t>
            </a:r>
          </a:p>
          <a:p>
            <a:pPr marL="0" indent="0" eaLnBrk="1" fontAlgn="auto" hangingPunct="1">
              <a:spcAft>
                <a:spcPts val="0"/>
              </a:spcAft>
              <a:buFont typeface="Arial"/>
              <a:buNone/>
              <a:defRPr/>
            </a:pPr>
            <a:r>
              <a:rPr lang="en-US" b="1" dirty="0"/>
              <a:t>			</a:t>
            </a:r>
            <a:r>
              <a:rPr lang="en-US" b="1" dirty="0" err="1"/>
              <a:t>assertEquals</a:t>
            </a:r>
            <a:r>
              <a:rPr lang="en-US" dirty="0"/>
              <a:t>(15, </a:t>
            </a:r>
            <a:r>
              <a:rPr lang="en-US" dirty="0" err="1"/>
              <a:t>calculator.add</a:t>
            </a:r>
            <a:r>
              <a:rPr lang="en-US" dirty="0"/>
              <a:t>(8, 7));</a:t>
            </a:r>
          </a:p>
          <a:p>
            <a:pPr marL="0" indent="0" eaLnBrk="1" fontAlgn="auto" hangingPunct="1">
              <a:spcAft>
                <a:spcPts val="0"/>
              </a:spcAft>
              <a:buFont typeface="Arial"/>
              <a:buNone/>
              <a:defRPr/>
            </a:pPr>
            <a:r>
              <a:rPr lang="en-US" dirty="0"/>
              <a:t>		}</a:t>
            </a:r>
          </a:p>
          <a:p>
            <a:pPr marL="0" indent="0" eaLnBrk="1" fontAlgn="auto" hangingPunct="1">
              <a:spcAft>
                <a:spcPts val="0"/>
              </a:spcAft>
              <a:buFont typeface="Arial"/>
              <a:buNone/>
              <a:defRPr/>
            </a:pPr>
            <a:r>
              <a:rPr lang="en-US" dirty="0"/>
              <a:t>		@Override</a:t>
            </a:r>
          </a:p>
          <a:p>
            <a:pPr marL="0" indent="0" eaLnBrk="1" fontAlgn="auto" hangingPunct="1">
              <a:spcAft>
                <a:spcPts val="0"/>
              </a:spcAft>
              <a:buFont typeface="Arial"/>
              <a:buNone/>
              <a:defRPr/>
            </a:pPr>
            <a:r>
              <a:rPr lang="en-US" dirty="0"/>
              <a:t>		protected void </a:t>
            </a:r>
            <a:r>
              <a:rPr lang="en-US" dirty="0" err="1"/>
              <a:t>tearDown</a:t>
            </a:r>
            <a:r>
              <a:rPr lang="en-US" dirty="0"/>
              <a:t>() throws Exception {</a:t>
            </a:r>
          </a:p>
          <a:p>
            <a:pPr marL="0" indent="0" eaLnBrk="1" fontAlgn="auto" hangingPunct="1">
              <a:spcAft>
                <a:spcPts val="0"/>
              </a:spcAft>
              <a:buFont typeface="Arial"/>
              <a:buNone/>
              <a:defRPr/>
            </a:pPr>
            <a:r>
              <a:rPr lang="en-US" dirty="0"/>
              <a:t>			// Clean up, like</a:t>
            </a:r>
          </a:p>
          <a:p>
            <a:pPr marL="0" indent="0" eaLnBrk="1" fontAlgn="auto" hangingPunct="1">
              <a:spcAft>
                <a:spcPts val="0"/>
              </a:spcAft>
              <a:buFont typeface="Arial"/>
              <a:buNone/>
              <a:defRPr/>
            </a:pPr>
            <a:r>
              <a:rPr lang="en-US" dirty="0"/>
              <a:t>			calculator = null;</a:t>
            </a:r>
          </a:p>
          <a:p>
            <a:pPr marL="0" indent="0" eaLnBrk="1" fontAlgn="auto" hangingPunct="1">
              <a:spcAft>
                <a:spcPts val="0"/>
              </a:spcAft>
              <a:buFont typeface="Arial"/>
              <a:buNone/>
              <a:defRPr/>
            </a:pPr>
            <a:r>
              <a:rPr lang="en-US" dirty="0"/>
              <a:t>		}</a:t>
            </a:r>
          </a:p>
          <a:p>
            <a:pPr marL="0" indent="0" eaLnBrk="1" fontAlgn="auto" hangingPunct="1">
              <a:spcAft>
                <a:spcPts val="0"/>
              </a:spcAft>
              <a:buFont typeface="Arial"/>
              <a:buNone/>
              <a:defRPr/>
            </a:pPr>
            <a:r>
              <a:rPr lang="en-US" dirty="0"/>
              <a:t>	}</a:t>
            </a:r>
          </a:p>
        </p:txBody>
      </p:sp>
      <p:sp>
        <p:nvSpPr>
          <p:cNvPr id="4" name="TextBox 3">
            <a:extLst>
              <a:ext uri="{FF2B5EF4-FFF2-40B4-BE49-F238E27FC236}">
                <a16:creationId xmlns:a16="http://schemas.microsoft.com/office/drawing/2014/main" id="{363EC204-ABA5-42EB-8007-35DBCB54F83D}"/>
              </a:ext>
            </a:extLst>
          </p:cNvPr>
          <p:cNvSpPr txBox="1"/>
          <p:nvPr/>
        </p:nvSpPr>
        <p:spPr>
          <a:xfrm>
            <a:off x="5041900" y="3765550"/>
            <a:ext cx="3644900" cy="922338"/>
          </a:xfrm>
          <a:prstGeom prst="rect">
            <a:avLst/>
          </a:prstGeom>
          <a:noFill/>
        </p:spPr>
        <p:txBody>
          <a:bodyPr>
            <a:spAutoFit/>
          </a:bodyPr>
          <a:lstStyle/>
          <a:p>
            <a:pPr eaLnBrk="1" fontAlgn="auto" hangingPunct="1">
              <a:spcBef>
                <a:spcPts val="0"/>
              </a:spcBef>
              <a:spcAft>
                <a:spcPts val="0"/>
              </a:spcAft>
              <a:defRPr/>
            </a:pPr>
            <a:r>
              <a:rPr lang="en-US" dirty="0">
                <a:solidFill>
                  <a:schemeClr val="accent1">
                    <a:lumMod val="50000"/>
                  </a:schemeClr>
                </a:solidFill>
                <a:latin typeface="+mn-lt"/>
              </a:rPr>
              <a:t>Define one or more </a:t>
            </a:r>
            <a:r>
              <a:rPr lang="en-US" i="1" dirty="0" err="1">
                <a:solidFill>
                  <a:schemeClr val="accent1">
                    <a:lumMod val="50000"/>
                  </a:schemeClr>
                </a:solidFill>
                <a:latin typeface="+mn-lt"/>
              </a:rPr>
              <a:t>testX</a:t>
            </a:r>
            <a:r>
              <a:rPr lang="en-US" i="1" dirty="0">
                <a:solidFill>
                  <a:schemeClr val="accent1">
                    <a:lumMod val="50000"/>
                  </a:schemeClr>
                </a:solidFill>
                <a:latin typeface="+mn-lt"/>
              </a:rPr>
              <a:t>() </a:t>
            </a:r>
            <a:r>
              <a:rPr lang="en-US" dirty="0">
                <a:solidFill>
                  <a:schemeClr val="accent1">
                    <a:lumMod val="50000"/>
                  </a:schemeClr>
                </a:solidFill>
                <a:latin typeface="+mn-lt"/>
              </a:rPr>
              <a:t>methods that can perform the tests and </a:t>
            </a:r>
            <a:r>
              <a:rPr lang="en-US" b="1" dirty="0">
                <a:solidFill>
                  <a:schemeClr val="accent1">
                    <a:lumMod val="50000"/>
                  </a:schemeClr>
                </a:solidFill>
                <a:latin typeface="+mn-lt"/>
              </a:rPr>
              <a:t>assert</a:t>
            </a:r>
            <a:r>
              <a:rPr lang="en-US" dirty="0">
                <a:solidFill>
                  <a:schemeClr val="accent1">
                    <a:lumMod val="50000"/>
                  </a:schemeClr>
                </a:solidFill>
                <a:latin typeface="+mn-lt"/>
              </a:rPr>
              <a:t> expected results </a:t>
            </a:r>
          </a:p>
        </p:txBody>
      </p:sp>
      <p:cxnSp>
        <p:nvCxnSpPr>
          <p:cNvPr id="6" name="Straight Arrow Connector 5">
            <a:extLst>
              <a:ext uri="{FF2B5EF4-FFF2-40B4-BE49-F238E27FC236}">
                <a16:creationId xmlns:a16="http://schemas.microsoft.com/office/drawing/2014/main" id="{ACA8DD32-C248-48BF-918A-8862ABB886E4}"/>
              </a:ext>
            </a:extLst>
          </p:cNvPr>
          <p:cNvCxnSpPr>
            <a:stCxn id="4" idx="1"/>
          </p:cNvCxnSpPr>
          <p:nvPr/>
        </p:nvCxnSpPr>
        <p:spPr>
          <a:xfrm flipH="1">
            <a:off x="3187700" y="4227513"/>
            <a:ext cx="1871663" cy="71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4A830F5-276C-4715-9044-3AC3B0907229}"/>
              </a:ext>
            </a:extLst>
          </p:cNvPr>
          <p:cNvSpPr txBox="1"/>
          <p:nvPr/>
        </p:nvSpPr>
        <p:spPr>
          <a:xfrm>
            <a:off x="5065713" y="2811463"/>
            <a:ext cx="3644900" cy="646112"/>
          </a:xfrm>
          <a:prstGeom prst="rect">
            <a:avLst/>
          </a:prstGeom>
          <a:noFill/>
        </p:spPr>
        <p:txBody>
          <a:bodyPr>
            <a:spAutoFit/>
          </a:bodyPr>
          <a:lstStyle/>
          <a:p>
            <a:pPr eaLnBrk="1" fontAlgn="auto" hangingPunct="1">
              <a:spcBef>
                <a:spcPts val="0"/>
              </a:spcBef>
              <a:spcAft>
                <a:spcPts val="0"/>
              </a:spcAft>
              <a:defRPr/>
            </a:pPr>
            <a:r>
              <a:rPr lang="en-US" dirty="0">
                <a:solidFill>
                  <a:schemeClr val="accent1">
                    <a:lumMod val="50000"/>
                  </a:schemeClr>
                </a:solidFill>
                <a:latin typeface="+mn-lt"/>
              </a:rPr>
              <a:t>Override </a:t>
            </a:r>
            <a:r>
              <a:rPr lang="en-US" i="1" dirty="0" err="1">
                <a:solidFill>
                  <a:schemeClr val="accent1">
                    <a:lumMod val="50000"/>
                  </a:schemeClr>
                </a:solidFill>
                <a:latin typeface="+mn-lt"/>
              </a:rPr>
              <a:t>setUp</a:t>
            </a:r>
            <a:r>
              <a:rPr lang="en-US" i="1" dirty="0">
                <a:solidFill>
                  <a:schemeClr val="accent1">
                    <a:lumMod val="50000"/>
                  </a:schemeClr>
                </a:solidFill>
                <a:latin typeface="+mn-lt"/>
              </a:rPr>
              <a:t>() </a:t>
            </a:r>
            <a:r>
              <a:rPr lang="en-US" dirty="0">
                <a:solidFill>
                  <a:schemeClr val="accent1">
                    <a:lumMod val="50000"/>
                  </a:schemeClr>
                </a:solidFill>
                <a:latin typeface="+mn-lt"/>
              </a:rPr>
              <a:t>method to perform initialization</a:t>
            </a:r>
          </a:p>
        </p:txBody>
      </p:sp>
      <p:cxnSp>
        <p:nvCxnSpPr>
          <p:cNvPr id="9" name="Straight Arrow Connector 8">
            <a:extLst>
              <a:ext uri="{FF2B5EF4-FFF2-40B4-BE49-F238E27FC236}">
                <a16:creationId xmlns:a16="http://schemas.microsoft.com/office/drawing/2014/main" id="{EC8D8865-13B0-466D-B205-84DBA865BB98}"/>
              </a:ext>
            </a:extLst>
          </p:cNvPr>
          <p:cNvCxnSpPr>
            <a:stCxn id="8" idx="1"/>
          </p:cNvCxnSpPr>
          <p:nvPr/>
        </p:nvCxnSpPr>
        <p:spPr>
          <a:xfrm flipH="1">
            <a:off x="4021138" y="3135313"/>
            <a:ext cx="1044575" cy="3952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0AB8E8C-7067-4B0C-9C91-2A59A1020A6B}"/>
              </a:ext>
            </a:extLst>
          </p:cNvPr>
          <p:cNvSpPr txBox="1"/>
          <p:nvPr/>
        </p:nvSpPr>
        <p:spPr>
          <a:xfrm>
            <a:off x="5065713" y="4954588"/>
            <a:ext cx="3644900" cy="646112"/>
          </a:xfrm>
          <a:prstGeom prst="rect">
            <a:avLst/>
          </a:prstGeom>
          <a:noFill/>
        </p:spPr>
        <p:txBody>
          <a:bodyPr>
            <a:spAutoFit/>
          </a:bodyPr>
          <a:lstStyle/>
          <a:p>
            <a:pPr eaLnBrk="1" fontAlgn="auto" hangingPunct="1">
              <a:spcBef>
                <a:spcPts val="0"/>
              </a:spcBef>
              <a:spcAft>
                <a:spcPts val="0"/>
              </a:spcAft>
              <a:defRPr/>
            </a:pPr>
            <a:r>
              <a:rPr lang="en-US" dirty="0">
                <a:solidFill>
                  <a:schemeClr val="accent1">
                    <a:lumMod val="50000"/>
                  </a:schemeClr>
                </a:solidFill>
                <a:latin typeface="+mn-lt"/>
              </a:rPr>
              <a:t>Override </a:t>
            </a:r>
            <a:r>
              <a:rPr lang="en-US" i="1" dirty="0" err="1">
                <a:solidFill>
                  <a:schemeClr val="accent1">
                    <a:lumMod val="50000"/>
                  </a:schemeClr>
                </a:solidFill>
                <a:latin typeface="+mn-lt"/>
              </a:rPr>
              <a:t>tearDown</a:t>
            </a:r>
            <a:r>
              <a:rPr lang="en-US" i="1" dirty="0">
                <a:solidFill>
                  <a:schemeClr val="accent1">
                    <a:lumMod val="50000"/>
                  </a:schemeClr>
                </a:solidFill>
                <a:latin typeface="+mn-lt"/>
              </a:rPr>
              <a:t>() </a:t>
            </a:r>
            <a:r>
              <a:rPr lang="en-US" dirty="0">
                <a:solidFill>
                  <a:schemeClr val="accent1">
                    <a:lumMod val="50000"/>
                  </a:schemeClr>
                </a:solidFill>
                <a:latin typeface="+mn-lt"/>
              </a:rPr>
              <a:t>method to clean up</a:t>
            </a:r>
          </a:p>
        </p:txBody>
      </p:sp>
      <p:cxnSp>
        <p:nvCxnSpPr>
          <p:cNvPr id="13" name="Straight Arrow Connector 12">
            <a:extLst>
              <a:ext uri="{FF2B5EF4-FFF2-40B4-BE49-F238E27FC236}">
                <a16:creationId xmlns:a16="http://schemas.microsoft.com/office/drawing/2014/main" id="{3F83C171-1AA8-40D5-8F4B-49131EE2568B}"/>
              </a:ext>
            </a:extLst>
          </p:cNvPr>
          <p:cNvCxnSpPr>
            <a:stCxn id="12" idx="1"/>
          </p:cNvCxnSpPr>
          <p:nvPr/>
        </p:nvCxnSpPr>
        <p:spPr>
          <a:xfrm flipH="1">
            <a:off x="4114800" y="5276850"/>
            <a:ext cx="950913" cy="31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Slide Number Placeholder 4">
            <a:extLst>
              <a:ext uri="{FF2B5EF4-FFF2-40B4-BE49-F238E27FC236}">
                <a16:creationId xmlns:a16="http://schemas.microsoft.com/office/drawing/2014/main" id="{F687CC15-94A0-4B76-AF50-ED4520322A02}"/>
              </a:ext>
            </a:extLst>
          </p:cNvPr>
          <p:cNvSpPr>
            <a:spLocks noGrp="1"/>
          </p:cNvSpPr>
          <p:nvPr>
            <p:ph type="sldNum" sz="quarter" idx="12"/>
          </p:nvPr>
        </p:nvSpPr>
        <p:spPr/>
        <p:txBody>
          <a:bodyPr/>
          <a:lstStyle/>
          <a:p>
            <a:pPr>
              <a:defRPr/>
            </a:pPr>
            <a:fld id="{2CA8F8E2-04EC-41A1-8122-A509A99568B6}" type="slidenum">
              <a:rPr lang="en-US"/>
              <a:pPr>
                <a:defRPr/>
              </a:pPr>
              <a:t>42</a:t>
            </a:fld>
            <a:endParaRPr lang="en-US"/>
          </a:p>
        </p:txBody>
      </p:sp>
    </p:spTree>
    <p:extLst>
      <p:ext uri="{BB962C8B-B14F-4D97-AF65-F5344CB8AC3E}">
        <p14:creationId xmlns:p14="http://schemas.microsoft.com/office/powerpoint/2010/main" val="2923433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BD19-35E7-45B8-A449-C1790F4200DB}"/>
              </a:ext>
            </a:extLst>
          </p:cNvPr>
          <p:cNvSpPr>
            <a:spLocks noGrp="1"/>
          </p:cNvSpPr>
          <p:nvPr>
            <p:ph type="title"/>
          </p:nvPr>
        </p:nvSpPr>
        <p:spPr/>
        <p:txBody>
          <a:bodyPr rtlCol="0">
            <a:normAutofit fontScale="90000"/>
          </a:bodyPr>
          <a:lstStyle/>
          <a:p>
            <a:pPr eaLnBrk="1" fontAlgn="auto" hangingPunct="1">
              <a:spcAft>
                <a:spcPts val="0"/>
              </a:spcAft>
              <a:defRPr/>
            </a:pPr>
            <a:r>
              <a:rPr lang="en-US" dirty="0"/>
              <a:t>Implementing  </a:t>
            </a:r>
            <a:r>
              <a:rPr lang="en-US" dirty="0" err="1"/>
              <a:t>setUp</a:t>
            </a:r>
            <a:r>
              <a:rPr lang="en-US" dirty="0"/>
              <a:t>() &amp; </a:t>
            </a:r>
            <a:br>
              <a:rPr lang="en-US" dirty="0"/>
            </a:br>
            <a:r>
              <a:rPr lang="en-US" dirty="0" err="1"/>
              <a:t>tearDown</a:t>
            </a:r>
            <a:r>
              <a:rPr lang="en-US" dirty="0"/>
              <a:t>() method</a:t>
            </a:r>
          </a:p>
        </p:txBody>
      </p:sp>
      <p:sp>
        <p:nvSpPr>
          <p:cNvPr id="3" name="Content Placeholder 2">
            <a:extLst>
              <a:ext uri="{FF2B5EF4-FFF2-40B4-BE49-F238E27FC236}">
                <a16:creationId xmlns:a16="http://schemas.microsoft.com/office/drawing/2014/main" id="{BDA252E3-47DF-452B-BC62-27D028D3D788}"/>
              </a:ext>
            </a:extLst>
          </p:cNvPr>
          <p:cNvSpPr>
            <a:spLocks noGrp="1"/>
          </p:cNvSpPr>
          <p:nvPr>
            <p:ph idx="1"/>
          </p:nvPr>
        </p:nvSpPr>
        <p:spPr>
          <a:xfrm>
            <a:off x="457200" y="1909763"/>
            <a:ext cx="8229600" cy="4216400"/>
          </a:xfrm>
        </p:spPr>
        <p:txBody>
          <a:bodyPr rtlCol="0">
            <a:normAutofit fontScale="70000" lnSpcReduction="20000"/>
          </a:bodyPr>
          <a:lstStyle/>
          <a:p>
            <a:pPr eaLnBrk="1" fontAlgn="auto" hangingPunct="1">
              <a:spcAft>
                <a:spcPts val="0"/>
              </a:spcAft>
              <a:buFont typeface="Arial"/>
              <a:buChar char="•"/>
              <a:defRPr/>
            </a:pPr>
            <a:r>
              <a:rPr lang="en-US" dirty="0"/>
              <a:t>Override </a:t>
            </a:r>
            <a:r>
              <a:rPr lang="en-US" dirty="0" err="1"/>
              <a:t>setUp</a:t>
            </a:r>
            <a:r>
              <a:rPr lang="en-US" dirty="0"/>
              <a:t>() to initialize the variables, and objects</a:t>
            </a:r>
          </a:p>
          <a:p>
            <a:pPr eaLnBrk="1" fontAlgn="auto" hangingPunct="1">
              <a:spcAft>
                <a:spcPts val="0"/>
              </a:spcAft>
              <a:buFont typeface="Arial"/>
              <a:buChar char="•"/>
              <a:defRPr/>
            </a:pPr>
            <a:r>
              <a:rPr lang="en-US" dirty="0"/>
              <a:t>Since </a:t>
            </a:r>
            <a:r>
              <a:rPr lang="en-US" dirty="0" err="1"/>
              <a:t>setUp</a:t>
            </a:r>
            <a:r>
              <a:rPr lang="en-US" dirty="0"/>
              <a:t>() is your code, you can modify it any way you like (such as creating new objects in it)</a:t>
            </a:r>
          </a:p>
          <a:p>
            <a:pPr eaLnBrk="1" fontAlgn="auto" hangingPunct="1">
              <a:spcAft>
                <a:spcPts val="0"/>
              </a:spcAft>
              <a:buFont typeface="Arial"/>
              <a:buChar char="•"/>
              <a:defRPr/>
            </a:pPr>
            <a:r>
              <a:rPr lang="en-US" dirty="0"/>
              <a:t>Reduces the duplication of code</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In most cases, the </a:t>
            </a:r>
            <a:r>
              <a:rPr lang="en-US" dirty="0" err="1"/>
              <a:t>tearDown</a:t>
            </a:r>
            <a:r>
              <a:rPr lang="en-US" dirty="0"/>
              <a:t>() method doesn’t need to do anything.</a:t>
            </a:r>
          </a:p>
          <a:p>
            <a:pPr eaLnBrk="1" fontAlgn="auto" hangingPunct="1">
              <a:spcAft>
                <a:spcPts val="0"/>
              </a:spcAft>
              <a:buFont typeface="Arial"/>
              <a:buChar char="•"/>
              <a:defRPr/>
            </a:pPr>
            <a:r>
              <a:rPr lang="en-US" dirty="0"/>
              <a:t>The next time you run </a:t>
            </a:r>
            <a:r>
              <a:rPr lang="en-US" dirty="0" err="1"/>
              <a:t>setUp</a:t>
            </a:r>
            <a:r>
              <a:rPr lang="en-US" dirty="0"/>
              <a:t>(), your objects will be replaced, and the old objects will be available for garbage collection.</a:t>
            </a:r>
          </a:p>
          <a:p>
            <a:pPr eaLnBrk="1" fontAlgn="auto" hangingPunct="1">
              <a:spcAft>
                <a:spcPts val="0"/>
              </a:spcAft>
              <a:buFont typeface="Arial"/>
              <a:buChar char="•"/>
              <a:defRPr/>
            </a:pPr>
            <a:r>
              <a:rPr lang="en-US" dirty="0"/>
              <a:t>Like the finally clause in a try-catch-finally statement, </a:t>
            </a:r>
            <a:r>
              <a:rPr lang="en-US" dirty="0" err="1"/>
              <a:t>tearDown</a:t>
            </a:r>
            <a:r>
              <a:rPr lang="en-US" dirty="0"/>
              <a:t>() is where you would release system resources (such as streams)</a:t>
            </a:r>
          </a:p>
        </p:txBody>
      </p:sp>
      <p:cxnSp>
        <p:nvCxnSpPr>
          <p:cNvPr id="9" name="Straight Connector 8">
            <a:extLst>
              <a:ext uri="{FF2B5EF4-FFF2-40B4-BE49-F238E27FC236}">
                <a16:creationId xmlns:a16="http://schemas.microsoft.com/office/drawing/2014/main" id="{0F9A25A4-0309-466C-948A-EAD7ED081A48}"/>
              </a:ext>
            </a:extLst>
          </p:cNvPr>
          <p:cNvCxnSpPr/>
          <p:nvPr/>
        </p:nvCxnSpPr>
        <p:spPr>
          <a:xfrm flipV="1">
            <a:off x="528638" y="3544888"/>
            <a:ext cx="8094662"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E83ED9D9-2B00-429C-BEA1-FF5032C19F15}"/>
              </a:ext>
            </a:extLst>
          </p:cNvPr>
          <p:cNvSpPr>
            <a:spLocks noGrp="1"/>
          </p:cNvSpPr>
          <p:nvPr>
            <p:ph type="sldNum" sz="quarter" idx="12"/>
          </p:nvPr>
        </p:nvSpPr>
        <p:spPr/>
        <p:txBody>
          <a:bodyPr/>
          <a:lstStyle/>
          <a:p>
            <a:pPr>
              <a:defRPr/>
            </a:pPr>
            <a:fld id="{609FF016-1D24-49B9-9AA7-89145BD3CF62}" type="slidenum">
              <a:rPr lang="en-US"/>
              <a:pPr>
                <a:defRPr/>
              </a:pPr>
              <a:t>43</a:t>
            </a:fld>
            <a:endParaRPr lang="en-US"/>
          </a:p>
        </p:txBody>
      </p:sp>
    </p:spTree>
    <p:extLst>
      <p:ext uri="{BB962C8B-B14F-4D97-AF65-F5344CB8AC3E}">
        <p14:creationId xmlns:p14="http://schemas.microsoft.com/office/powerpoint/2010/main" val="1109490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a:extLst>
              <a:ext uri="{FF2B5EF4-FFF2-40B4-BE49-F238E27FC236}">
                <a16:creationId xmlns:a16="http://schemas.microsoft.com/office/drawing/2014/main" id="{162F231E-1626-4A65-A3C9-556D8D375F3D}"/>
              </a:ext>
            </a:extLst>
          </p:cNvPr>
          <p:cNvSpPr>
            <a:spLocks noGrp="1" noChangeArrowheads="1"/>
          </p:cNvSpPr>
          <p:nvPr>
            <p:ph type="title"/>
          </p:nvPr>
        </p:nvSpPr>
        <p:spPr/>
        <p:txBody>
          <a:bodyPr/>
          <a:lstStyle/>
          <a:p>
            <a:r>
              <a:rPr lang="en-US" altLang="en-US" dirty="0"/>
              <a:t>@Before/After - Junit 5</a:t>
            </a:r>
            <a:r>
              <a:rPr lang="en-US" altLang="en-US" baseline="30000" dirty="0"/>
              <a:t>+</a:t>
            </a:r>
            <a:endParaRPr lang="en-US" altLang="en-US" dirty="0"/>
          </a:p>
        </p:txBody>
      </p:sp>
      <p:sp>
        <p:nvSpPr>
          <p:cNvPr id="1605635" name="Rectangle 3">
            <a:extLst>
              <a:ext uri="{FF2B5EF4-FFF2-40B4-BE49-F238E27FC236}">
                <a16:creationId xmlns:a16="http://schemas.microsoft.com/office/drawing/2014/main" id="{F05652DE-1A14-48DA-91C7-11C5D36A6895}"/>
              </a:ext>
            </a:extLst>
          </p:cNvPr>
          <p:cNvSpPr>
            <a:spLocks noGrp="1" noChangeArrowheads="1"/>
          </p:cNvSpPr>
          <p:nvPr>
            <p:ph idx="1"/>
          </p:nvPr>
        </p:nvSpPr>
        <p:spPr/>
        <p:txBody>
          <a:bodyPr>
            <a:normAutofit/>
          </a:bodyPr>
          <a:lstStyle/>
          <a:p>
            <a:pPr lvl="1">
              <a:lnSpc>
                <a:spcPct val="80000"/>
              </a:lnSpc>
              <a:buFont typeface="Wingdings" panose="05000000000000000000" pitchFamily="2" charset="2"/>
              <a:buNone/>
            </a:pPr>
            <a:r>
              <a:rPr lang="en-US" altLang="en-US" sz="1200" dirty="0">
                <a:latin typeface="Courier New" panose="02070309020205020404" pitchFamily="49" charset="0"/>
              </a:rPr>
              <a:t>import </a:t>
            </a:r>
            <a:r>
              <a:rPr lang="en-US" altLang="en-US" sz="1200" dirty="0" err="1">
                <a:latin typeface="Courier New" panose="02070309020205020404" pitchFamily="49" charset="0"/>
              </a:rPr>
              <a:t>org.junit</a:t>
            </a: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import </a:t>
            </a:r>
            <a:r>
              <a:rPr lang="en-US" altLang="en-US" sz="1200" b="1" dirty="0">
                <a:latin typeface="Courier New" panose="02070309020205020404" pitchFamily="49" charset="0"/>
              </a:rPr>
              <a:t>static</a:t>
            </a:r>
            <a:r>
              <a:rPr lang="en-US" altLang="en-US" sz="1200" dirty="0">
                <a:latin typeface="Courier New" panose="02070309020205020404" pitchFamily="49" charset="0"/>
              </a:rPr>
              <a:t> </a:t>
            </a:r>
            <a:r>
              <a:rPr lang="en-US" altLang="en-US" sz="1200" dirty="0" err="1">
                <a:latin typeface="Courier New" panose="02070309020205020404" pitchFamily="49" charset="0"/>
              </a:rPr>
              <a:t>org.junit.Assert</a:t>
            </a:r>
            <a:r>
              <a:rPr lang="en-US" altLang="en-US" sz="1200" dirty="0">
                <a:latin typeface="Courier New" panose="02070309020205020404" pitchFamily="49" charset="0"/>
              </a:rPr>
              <a:t>.*;</a:t>
            </a:r>
          </a:p>
          <a:p>
            <a:pPr lvl="1">
              <a:lnSpc>
                <a:spcPct val="80000"/>
              </a:lnSpc>
              <a:buFont typeface="Wingdings" panose="05000000000000000000" pitchFamily="2" charset="2"/>
              <a:buNone/>
            </a:pPr>
            <a:endParaRPr lang="en-US" altLang="en-US" sz="1200" dirty="0">
              <a:latin typeface="Courier New" panose="02070309020205020404" pitchFamily="49" charset="0"/>
            </a:endParaRPr>
          </a:p>
          <a:p>
            <a:pPr lvl="1">
              <a:lnSpc>
                <a:spcPct val="80000"/>
              </a:lnSpc>
              <a:buFont typeface="Wingdings" panose="05000000000000000000" pitchFamily="2" charset="2"/>
              <a:buNone/>
            </a:pPr>
            <a:r>
              <a:rPr lang="en-US" altLang="en-US" sz="1200" dirty="0">
                <a:latin typeface="Courier New" panose="02070309020205020404" pitchFamily="49" charset="0"/>
              </a:rPr>
              <a:t>class </a:t>
            </a:r>
            <a:r>
              <a:rPr lang="en-US" altLang="en-US" sz="1200" b="1" i="1" dirty="0">
                <a:latin typeface="Courier New" panose="02070309020205020404" pitchFamily="49" charset="0"/>
              </a:rPr>
              <a:t>&lt;name&gt;</a:t>
            </a: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b="1" dirty="0">
                <a:solidFill>
                  <a:srgbClr val="003399"/>
                </a:solidFill>
                <a:latin typeface="Courier New" panose="02070309020205020404" pitchFamily="49" charset="0"/>
              </a:rPr>
              <a:t>    </a:t>
            </a:r>
            <a:r>
              <a:rPr lang="en-US" altLang="en-US" sz="1200" b="1" dirty="0">
                <a:solidFill>
                  <a:schemeClr val="accent2"/>
                </a:solidFill>
                <a:latin typeface="Courier New" panose="02070309020205020404" pitchFamily="49" charset="0"/>
              </a:rPr>
              <a:t>@</a:t>
            </a:r>
            <a:r>
              <a:rPr lang="en-US" altLang="en-US" sz="1200" b="1" dirty="0" err="1">
                <a:solidFill>
                  <a:schemeClr val="accent2"/>
                </a:solidFill>
                <a:latin typeface="Courier New" panose="02070309020205020404" pitchFamily="49" charset="0"/>
              </a:rPr>
              <a:t>BeforeAll</a:t>
            </a:r>
            <a:endParaRPr lang="en-US" altLang="en-US" sz="1200"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r>
              <a:rPr lang="en-US" altLang="en-US" sz="1200" dirty="0">
                <a:latin typeface="Courier New" panose="02070309020205020404" pitchFamily="49" charset="0"/>
              </a:rPr>
              <a:t>	   void </a:t>
            </a:r>
            <a:r>
              <a:rPr lang="en-US" altLang="en-US" sz="1200" b="1" i="1" dirty="0">
                <a:latin typeface="Courier New" panose="02070309020205020404" pitchFamily="49" charset="0"/>
              </a:rPr>
              <a:t>&lt;name&gt;</a:t>
            </a: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endParaRPr lang="en-US" altLang="en-US" sz="1200" dirty="0">
              <a:latin typeface="Courier New" panose="02070309020205020404" pitchFamily="49" charset="0"/>
            </a:endParaRPr>
          </a:p>
          <a:p>
            <a:pPr lvl="1">
              <a:lnSpc>
                <a:spcPct val="80000"/>
              </a:lnSpc>
              <a:buFont typeface="Wingdings" panose="05000000000000000000" pitchFamily="2" charset="2"/>
              <a:buNone/>
            </a:pPr>
            <a:r>
              <a:rPr lang="en-US" altLang="en-US" sz="1200" b="1" dirty="0">
                <a:solidFill>
                  <a:srgbClr val="003399"/>
                </a:solidFill>
                <a:latin typeface="Courier New" panose="02070309020205020404" pitchFamily="49" charset="0"/>
              </a:rPr>
              <a:t>    </a:t>
            </a:r>
            <a:r>
              <a:rPr lang="en-US" altLang="en-US" sz="1200" b="1" dirty="0">
                <a:solidFill>
                  <a:schemeClr val="accent2"/>
                </a:solidFill>
                <a:latin typeface="Courier New" panose="02070309020205020404" pitchFamily="49" charset="0"/>
              </a:rPr>
              <a:t>@</a:t>
            </a:r>
            <a:r>
              <a:rPr lang="en-US" altLang="en-US" sz="1200" b="1" dirty="0" err="1">
                <a:solidFill>
                  <a:schemeClr val="accent2"/>
                </a:solidFill>
                <a:latin typeface="Courier New" panose="02070309020205020404" pitchFamily="49" charset="0"/>
              </a:rPr>
              <a:t>AfterAll</a:t>
            </a:r>
            <a:endParaRPr lang="en-US" altLang="en-US" sz="1200"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r>
              <a:rPr lang="en-US" altLang="en-US" sz="1200" dirty="0">
                <a:latin typeface="Courier New" panose="02070309020205020404" pitchFamily="49" charset="0"/>
              </a:rPr>
              <a:t>    void </a:t>
            </a:r>
            <a:r>
              <a:rPr lang="en-US" altLang="en-US" sz="1200" b="1" i="1" dirty="0">
                <a:latin typeface="Courier New" panose="02070309020205020404" pitchFamily="49" charset="0"/>
              </a:rPr>
              <a:t>&lt;name&gt;</a:t>
            </a: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1800" dirty="0"/>
              <a:t>methods to be run before or after </a:t>
            </a:r>
            <a:r>
              <a:rPr lang="en-US" altLang="en-US" sz="1800" dirty="0">
                <a:solidFill>
                  <a:schemeClr val="accent2"/>
                </a:solidFill>
              </a:rPr>
              <a:t>all</a:t>
            </a:r>
            <a:r>
              <a:rPr lang="en-US" altLang="en-US" sz="1800" dirty="0"/>
              <a:t>/</a:t>
            </a:r>
            <a:r>
              <a:rPr lang="en-US" altLang="en-US" sz="1800" dirty="0">
                <a:solidFill>
                  <a:schemeClr val="accent2"/>
                </a:solidFill>
              </a:rPr>
              <a:t>each</a:t>
            </a:r>
            <a:r>
              <a:rPr lang="en-US" altLang="en-US" sz="1800" dirty="0"/>
              <a:t> test case(s)</a:t>
            </a:r>
          </a:p>
          <a:p>
            <a:pPr lvl="1"/>
            <a:r>
              <a:rPr lang="en-US" sz="1800" dirty="0"/>
              <a:t>Because a new instance is created for each test, there is no </a:t>
            </a:r>
            <a:r>
              <a:rPr lang="en-US" sz="1800" b="1" dirty="0"/>
              <a:t>obvious</a:t>
            </a:r>
            <a:r>
              <a:rPr lang="en-US" sz="1800" dirty="0"/>
              <a:t> instance on which to call the @</a:t>
            </a:r>
            <a:r>
              <a:rPr lang="en-US" sz="1800" dirty="0" err="1"/>
              <a:t>BeforeAll</a:t>
            </a:r>
            <a:r>
              <a:rPr lang="en-US" sz="1800" dirty="0"/>
              <a:t>/@</a:t>
            </a:r>
            <a:r>
              <a:rPr lang="en-US" sz="1800" dirty="0" err="1"/>
              <a:t>AfterAll</a:t>
            </a:r>
            <a:r>
              <a:rPr lang="en-US" sz="1800" dirty="0"/>
              <a:t> methods, </a:t>
            </a:r>
            <a:r>
              <a:rPr lang="en-US" sz="1800" b="1" dirty="0"/>
              <a:t>so they have to be static</a:t>
            </a:r>
            <a:r>
              <a:rPr lang="en-US" sz="1800" dirty="0"/>
              <a:t>.</a:t>
            </a:r>
          </a:p>
          <a:p>
            <a:pPr lvl="1"/>
            <a:endParaRPr lang="en-US" altLang="en-US" sz="1800" dirty="0"/>
          </a:p>
        </p:txBody>
      </p:sp>
      <p:sp>
        <p:nvSpPr>
          <p:cNvPr id="4" name="Slide Number Placeholder 3">
            <a:extLst>
              <a:ext uri="{FF2B5EF4-FFF2-40B4-BE49-F238E27FC236}">
                <a16:creationId xmlns:a16="http://schemas.microsoft.com/office/drawing/2014/main" id="{0CC20DAE-85AE-4E94-B969-17A079CE6ADC}"/>
              </a:ext>
            </a:extLst>
          </p:cNvPr>
          <p:cNvSpPr>
            <a:spLocks noGrp="1"/>
          </p:cNvSpPr>
          <p:nvPr>
            <p:ph type="sldNum" sz="quarter" idx="12"/>
          </p:nvPr>
        </p:nvSpPr>
        <p:spPr/>
        <p:txBody>
          <a:bodyPr/>
          <a:lstStyle/>
          <a:p>
            <a:fld id="{A7B906D7-2DE2-43C7-B877-6023409E5326}" type="slidenum">
              <a:rPr lang="en-US" altLang="en-US"/>
              <a:pPr/>
              <a:t>44</a:t>
            </a:fld>
            <a:endParaRPr lang="en-US" altLang="en-US"/>
          </a:p>
        </p:txBody>
      </p:sp>
      <p:sp>
        <p:nvSpPr>
          <p:cNvPr id="2" name="TextBox 1">
            <a:extLst>
              <a:ext uri="{FF2B5EF4-FFF2-40B4-BE49-F238E27FC236}">
                <a16:creationId xmlns:a16="http://schemas.microsoft.com/office/drawing/2014/main" id="{1F1FCF17-4A5E-4750-AC9E-AE0131EC57E4}"/>
              </a:ext>
            </a:extLst>
          </p:cNvPr>
          <p:cNvSpPr txBox="1"/>
          <p:nvPr/>
        </p:nvSpPr>
        <p:spPr>
          <a:xfrm>
            <a:off x="2367806" y="2708546"/>
            <a:ext cx="2502608" cy="1578894"/>
          </a:xfrm>
          <a:prstGeom prst="rect">
            <a:avLst/>
          </a:prstGeom>
          <a:noFill/>
        </p:spPr>
        <p:txBody>
          <a:bodyPr wrap="none" rtlCol="0">
            <a:spAutoFit/>
          </a:bodyPr>
          <a:lstStyle/>
          <a:p>
            <a:pPr lvl="1">
              <a:lnSpc>
                <a:spcPct val="80000"/>
              </a:lnSpc>
              <a:buFont typeface="Wingdings" panose="05000000000000000000" pitchFamily="2" charset="2"/>
              <a:buNone/>
            </a:pPr>
            <a:r>
              <a:rPr lang="en-US" altLang="en-US" sz="1200" b="1" dirty="0">
                <a:solidFill>
                  <a:schemeClr val="accent2"/>
                </a:solidFill>
                <a:latin typeface="Courier New" panose="02070309020205020404" pitchFamily="49" charset="0"/>
              </a:rPr>
              <a:t>    @</a:t>
            </a:r>
            <a:r>
              <a:rPr lang="en-US" altLang="en-US" sz="1200" b="1" dirty="0" err="1">
                <a:solidFill>
                  <a:schemeClr val="accent2"/>
                </a:solidFill>
                <a:latin typeface="Courier New" panose="02070309020205020404" pitchFamily="49" charset="0"/>
              </a:rPr>
              <a:t>BeforeEach</a:t>
            </a:r>
            <a:endParaRPr lang="en-US" altLang="en-US" sz="1200"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r>
              <a:rPr lang="en-US" altLang="en-US" sz="1200" dirty="0">
                <a:latin typeface="Courier New" panose="02070309020205020404" pitchFamily="49" charset="0"/>
              </a:rPr>
              <a:t>	void </a:t>
            </a:r>
            <a:r>
              <a:rPr lang="en-US" altLang="en-US" sz="1200" b="1" i="1" dirty="0">
                <a:latin typeface="Courier New" panose="02070309020205020404" pitchFamily="49" charset="0"/>
              </a:rPr>
              <a:t>&lt;name&gt;</a:t>
            </a: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endParaRPr lang="en-US" altLang="en-US" sz="1200" dirty="0">
              <a:latin typeface="Courier New" panose="02070309020205020404" pitchFamily="49" charset="0"/>
            </a:endParaRPr>
          </a:p>
          <a:p>
            <a:pPr lvl="1">
              <a:lnSpc>
                <a:spcPct val="80000"/>
              </a:lnSpc>
              <a:buFont typeface="Wingdings" panose="05000000000000000000" pitchFamily="2" charset="2"/>
              <a:buNone/>
            </a:pPr>
            <a:r>
              <a:rPr lang="en-US" altLang="en-US" sz="1200" b="1" dirty="0">
                <a:solidFill>
                  <a:srgbClr val="003399"/>
                </a:solidFill>
                <a:latin typeface="Courier New" panose="02070309020205020404" pitchFamily="49" charset="0"/>
              </a:rPr>
              <a:t>    </a:t>
            </a:r>
            <a:r>
              <a:rPr lang="en-US" altLang="en-US" sz="1200" b="1" dirty="0">
                <a:solidFill>
                  <a:schemeClr val="accent2"/>
                </a:solidFill>
                <a:latin typeface="Courier New" panose="02070309020205020404" pitchFamily="49" charset="0"/>
              </a:rPr>
              <a:t>@</a:t>
            </a:r>
            <a:r>
              <a:rPr lang="en-US" altLang="en-US" sz="1200" b="1" dirty="0" err="1">
                <a:solidFill>
                  <a:schemeClr val="accent2"/>
                </a:solidFill>
                <a:latin typeface="Courier New" panose="02070309020205020404" pitchFamily="49" charset="0"/>
              </a:rPr>
              <a:t>AfterEach</a:t>
            </a:r>
            <a:endParaRPr lang="en-US" altLang="en-US" sz="1200"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r>
              <a:rPr lang="en-US" altLang="en-US" sz="1200" dirty="0">
                <a:latin typeface="Courier New" panose="02070309020205020404" pitchFamily="49" charset="0"/>
              </a:rPr>
              <a:t>	void </a:t>
            </a:r>
            <a:r>
              <a:rPr lang="en-US" altLang="en-US" sz="1200" b="1" i="1" dirty="0">
                <a:latin typeface="Courier New" panose="02070309020205020404" pitchFamily="49" charset="0"/>
              </a:rPr>
              <a:t>&lt;name&gt;</a:t>
            </a: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r>
              <a:rPr lang="en-US" altLang="en-US" sz="1200" dirty="0">
                <a:latin typeface="Courier New" panose="02070309020205020404" pitchFamily="49" charset="0"/>
              </a:rPr>
              <a:t>    }</a:t>
            </a:r>
          </a:p>
          <a:p>
            <a:pPr lvl="1">
              <a:lnSpc>
                <a:spcPct val="80000"/>
              </a:lnSpc>
              <a:buFont typeface="Wingdings" panose="05000000000000000000" pitchFamily="2" charset="2"/>
              <a:buNone/>
            </a:pPr>
            <a:endParaRPr lang="en-US" altLang="en-US" sz="1200" dirty="0">
              <a:latin typeface="Courier New" panose="02070309020205020404" pitchFamily="49" charset="0"/>
            </a:endParaRPr>
          </a:p>
        </p:txBody>
      </p:sp>
      <p:sp>
        <p:nvSpPr>
          <p:cNvPr id="3" name="Rectangle 2"/>
          <p:cNvSpPr/>
          <p:nvPr/>
        </p:nvSpPr>
        <p:spPr>
          <a:xfrm>
            <a:off x="4980605" y="2067950"/>
            <a:ext cx="4082902" cy="1200329"/>
          </a:xfrm>
          <a:prstGeom prst="rect">
            <a:avLst/>
          </a:prstGeom>
        </p:spPr>
        <p:txBody>
          <a:bodyPr wrap="square">
            <a:spAutoFit/>
          </a:bodyPr>
          <a:lstStyle/>
          <a:p>
            <a:pPr>
              <a:defRPr/>
            </a:pPr>
            <a:r>
              <a:rPr lang="en-US" sz="1200" b="1" dirty="0"/>
              <a:t>@</a:t>
            </a:r>
            <a:r>
              <a:rPr lang="en-US" sz="1200" b="1" dirty="0" err="1"/>
              <a:t>BeforeAll</a:t>
            </a:r>
            <a:r>
              <a:rPr lang="en-US" sz="1200" b="1" dirty="0"/>
              <a:t> </a:t>
            </a:r>
            <a:r>
              <a:rPr lang="en-US" sz="1200" dirty="0"/>
              <a:t>Executed once; runs before the </a:t>
            </a:r>
            <a:r>
              <a:rPr lang="en-US" sz="1200" b="1" dirty="0"/>
              <a:t>tests</a:t>
            </a:r>
            <a:r>
              <a:rPr lang="en-US" sz="1200" dirty="0"/>
              <a:t> and </a:t>
            </a:r>
            <a:r>
              <a:rPr lang="en-US" sz="1200" b="1" dirty="0"/>
              <a:t>methods</a:t>
            </a:r>
            <a:r>
              <a:rPr lang="en-US" sz="1200" dirty="0"/>
              <a:t> marked with @</a:t>
            </a:r>
            <a:r>
              <a:rPr lang="en-US" sz="1200" dirty="0" err="1"/>
              <a:t>BeforeEach</a:t>
            </a:r>
            <a:r>
              <a:rPr lang="en-US" sz="1200" dirty="0"/>
              <a:t>.</a:t>
            </a:r>
          </a:p>
          <a:p>
            <a:pPr>
              <a:defRPr/>
            </a:pPr>
            <a:r>
              <a:rPr lang="en-US" sz="1200" b="1" dirty="0"/>
              <a:t>@</a:t>
            </a:r>
            <a:r>
              <a:rPr lang="en-US" sz="1200" b="1" dirty="0" err="1"/>
              <a:t>BeforeEach</a:t>
            </a:r>
            <a:r>
              <a:rPr lang="en-US" sz="1200" b="1" dirty="0"/>
              <a:t> </a:t>
            </a:r>
            <a:r>
              <a:rPr lang="en-US" sz="1200" dirty="0"/>
              <a:t>Executed before each test.</a:t>
            </a:r>
          </a:p>
          <a:p>
            <a:pPr>
              <a:defRPr/>
            </a:pPr>
            <a:r>
              <a:rPr lang="en-US" sz="1200" b="1" dirty="0"/>
              <a:t>@</a:t>
            </a:r>
            <a:r>
              <a:rPr lang="en-US" sz="1200" b="1" dirty="0" err="1"/>
              <a:t>AfterEach</a:t>
            </a:r>
            <a:r>
              <a:rPr lang="en-US" sz="1200" b="1" dirty="0"/>
              <a:t> </a:t>
            </a:r>
            <a:r>
              <a:rPr lang="en-US" sz="1200" dirty="0"/>
              <a:t>Executed after each test.</a:t>
            </a:r>
          </a:p>
          <a:p>
            <a:pPr>
              <a:defRPr/>
            </a:pPr>
            <a:r>
              <a:rPr lang="en-US" sz="1200" b="1" dirty="0"/>
              <a:t>@</a:t>
            </a:r>
            <a:r>
              <a:rPr lang="en-US" sz="1200" b="1" dirty="0" err="1"/>
              <a:t>AfterAll</a:t>
            </a:r>
            <a:r>
              <a:rPr lang="en-US" sz="1200" b="1" dirty="0"/>
              <a:t> </a:t>
            </a:r>
            <a:r>
              <a:rPr lang="en-US" sz="1200" dirty="0"/>
              <a:t>Executed once; runs after </a:t>
            </a:r>
            <a:r>
              <a:rPr lang="en-US" sz="1200" b="1" dirty="0"/>
              <a:t>all tests and methods </a:t>
            </a:r>
            <a:r>
              <a:rPr lang="en-US" sz="1200" dirty="0"/>
              <a:t>marked with @</a:t>
            </a:r>
            <a:r>
              <a:rPr lang="en-US" sz="1200" dirty="0" err="1"/>
              <a:t>AfterEach</a:t>
            </a:r>
            <a:r>
              <a:rPr lang="en-US" sz="1200" dirty="0"/>
              <a:t>.</a:t>
            </a:r>
          </a:p>
        </p:txBody>
      </p:sp>
    </p:spTree>
    <p:extLst>
      <p:ext uri="{BB962C8B-B14F-4D97-AF65-F5344CB8AC3E}">
        <p14:creationId xmlns:p14="http://schemas.microsoft.com/office/powerpoint/2010/main" val="31155415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a:extLst>
              <a:ext uri="{FF2B5EF4-FFF2-40B4-BE49-F238E27FC236}">
                <a16:creationId xmlns:a16="http://schemas.microsoft.com/office/drawing/2014/main" id="{EB7748DA-1115-4DCC-8B7B-175B4E5F2BF1}"/>
              </a:ext>
            </a:extLst>
          </p:cNvPr>
          <p:cNvSpPr>
            <a:spLocks noGrp="1" noChangeArrowheads="1"/>
          </p:cNvSpPr>
          <p:nvPr>
            <p:ph type="title"/>
          </p:nvPr>
        </p:nvSpPr>
        <p:spPr/>
        <p:txBody>
          <a:bodyPr/>
          <a:lstStyle/>
          <a:p>
            <a:r>
              <a:rPr lang="en-US" altLang="en-US" dirty="0"/>
              <a:t>	   @Test- Junit 5</a:t>
            </a:r>
            <a:r>
              <a:rPr lang="en-US" altLang="en-US" baseline="30000" dirty="0"/>
              <a:t>+</a:t>
            </a:r>
            <a:endParaRPr lang="en-US" altLang="en-US" dirty="0"/>
          </a:p>
        </p:txBody>
      </p:sp>
      <p:sp>
        <p:nvSpPr>
          <p:cNvPr id="1601539" name="Rectangle 3">
            <a:extLst>
              <a:ext uri="{FF2B5EF4-FFF2-40B4-BE49-F238E27FC236}">
                <a16:creationId xmlns:a16="http://schemas.microsoft.com/office/drawing/2014/main" id="{9D990AEB-B4B8-4998-9A78-6FA9624662AB}"/>
              </a:ext>
            </a:extLst>
          </p:cNvPr>
          <p:cNvSpPr>
            <a:spLocks noGrp="1" noChangeArrowheads="1"/>
          </p:cNvSpPr>
          <p:nvPr>
            <p:ph idx="1"/>
          </p:nvPr>
        </p:nvSpPr>
        <p:spPr/>
        <p:txBody>
          <a:bodyPr>
            <a:normAutofit fontScale="70000" lnSpcReduction="20000"/>
          </a:bodyPr>
          <a:lstStyle/>
          <a:p>
            <a:pPr lvl="1">
              <a:buFont typeface="Wingdings" panose="05000000000000000000" pitchFamily="2" charset="2"/>
              <a:buNone/>
            </a:pPr>
            <a:r>
              <a:rPr lang="en-US" altLang="en-US" dirty="0">
                <a:latin typeface="Courier New" panose="02070309020205020404" pitchFamily="49" charset="0"/>
              </a:rPr>
              <a:t>class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b="1" dirty="0">
                <a:solidFill>
                  <a:schemeClr val="accent2"/>
                </a:solidFill>
                <a:latin typeface="Courier New" panose="02070309020205020404" pitchFamily="49" charset="0"/>
              </a:rPr>
              <a:t>	  </a:t>
            </a:r>
            <a:r>
              <a:rPr lang="en-US" altLang="en-US" b="1" dirty="0" smtClean="0">
                <a:solidFill>
                  <a:schemeClr val="accent2"/>
                </a:solidFill>
                <a:latin typeface="Courier New" panose="02070309020205020404" pitchFamily="49" charset="0"/>
              </a:rPr>
              <a:t>@</a:t>
            </a:r>
            <a:r>
              <a:rPr lang="en-US" altLang="en-US" b="1" dirty="0">
                <a:solidFill>
                  <a:schemeClr val="accent2"/>
                </a:solidFill>
                <a:latin typeface="Courier New" panose="02070309020205020404" pitchFamily="49" charset="0"/>
              </a:rPr>
              <a:t>Test</a:t>
            </a:r>
          </a:p>
          <a:p>
            <a:pPr lvl="1">
              <a:lnSpc>
                <a:spcPct val="80000"/>
              </a:lnSpc>
              <a:buFont typeface="Wingdings" panose="05000000000000000000" pitchFamily="2" charset="2"/>
              <a:buNone/>
            </a:pPr>
            <a:r>
              <a:rPr lang="en-US" altLang="en-US" dirty="0">
                <a:latin typeface="Courier New" panose="02070309020205020404" pitchFamily="49" charset="0"/>
              </a:rPr>
              <a:t>    void </a:t>
            </a:r>
            <a:r>
              <a:rPr lang="en-US" altLang="en-US" dirty="0" err="1">
                <a:latin typeface="Courier New" panose="02070309020205020404" pitchFamily="49" charset="0"/>
              </a:rPr>
              <a:t>succeedingTest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 // executed</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@Test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@Disabled</a:t>
            </a:r>
            <a:r>
              <a:rPr lang="en-US" altLang="en-US" dirty="0">
                <a:latin typeface="Courier New" panose="02070309020205020404" pitchFamily="49" charset="0"/>
              </a:rPr>
              <a:t>("for demo purposes")</a:t>
            </a:r>
          </a:p>
          <a:p>
            <a:pPr lvl="1">
              <a:lnSpc>
                <a:spcPct val="80000"/>
              </a:lnSpc>
              <a:buFont typeface="Wingdings" panose="05000000000000000000" pitchFamily="2" charset="2"/>
              <a:buNone/>
            </a:pPr>
            <a:r>
              <a:rPr lang="en-US" altLang="en-US" dirty="0">
                <a:latin typeface="Courier New" panose="02070309020205020404" pitchFamily="49" charset="0"/>
              </a:rPr>
              <a:t>    void </a:t>
            </a:r>
            <a:r>
              <a:rPr lang="en-US" altLang="en-US" b="1" i="1" dirty="0">
                <a:latin typeface="Courier New" panose="02070309020205020404" pitchFamily="49" charset="0"/>
              </a:rPr>
              <a:t>&lt;name&gt; </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 // not executed</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300" b="1" dirty="0"/>
              <a:t>Neither test classes nor test methods need to be public!</a:t>
            </a:r>
          </a:p>
        </p:txBody>
      </p:sp>
      <p:sp>
        <p:nvSpPr>
          <p:cNvPr id="4" name="Slide Number Placeholder 3">
            <a:extLst>
              <a:ext uri="{FF2B5EF4-FFF2-40B4-BE49-F238E27FC236}">
                <a16:creationId xmlns:a16="http://schemas.microsoft.com/office/drawing/2014/main" id="{33EA3A3E-1D14-4065-8211-382C1CBCCD31}"/>
              </a:ext>
            </a:extLst>
          </p:cNvPr>
          <p:cNvSpPr>
            <a:spLocks noGrp="1"/>
          </p:cNvSpPr>
          <p:nvPr>
            <p:ph type="sldNum" sz="quarter" idx="12"/>
          </p:nvPr>
        </p:nvSpPr>
        <p:spPr/>
        <p:txBody>
          <a:bodyPr/>
          <a:lstStyle/>
          <a:p>
            <a:fld id="{BA9D09E0-DAAB-491A-B97B-7CB2131B72EA}" type="slidenum">
              <a:rPr lang="en-US" altLang="en-US"/>
              <a:pPr/>
              <a:t>45</a:t>
            </a:fld>
            <a:endParaRPr lang="en-US" altLang="en-US"/>
          </a:p>
        </p:txBody>
      </p:sp>
      <p:cxnSp>
        <p:nvCxnSpPr>
          <p:cNvPr id="3" name="Straight Arrow Connector 2">
            <a:extLst>
              <a:ext uri="{FF2B5EF4-FFF2-40B4-BE49-F238E27FC236}">
                <a16:creationId xmlns:a16="http://schemas.microsoft.com/office/drawing/2014/main" id="{C11B2270-9A4F-4551-ADFA-0F2BE486DD54}"/>
              </a:ext>
            </a:extLst>
          </p:cNvPr>
          <p:cNvCxnSpPr>
            <a:cxnSpLocks/>
            <a:endCxn id="5" idx="1"/>
          </p:cNvCxnSpPr>
          <p:nvPr/>
        </p:nvCxnSpPr>
        <p:spPr>
          <a:xfrm flipV="1">
            <a:off x="3046062" y="3542973"/>
            <a:ext cx="1107281" cy="345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A7F01C0-CBA7-416F-8BE7-C41060FD4A69}"/>
              </a:ext>
            </a:extLst>
          </p:cNvPr>
          <p:cNvSpPr txBox="1"/>
          <p:nvPr/>
        </p:nvSpPr>
        <p:spPr>
          <a:xfrm>
            <a:off x="4153343" y="2960121"/>
            <a:ext cx="3799810" cy="1165704"/>
          </a:xfrm>
          <a:prstGeom prst="rect">
            <a:avLst/>
          </a:prstGeom>
          <a:noFill/>
        </p:spPr>
        <p:txBody>
          <a:bodyPr wrap="square" rtlCol="0">
            <a:spAutoFit/>
          </a:bodyPr>
          <a:lstStyle/>
          <a:p>
            <a:r>
              <a:rPr lang="en-US" dirty="0"/>
              <a:t>We can also disable a whole test class</a:t>
            </a:r>
          </a:p>
          <a:p>
            <a:r>
              <a:rPr lang="en-US" dirty="0"/>
              <a:t>&amp; we can use:</a:t>
            </a:r>
          </a:p>
          <a:p>
            <a:r>
              <a:rPr lang="en-US" sz="1125" b="1" dirty="0">
                <a:solidFill>
                  <a:schemeClr val="accent2"/>
                </a:solidFill>
                <a:latin typeface="Courier New" panose="02070309020205020404" pitchFamily="49" charset="0"/>
              </a:rPr>
              <a:t>@</a:t>
            </a:r>
            <a:r>
              <a:rPr lang="en-US" sz="1125" b="1" dirty="0" err="1">
                <a:solidFill>
                  <a:schemeClr val="accent2"/>
                </a:solidFill>
                <a:latin typeface="Courier New" panose="02070309020205020404" pitchFamily="49" charset="0"/>
              </a:rPr>
              <a:t>DisabledOnOs</a:t>
            </a:r>
            <a:r>
              <a:rPr lang="en-US" sz="1125" b="1" dirty="0">
                <a:solidFill>
                  <a:schemeClr val="accent2"/>
                </a:solidFill>
                <a:latin typeface="Courier New" panose="02070309020205020404" pitchFamily="49" charset="0"/>
              </a:rPr>
              <a:t>(WINDOWS)</a:t>
            </a:r>
          </a:p>
          <a:p>
            <a:r>
              <a:rPr lang="en-US" sz="1125" b="1" dirty="0">
                <a:solidFill>
                  <a:schemeClr val="accent2"/>
                </a:solidFill>
                <a:latin typeface="Courier New" panose="02070309020205020404" pitchFamily="49" charset="0"/>
              </a:rPr>
              <a:t>@</a:t>
            </a:r>
            <a:r>
              <a:rPr lang="en-US" sz="1125" b="1" dirty="0" err="1">
                <a:solidFill>
                  <a:schemeClr val="accent2"/>
                </a:solidFill>
                <a:latin typeface="Courier New" panose="02070309020205020404" pitchFamily="49" charset="0"/>
              </a:rPr>
              <a:t>EnabledOnOs</a:t>
            </a:r>
            <a:r>
              <a:rPr lang="en-US" sz="1125" b="1" dirty="0">
                <a:solidFill>
                  <a:schemeClr val="accent2"/>
                </a:solidFill>
                <a:latin typeface="Courier New" panose="02070309020205020404" pitchFamily="49" charset="0"/>
              </a:rPr>
              <a:t>({ LINUX, MAC })</a:t>
            </a:r>
          </a:p>
          <a:p>
            <a:r>
              <a:rPr lang="en-US" sz="1125" b="1" dirty="0">
                <a:solidFill>
                  <a:schemeClr val="accent2"/>
                </a:solidFill>
                <a:latin typeface="Courier New" panose="02070309020205020404" pitchFamily="49" charset="0"/>
              </a:rPr>
              <a:t>@</a:t>
            </a:r>
            <a:r>
              <a:rPr lang="en-US" sz="1125" b="1" dirty="0" err="1">
                <a:solidFill>
                  <a:schemeClr val="accent2"/>
                </a:solidFill>
                <a:latin typeface="Courier New" panose="02070309020205020404" pitchFamily="49" charset="0"/>
              </a:rPr>
              <a:t>EnabledOnJre</a:t>
            </a:r>
            <a:r>
              <a:rPr lang="en-US" sz="1125" b="1" dirty="0">
                <a:solidFill>
                  <a:schemeClr val="accent2"/>
                </a:solidFill>
                <a:latin typeface="Courier New" panose="02070309020205020404" pitchFamily="49" charset="0"/>
              </a:rPr>
              <a:t>(JAVA_8)</a:t>
            </a:r>
          </a:p>
        </p:txBody>
      </p:sp>
      <p:sp>
        <p:nvSpPr>
          <p:cNvPr id="2" name="Rectangle 1"/>
          <p:cNvSpPr/>
          <p:nvPr/>
        </p:nvSpPr>
        <p:spPr>
          <a:xfrm>
            <a:off x="3717408" y="1815824"/>
            <a:ext cx="4572000" cy="646331"/>
          </a:xfrm>
          <a:prstGeom prst="rect">
            <a:avLst/>
          </a:prstGeom>
        </p:spPr>
        <p:txBody>
          <a:bodyPr>
            <a:spAutoFit/>
          </a:bodyPr>
          <a:lstStyle/>
          <a:p>
            <a:r>
              <a:rPr lang="en-US" b="1" dirty="0"/>
              <a:t>@Test</a:t>
            </a:r>
          </a:p>
          <a:p>
            <a:r>
              <a:rPr lang="en-US" dirty="0"/>
              <a:t>marks methods that are to be run as tests.</a:t>
            </a:r>
          </a:p>
        </p:txBody>
      </p:sp>
    </p:spTree>
    <p:extLst>
      <p:ext uri="{BB962C8B-B14F-4D97-AF65-F5344CB8AC3E}">
        <p14:creationId xmlns:p14="http://schemas.microsoft.com/office/powerpoint/2010/main" val="38707576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2DC7-C9DF-4982-A150-2E78E2481511}"/>
              </a:ext>
            </a:extLst>
          </p:cNvPr>
          <p:cNvSpPr>
            <a:spLocks noGrp="1"/>
          </p:cNvSpPr>
          <p:nvPr>
            <p:ph type="title"/>
          </p:nvPr>
        </p:nvSpPr>
        <p:spPr/>
        <p:txBody>
          <a:bodyPr rtlCol="0">
            <a:normAutofit/>
          </a:bodyPr>
          <a:lstStyle/>
          <a:p>
            <a:pPr eaLnBrk="1" fontAlgn="auto" hangingPunct="1">
              <a:spcAft>
                <a:spcPts val="0"/>
              </a:spcAft>
              <a:defRPr/>
            </a:pPr>
            <a:r>
              <a:rPr lang="en-US" dirty="0"/>
              <a:t>The structure of a test method</a:t>
            </a:r>
          </a:p>
        </p:txBody>
      </p:sp>
      <p:sp>
        <p:nvSpPr>
          <p:cNvPr id="3" name="Content Placeholder 2">
            <a:extLst>
              <a:ext uri="{FF2B5EF4-FFF2-40B4-BE49-F238E27FC236}">
                <a16:creationId xmlns:a16="http://schemas.microsoft.com/office/drawing/2014/main" id="{FFF264AC-0EA1-49D8-83ED-E2EF5668D4BE}"/>
              </a:ext>
            </a:extLst>
          </p:cNvPr>
          <p:cNvSpPr>
            <a:spLocks noGrp="1"/>
          </p:cNvSpPr>
          <p:nvPr>
            <p:ph idx="1"/>
          </p:nvPr>
        </p:nvSpPr>
        <p:spPr>
          <a:xfrm>
            <a:off x="457200" y="2128838"/>
            <a:ext cx="8229600" cy="2619375"/>
          </a:xfrm>
        </p:spPr>
        <p:txBody>
          <a:bodyPr rtlCol="0">
            <a:normAutofit fontScale="62500" lnSpcReduction="20000"/>
          </a:bodyPr>
          <a:lstStyle/>
          <a:p>
            <a:pPr eaLnBrk="1" fontAlgn="auto" hangingPunct="1">
              <a:spcAft>
                <a:spcPts val="0"/>
              </a:spcAft>
              <a:buFont typeface="Arial"/>
              <a:buChar char="•"/>
              <a:defRPr/>
            </a:pPr>
            <a:r>
              <a:rPr lang="en-US" dirty="0"/>
              <a:t>A test method </a:t>
            </a:r>
            <a:r>
              <a:rPr lang="en-US" b="1" dirty="0"/>
              <a:t>doesn’t</a:t>
            </a:r>
            <a:r>
              <a:rPr lang="en-US" dirty="0"/>
              <a:t> return a </a:t>
            </a:r>
            <a:r>
              <a:rPr lang="en-US" dirty="0" smtClean="0"/>
              <a:t>result.</a:t>
            </a:r>
            <a:endParaRPr lang="en-US" dirty="0"/>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If the tests run correctly, a test method does nothing.</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If a test </a:t>
            </a:r>
            <a:r>
              <a:rPr lang="en-US" b="1" dirty="0"/>
              <a:t>fails</a:t>
            </a:r>
            <a:r>
              <a:rPr lang="en-US" dirty="0"/>
              <a:t>, it throws an </a:t>
            </a:r>
            <a:r>
              <a:rPr lang="en-US" b="1" dirty="0" err="1"/>
              <a:t>AssertionFailedError</a:t>
            </a:r>
            <a:endParaRPr lang="en-US" b="1" dirty="0"/>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The JUnit framework catches the error and deals with it, so you don’t have to do anything</a:t>
            </a:r>
          </a:p>
        </p:txBody>
      </p:sp>
      <p:sp>
        <p:nvSpPr>
          <p:cNvPr id="4" name="Slide Number Placeholder 3">
            <a:extLst>
              <a:ext uri="{FF2B5EF4-FFF2-40B4-BE49-F238E27FC236}">
                <a16:creationId xmlns:a16="http://schemas.microsoft.com/office/drawing/2014/main" id="{004ECF57-D689-4852-9564-8CA4BF127756}"/>
              </a:ext>
            </a:extLst>
          </p:cNvPr>
          <p:cNvSpPr>
            <a:spLocks noGrp="1"/>
          </p:cNvSpPr>
          <p:nvPr>
            <p:ph type="sldNum" sz="quarter" idx="12"/>
          </p:nvPr>
        </p:nvSpPr>
        <p:spPr/>
        <p:txBody>
          <a:bodyPr/>
          <a:lstStyle/>
          <a:p>
            <a:pPr>
              <a:defRPr/>
            </a:pPr>
            <a:fld id="{A3DE476C-628C-46FE-8293-B073521292B3}" type="slidenum">
              <a:rPr lang="en-US"/>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a:extLst>
              <a:ext uri="{FF2B5EF4-FFF2-40B4-BE49-F238E27FC236}">
                <a16:creationId xmlns:a16="http://schemas.microsoft.com/office/drawing/2014/main" id="{ECBB3FD3-5DFB-4DDA-A5CF-56E55349314A}"/>
              </a:ext>
            </a:extLst>
          </p:cNvPr>
          <p:cNvSpPr>
            <a:spLocks noGrp="1" noChangeArrowheads="1"/>
          </p:cNvSpPr>
          <p:nvPr>
            <p:ph type="title"/>
          </p:nvPr>
        </p:nvSpPr>
        <p:spPr/>
        <p:txBody>
          <a:bodyPr/>
          <a:lstStyle/>
          <a:p>
            <a:r>
              <a:rPr lang="en-US" altLang="en-US" dirty="0"/>
              <a:t>JUnit 5</a:t>
            </a:r>
            <a:r>
              <a:rPr lang="en-US" altLang="en-US" baseline="30000" dirty="0"/>
              <a:t>+ </a:t>
            </a:r>
            <a:r>
              <a:rPr lang="en-US" altLang="en-US" dirty="0"/>
              <a:t>assertions</a:t>
            </a:r>
          </a:p>
        </p:txBody>
      </p:sp>
      <p:sp>
        <p:nvSpPr>
          <p:cNvPr id="1593347" name="Rectangle 3">
            <a:extLst>
              <a:ext uri="{FF2B5EF4-FFF2-40B4-BE49-F238E27FC236}">
                <a16:creationId xmlns:a16="http://schemas.microsoft.com/office/drawing/2014/main" id="{46EEBD57-C2E2-4E10-BC5A-FC2C72AE4D31}"/>
              </a:ext>
            </a:extLst>
          </p:cNvPr>
          <p:cNvSpPr>
            <a:spLocks noGrp="1" noChangeArrowheads="1"/>
          </p:cNvSpPr>
          <p:nvPr>
            <p:ph idx="1"/>
          </p:nvPr>
        </p:nvSpPr>
        <p:spPr/>
        <p:txBody>
          <a:bodyPr>
            <a:noAutofit/>
          </a:bodyPr>
          <a:lstStyle/>
          <a:p>
            <a:pPr marL="0" indent="0" algn="ctr">
              <a:buNone/>
            </a:pPr>
            <a:r>
              <a:rPr lang="en-US" sz="2400" dirty="0">
                <a:solidFill>
                  <a:srgbClr val="FF0000"/>
                </a:solidFill>
              </a:rPr>
              <a:t>assert </a:t>
            </a:r>
            <a:r>
              <a:rPr lang="en-US" sz="2400" dirty="0"/>
              <a:t>can be explained as</a:t>
            </a:r>
            <a:r>
              <a:rPr lang="en-US" sz="2400" dirty="0">
                <a:solidFill>
                  <a:srgbClr val="FF0000"/>
                </a:solidFill>
              </a:rPr>
              <a:t> must be. </a:t>
            </a:r>
          </a:p>
          <a:p>
            <a:pPr marL="0" indent="0" algn="ctr">
              <a:buNone/>
            </a:pPr>
            <a:endParaRPr lang="en-US" sz="1600" dirty="0">
              <a:solidFill>
                <a:srgbClr val="FF0000"/>
              </a:solidFill>
            </a:endParaRPr>
          </a:p>
          <a:p>
            <a:pPr marL="0" indent="0" algn="ctr">
              <a:buNone/>
            </a:pPr>
            <a:endParaRPr lang="en-US" sz="2000" dirty="0">
              <a:solidFill>
                <a:srgbClr val="FF0000"/>
              </a:solidFill>
            </a:endParaRPr>
          </a:p>
          <a:p>
            <a:r>
              <a:rPr lang="en-US" altLang="en-US" sz="2000" dirty="0"/>
              <a:t>public void </a:t>
            </a:r>
            <a:r>
              <a:rPr lang="en-US" altLang="en-US" sz="2000" dirty="0" err="1"/>
              <a:t>assertTrue</a:t>
            </a:r>
            <a:r>
              <a:rPr lang="en-US" altLang="en-US" sz="2000" dirty="0"/>
              <a:t>(</a:t>
            </a:r>
            <a:r>
              <a:rPr lang="en-US" altLang="en-US" sz="2000" dirty="0" err="1">
                <a:solidFill>
                  <a:schemeClr val="accent2"/>
                </a:solidFill>
              </a:rPr>
              <a:t>boolean</a:t>
            </a:r>
            <a:r>
              <a:rPr lang="en-US" altLang="en-US" sz="2000" i="1" dirty="0"/>
              <a:t> condition</a:t>
            </a:r>
            <a:r>
              <a:rPr lang="en-US" altLang="en-US" sz="2000" dirty="0"/>
              <a:t>)		</a:t>
            </a:r>
          </a:p>
          <a:p>
            <a:r>
              <a:rPr lang="en-US" altLang="en-US" sz="2000" dirty="0"/>
              <a:t>public void </a:t>
            </a:r>
            <a:r>
              <a:rPr lang="en-US" altLang="en-US" sz="2000" dirty="0" err="1"/>
              <a:t>assertTrue</a:t>
            </a:r>
            <a:r>
              <a:rPr lang="en-US" altLang="en-US" sz="2000" dirty="0"/>
              <a:t>(</a:t>
            </a:r>
            <a:r>
              <a:rPr lang="en-US" altLang="en-US" sz="2000" dirty="0" err="1">
                <a:solidFill>
                  <a:schemeClr val="accent2"/>
                </a:solidFill>
              </a:rPr>
              <a:t>boolean</a:t>
            </a:r>
            <a:r>
              <a:rPr lang="en-US" altLang="en-US" sz="2000" i="1" dirty="0"/>
              <a:t> condition, String message</a:t>
            </a:r>
            <a:r>
              <a:rPr lang="en-US" altLang="en-US" sz="2000" dirty="0"/>
              <a:t>)</a:t>
            </a:r>
            <a:endParaRPr lang="en-US" altLang="en-US" sz="2000" baseline="30000" dirty="0"/>
          </a:p>
          <a:p>
            <a:r>
              <a:rPr lang="en-US" altLang="en-US" sz="2000" dirty="0"/>
              <a:t>public void </a:t>
            </a:r>
            <a:r>
              <a:rPr lang="en-US" altLang="en-US" sz="2000" dirty="0" err="1"/>
              <a:t>assertTrue</a:t>
            </a:r>
            <a:r>
              <a:rPr lang="en-US" altLang="en-US" sz="2000" dirty="0"/>
              <a:t>(</a:t>
            </a:r>
            <a:r>
              <a:rPr lang="en-US" altLang="en-US" sz="2000" dirty="0" err="1">
                <a:solidFill>
                  <a:schemeClr val="accent2"/>
                </a:solidFill>
              </a:rPr>
              <a:t>boolean</a:t>
            </a:r>
            <a:r>
              <a:rPr lang="en-US" altLang="en-US" sz="2000" i="1" dirty="0"/>
              <a:t> condition, </a:t>
            </a:r>
            <a:r>
              <a:rPr lang="en-US" altLang="en-US" sz="2000" i="1" dirty="0">
                <a:solidFill>
                  <a:schemeClr val="accent2"/>
                </a:solidFill>
              </a:rPr>
              <a:t>Supplier&lt;String&gt; </a:t>
            </a:r>
            <a:r>
              <a:rPr lang="en-US" altLang="en-US" sz="2000" i="1" dirty="0" err="1"/>
              <a:t>messageSupplier</a:t>
            </a:r>
            <a:r>
              <a:rPr lang="en-US" altLang="en-US" sz="2000" dirty="0"/>
              <a:t>) </a:t>
            </a:r>
          </a:p>
          <a:p>
            <a:r>
              <a:rPr lang="en-US" altLang="en-US" sz="2000" dirty="0"/>
              <a:t>public void </a:t>
            </a:r>
            <a:r>
              <a:rPr lang="en-US" altLang="en-US" sz="2000" dirty="0" err="1"/>
              <a:t>assertTrue</a:t>
            </a:r>
            <a:r>
              <a:rPr lang="en-US" altLang="en-US" sz="2000" dirty="0"/>
              <a:t>(</a:t>
            </a:r>
            <a:r>
              <a:rPr lang="en-US" altLang="en-US" sz="2000" dirty="0" err="1">
                <a:solidFill>
                  <a:schemeClr val="accent2"/>
                </a:solidFill>
              </a:rPr>
              <a:t>BooleanSupplier</a:t>
            </a:r>
            <a:r>
              <a:rPr lang="en-US" altLang="en-US" sz="2000" i="1" dirty="0"/>
              <a:t> </a:t>
            </a:r>
            <a:r>
              <a:rPr lang="en-US" altLang="en-US" sz="2000" i="1" dirty="0" err="1"/>
              <a:t>conditionSupplier</a:t>
            </a:r>
            <a:r>
              <a:rPr lang="en-US" altLang="en-US" sz="2000" dirty="0"/>
              <a:t>)</a:t>
            </a:r>
          </a:p>
          <a:p>
            <a:r>
              <a:rPr lang="en-US" altLang="en-US" sz="2000" dirty="0"/>
              <a:t>public void </a:t>
            </a:r>
            <a:r>
              <a:rPr lang="en-US" altLang="en-US" sz="2000" dirty="0" err="1"/>
              <a:t>assertTrue</a:t>
            </a:r>
            <a:r>
              <a:rPr lang="en-US" altLang="en-US" sz="2000" dirty="0"/>
              <a:t>(</a:t>
            </a:r>
            <a:r>
              <a:rPr lang="en-US" altLang="en-US" sz="2000" dirty="0" err="1">
                <a:solidFill>
                  <a:schemeClr val="accent2"/>
                </a:solidFill>
              </a:rPr>
              <a:t>BooleanSupplier</a:t>
            </a:r>
            <a:r>
              <a:rPr lang="en-US" altLang="en-US" sz="2000" i="1" dirty="0"/>
              <a:t> </a:t>
            </a:r>
            <a:r>
              <a:rPr lang="en-US" altLang="en-US" sz="2000" i="1" dirty="0" err="1"/>
              <a:t>conditionSupplier</a:t>
            </a:r>
            <a:r>
              <a:rPr lang="en-US" altLang="en-US" sz="2000" i="1" dirty="0"/>
              <a:t>, </a:t>
            </a:r>
            <a:r>
              <a:rPr lang="en-US" altLang="en-US" sz="2000" i="1" dirty="0">
                <a:solidFill>
                  <a:schemeClr val="accent2"/>
                </a:solidFill>
              </a:rPr>
              <a:t>String </a:t>
            </a:r>
            <a:r>
              <a:rPr lang="en-US" altLang="en-US" sz="2000" i="1" dirty="0"/>
              <a:t>message</a:t>
            </a:r>
            <a:r>
              <a:rPr lang="en-US" altLang="en-US" sz="2000" dirty="0"/>
              <a:t>)</a:t>
            </a:r>
          </a:p>
          <a:p>
            <a:r>
              <a:rPr lang="en-US" altLang="en-US" sz="2000" dirty="0"/>
              <a:t>public void </a:t>
            </a:r>
            <a:r>
              <a:rPr lang="en-US" altLang="en-US" sz="2000" dirty="0" err="1"/>
              <a:t>assertTrue</a:t>
            </a:r>
            <a:r>
              <a:rPr lang="en-US" altLang="en-US" sz="2000" dirty="0"/>
              <a:t>(</a:t>
            </a:r>
            <a:r>
              <a:rPr lang="en-US" altLang="en-US" sz="2000" dirty="0" err="1">
                <a:solidFill>
                  <a:schemeClr val="accent2"/>
                </a:solidFill>
              </a:rPr>
              <a:t>BooleanSupplier</a:t>
            </a:r>
            <a:r>
              <a:rPr lang="en-US" altLang="en-US" sz="2000" i="1" dirty="0"/>
              <a:t> </a:t>
            </a:r>
            <a:r>
              <a:rPr lang="en-US" altLang="en-US" sz="2000" i="1" dirty="0" err="1"/>
              <a:t>conditionSupplier</a:t>
            </a:r>
            <a:r>
              <a:rPr lang="en-US" altLang="en-US" sz="2000" i="1" dirty="0"/>
              <a:t>, </a:t>
            </a:r>
            <a:r>
              <a:rPr lang="en-US" altLang="en-US" sz="2000" i="1" dirty="0">
                <a:solidFill>
                  <a:schemeClr val="accent2"/>
                </a:solidFill>
              </a:rPr>
              <a:t>Supplier&lt;String&gt; </a:t>
            </a:r>
            <a:r>
              <a:rPr lang="en-US" altLang="en-US" sz="2000" i="1" dirty="0" err="1"/>
              <a:t>messageSupplier</a:t>
            </a:r>
            <a:r>
              <a:rPr lang="en-US" altLang="en-US" sz="2000" dirty="0"/>
              <a:t>)</a:t>
            </a:r>
            <a:r>
              <a:rPr lang="en-US" altLang="en-US" sz="1600" dirty="0"/>
              <a:t/>
            </a:r>
            <a:br>
              <a:rPr lang="en-US" altLang="en-US" sz="1600" dirty="0"/>
            </a:br>
            <a:endParaRPr lang="en-US" altLang="en-US" sz="1600" dirty="0"/>
          </a:p>
        </p:txBody>
      </p:sp>
      <p:sp>
        <p:nvSpPr>
          <p:cNvPr id="4" name="Slide Number Placeholder 3">
            <a:extLst>
              <a:ext uri="{FF2B5EF4-FFF2-40B4-BE49-F238E27FC236}">
                <a16:creationId xmlns:a16="http://schemas.microsoft.com/office/drawing/2014/main" id="{633904B4-C4B0-4981-A52A-A8B216728951}"/>
              </a:ext>
            </a:extLst>
          </p:cNvPr>
          <p:cNvSpPr>
            <a:spLocks noGrp="1"/>
          </p:cNvSpPr>
          <p:nvPr>
            <p:ph type="sldNum" sz="quarter" idx="12"/>
          </p:nvPr>
        </p:nvSpPr>
        <p:spPr/>
        <p:txBody>
          <a:bodyPr/>
          <a:lstStyle/>
          <a:p>
            <a:fld id="{8B5D8062-FCB8-40B5-BBFD-063B8A2D9461}" type="slidenum">
              <a:rPr lang="en-US" altLang="en-US"/>
              <a:pPr/>
              <a:t>47</a:t>
            </a:fld>
            <a:endParaRPr lang="en-US" altLang="en-US"/>
          </a:p>
        </p:txBody>
      </p:sp>
    </p:spTree>
    <p:extLst>
      <p:ext uri="{BB962C8B-B14F-4D97-AF65-F5344CB8AC3E}">
        <p14:creationId xmlns:p14="http://schemas.microsoft.com/office/powerpoint/2010/main" val="1951778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48</a:t>
            </a:fld>
            <a:endParaRPr lang="en-US"/>
          </a:p>
        </p:txBody>
      </p:sp>
      <p:sp>
        <p:nvSpPr>
          <p:cNvPr id="6" name="Rectangle 5"/>
          <p:cNvSpPr/>
          <p:nvPr/>
        </p:nvSpPr>
        <p:spPr>
          <a:xfrm>
            <a:off x="800100" y="547443"/>
            <a:ext cx="7620001" cy="5816977"/>
          </a:xfrm>
          <a:prstGeom prst="rect">
            <a:avLst/>
          </a:prstGeom>
        </p:spPr>
        <p:txBody>
          <a:bodyPr wrap="square">
            <a:spAutoFit/>
          </a:bodyPr>
          <a:lstStyle/>
          <a:p>
            <a:pPr algn="just" fontAlgn="base"/>
            <a:r>
              <a:rPr lang="en-US" sz="1200" dirty="0">
                <a:solidFill>
                  <a:srgbClr val="006FE0"/>
                </a:solidFill>
                <a:latin typeface="inherit"/>
              </a:rPr>
              <a:t>    </a:t>
            </a:r>
            <a:r>
              <a:rPr lang="en-US" sz="1200" dirty="0">
                <a:solidFill>
                  <a:srgbClr val="FF8000"/>
                </a:solidFill>
                <a:latin typeface="inherit"/>
              </a:rPr>
              <a:t>//</a:t>
            </a:r>
            <a:r>
              <a:rPr lang="en-US" sz="1200" dirty="0" err="1">
                <a:solidFill>
                  <a:srgbClr val="FF8000"/>
                </a:solidFill>
                <a:latin typeface="inherit"/>
              </a:rPr>
              <a:t>assertTrue</a:t>
            </a:r>
            <a:r>
              <a:rPr lang="en-US" sz="1200" dirty="0">
                <a:solidFill>
                  <a:srgbClr val="FF8000"/>
                </a:solidFill>
                <a:latin typeface="inherit"/>
              </a:rPr>
              <a:t>(</a:t>
            </a:r>
            <a:r>
              <a:rPr lang="en-US" sz="1200" dirty="0" err="1">
                <a:solidFill>
                  <a:srgbClr val="FF8000"/>
                </a:solidFill>
                <a:latin typeface="inherit"/>
              </a:rPr>
              <a:t>boolean</a:t>
            </a:r>
            <a:r>
              <a:rPr lang="en-US" sz="1200" dirty="0">
                <a:solidFill>
                  <a:srgbClr val="FF8000"/>
                </a:solidFill>
                <a:latin typeface="inherit"/>
              </a:rPr>
              <a:t> condition)</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r>
              <a:rPr lang="en-US" sz="1200" dirty="0">
                <a:solidFill>
                  <a:srgbClr val="004ED0"/>
                </a:solidFill>
                <a:latin typeface="inherit"/>
              </a:rPr>
              <a:t>Test</a:t>
            </a:r>
            <a:endParaRPr lang="en-US" sz="1200" dirty="0">
              <a:solidFill>
                <a:srgbClr val="000000"/>
              </a:solidFill>
              <a:latin typeface="Monaco"/>
            </a:endParaRPr>
          </a:p>
          <a:p>
            <a:pPr algn="just" fontAlgn="base"/>
            <a:r>
              <a:rPr lang="en-US" sz="1200" dirty="0">
                <a:solidFill>
                  <a:srgbClr val="004ED0"/>
                </a:solidFill>
                <a:latin typeface="inherit"/>
              </a:rPr>
              <a:t>    </a:t>
            </a:r>
            <a:r>
              <a:rPr lang="en-US" sz="1200" dirty="0">
                <a:solidFill>
                  <a:srgbClr val="800080"/>
                </a:solidFill>
                <a:latin typeface="inherit"/>
              </a:rPr>
              <a:t>public</a:t>
            </a:r>
            <a:r>
              <a:rPr lang="en-US" sz="1200" dirty="0">
                <a:solidFill>
                  <a:srgbClr val="006FE0"/>
                </a:solidFill>
                <a:latin typeface="inherit"/>
              </a:rPr>
              <a:t> </a:t>
            </a:r>
            <a:r>
              <a:rPr lang="en-US" sz="1200" dirty="0">
                <a:solidFill>
                  <a:srgbClr val="800080"/>
                </a:solidFill>
                <a:latin typeface="inherit"/>
              </a:rPr>
              <a:t>void</a:t>
            </a:r>
            <a:r>
              <a:rPr lang="en-US" sz="1200" dirty="0">
                <a:solidFill>
                  <a:srgbClr val="006FE0"/>
                </a:solidFill>
                <a:latin typeface="inherit"/>
              </a:rPr>
              <a:t> </a:t>
            </a:r>
            <a:r>
              <a:rPr lang="en-US" sz="1200" dirty="0" err="1">
                <a:solidFill>
                  <a:srgbClr val="004ED0"/>
                </a:solidFill>
                <a:latin typeface="inherit"/>
              </a:rPr>
              <a:t>primeNumberTestwithCondition</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err="1">
                <a:solidFill>
                  <a:srgbClr val="002D7A"/>
                </a:solidFill>
                <a:latin typeface="inherit"/>
              </a:rPr>
              <a:t>Assertions</a:t>
            </a:r>
            <a:r>
              <a:rPr lang="en-US" sz="1200" dirty="0" err="1">
                <a:solidFill>
                  <a:srgbClr val="333333"/>
                </a:solidFill>
                <a:latin typeface="inherit"/>
              </a:rPr>
              <a:t>.</a:t>
            </a:r>
            <a:r>
              <a:rPr lang="en-US" sz="1200" dirty="0" err="1">
                <a:solidFill>
                  <a:srgbClr val="004ED0"/>
                </a:solidFill>
                <a:latin typeface="inherit"/>
              </a:rPr>
              <a:t>assertTrue</a:t>
            </a:r>
            <a:r>
              <a:rPr lang="en-US" sz="1200" dirty="0">
                <a:solidFill>
                  <a:srgbClr val="333333"/>
                </a:solidFill>
                <a:latin typeface="inherit"/>
              </a:rPr>
              <a:t>(</a:t>
            </a:r>
            <a:r>
              <a:rPr lang="en-US" sz="1200" dirty="0" err="1">
                <a:solidFill>
                  <a:srgbClr val="002D7A"/>
                </a:solidFill>
                <a:latin typeface="inherit"/>
              </a:rPr>
              <a:t>att</a:t>
            </a:r>
            <a:r>
              <a:rPr lang="en-US" sz="1200" dirty="0" err="1">
                <a:solidFill>
                  <a:srgbClr val="333333"/>
                </a:solidFill>
                <a:latin typeface="inherit"/>
              </a:rPr>
              <a:t>.</a:t>
            </a:r>
            <a:r>
              <a:rPr lang="en-US" sz="1200" dirty="0" err="1">
                <a:solidFill>
                  <a:srgbClr val="004ED0"/>
                </a:solidFill>
                <a:latin typeface="inherit"/>
              </a:rPr>
              <a:t>isPrime</a:t>
            </a:r>
            <a:r>
              <a:rPr lang="en-US" sz="1200" dirty="0">
                <a:solidFill>
                  <a:srgbClr val="333333"/>
                </a:solidFill>
                <a:latin typeface="inherit"/>
              </a:rPr>
              <a:t>(</a:t>
            </a:r>
            <a:r>
              <a:rPr lang="en-US" sz="1200" dirty="0">
                <a:solidFill>
                  <a:srgbClr val="CE0000"/>
                </a:solidFill>
                <a:latin typeface="inherit"/>
              </a:rPr>
              <a:t>5</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FF8000"/>
                </a:solidFill>
                <a:latin typeface="inherit"/>
              </a:rPr>
              <a:t>// </a:t>
            </a:r>
            <a:r>
              <a:rPr lang="en-US" sz="1200" dirty="0" err="1">
                <a:solidFill>
                  <a:srgbClr val="FF8000"/>
                </a:solidFill>
                <a:latin typeface="inherit"/>
              </a:rPr>
              <a:t>assertTrue</a:t>
            </a:r>
            <a:r>
              <a:rPr lang="en-US" sz="1200" dirty="0">
                <a:solidFill>
                  <a:srgbClr val="FF8000"/>
                </a:solidFill>
                <a:latin typeface="inherit"/>
              </a:rPr>
              <a:t>(</a:t>
            </a:r>
            <a:r>
              <a:rPr lang="en-US" sz="1200" dirty="0" err="1">
                <a:solidFill>
                  <a:srgbClr val="FF8000"/>
                </a:solidFill>
                <a:latin typeface="inherit"/>
              </a:rPr>
              <a:t>boolean</a:t>
            </a:r>
            <a:r>
              <a:rPr lang="en-US" sz="1200" dirty="0">
                <a:solidFill>
                  <a:srgbClr val="FF8000"/>
                </a:solidFill>
                <a:latin typeface="inherit"/>
              </a:rPr>
              <a:t> condition, String message)</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r>
              <a:rPr lang="en-US" sz="1200" dirty="0">
                <a:solidFill>
                  <a:srgbClr val="004ED0"/>
                </a:solidFill>
                <a:latin typeface="inherit"/>
              </a:rPr>
              <a:t>Test</a:t>
            </a:r>
            <a:endParaRPr lang="en-US" sz="1200" dirty="0">
              <a:solidFill>
                <a:srgbClr val="000000"/>
              </a:solidFill>
              <a:latin typeface="Monaco"/>
            </a:endParaRPr>
          </a:p>
          <a:p>
            <a:pPr algn="just" fontAlgn="base"/>
            <a:r>
              <a:rPr lang="en-US" sz="1200" dirty="0">
                <a:solidFill>
                  <a:srgbClr val="004ED0"/>
                </a:solidFill>
                <a:latin typeface="inherit"/>
              </a:rPr>
              <a:t>    </a:t>
            </a:r>
            <a:r>
              <a:rPr lang="en-US" sz="1200" dirty="0">
                <a:solidFill>
                  <a:srgbClr val="800080"/>
                </a:solidFill>
                <a:latin typeface="inherit"/>
              </a:rPr>
              <a:t>public</a:t>
            </a:r>
            <a:r>
              <a:rPr lang="en-US" sz="1200" dirty="0">
                <a:solidFill>
                  <a:srgbClr val="006FE0"/>
                </a:solidFill>
                <a:latin typeface="inherit"/>
              </a:rPr>
              <a:t> </a:t>
            </a:r>
            <a:r>
              <a:rPr lang="en-US" sz="1200" dirty="0">
                <a:solidFill>
                  <a:srgbClr val="800080"/>
                </a:solidFill>
                <a:latin typeface="inherit"/>
              </a:rPr>
              <a:t>void</a:t>
            </a:r>
            <a:r>
              <a:rPr lang="en-US" sz="1200" dirty="0">
                <a:solidFill>
                  <a:srgbClr val="006FE0"/>
                </a:solidFill>
                <a:latin typeface="inherit"/>
              </a:rPr>
              <a:t> </a:t>
            </a:r>
            <a:r>
              <a:rPr lang="en-US" sz="1200" dirty="0" err="1">
                <a:solidFill>
                  <a:srgbClr val="004ED0"/>
                </a:solidFill>
                <a:latin typeface="inherit"/>
              </a:rPr>
              <a:t>primeNumberTestwithConditionAndMessage</a:t>
            </a:r>
            <a:r>
              <a:rPr lang="en-US" sz="1200" dirty="0">
                <a:solidFill>
                  <a:srgbClr val="333333"/>
                </a:solidFill>
                <a:latin typeface="inherit"/>
              </a:rPr>
              <a:t>( ) {</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err="1">
                <a:solidFill>
                  <a:srgbClr val="002D7A"/>
                </a:solidFill>
                <a:latin typeface="inherit"/>
              </a:rPr>
              <a:t>Assertions</a:t>
            </a:r>
            <a:r>
              <a:rPr lang="en-US" sz="1200" dirty="0" err="1">
                <a:solidFill>
                  <a:srgbClr val="333333"/>
                </a:solidFill>
                <a:latin typeface="inherit"/>
              </a:rPr>
              <a:t>.</a:t>
            </a:r>
            <a:r>
              <a:rPr lang="en-US" sz="1200" dirty="0" err="1">
                <a:solidFill>
                  <a:srgbClr val="004ED0"/>
                </a:solidFill>
                <a:latin typeface="inherit"/>
              </a:rPr>
              <a:t>assertTrue</a:t>
            </a:r>
            <a:r>
              <a:rPr lang="en-US" sz="1200" dirty="0">
                <a:solidFill>
                  <a:srgbClr val="333333"/>
                </a:solidFill>
                <a:latin typeface="inherit"/>
              </a:rPr>
              <a:t>(</a:t>
            </a:r>
            <a:r>
              <a:rPr lang="en-US" sz="1200" dirty="0" err="1">
                <a:solidFill>
                  <a:srgbClr val="002D7A"/>
                </a:solidFill>
                <a:latin typeface="inherit"/>
              </a:rPr>
              <a:t>att</a:t>
            </a:r>
            <a:r>
              <a:rPr lang="en-US" sz="1200" dirty="0" err="1">
                <a:solidFill>
                  <a:srgbClr val="333333"/>
                </a:solidFill>
                <a:latin typeface="inherit"/>
              </a:rPr>
              <a:t>.</a:t>
            </a:r>
            <a:r>
              <a:rPr lang="en-US" sz="1200" dirty="0" err="1">
                <a:solidFill>
                  <a:srgbClr val="004ED0"/>
                </a:solidFill>
                <a:latin typeface="inherit"/>
              </a:rPr>
              <a:t>isPrime</a:t>
            </a:r>
            <a:r>
              <a:rPr lang="en-US" sz="1200" dirty="0">
                <a:solidFill>
                  <a:srgbClr val="333333"/>
                </a:solidFill>
                <a:latin typeface="inherit"/>
              </a:rPr>
              <a:t>(</a:t>
            </a:r>
            <a:r>
              <a:rPr lang="en-US" sz="1200" dirty="0">
                <a:solidFill>
                  <a:srgbClr val="CE0000"/>
                </a:solidFill>
                <a:latin typeface="inherit"/>
              </a:rPr>
              <a:t>91</a:t>
            </a:r>
            <a:r>
              <a:rPr lang="en-US" sz="1200" dirty="0">
                <a:solidFill>
                  <a:srgbClr val="333333"/>
                </a:solidFill>
                <a:latin typeface="inherit"/>
              </a:rPr>
              <a:t>),</a:t>
            </a:r>
            <a:r>
              <a:rPr lang="en-US" sz="1200" dirty="0">
                <a:solidFill>
                  <a:srgbClr val="008000"/>
                </a:solidFill>
                <a:latin typeface="inherit"/>
              </a:rPr>
              <a:t>"Number is not prime"</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FF8000"/>
                </a:solidFill>
                <a:latin typeface="inherit"/>
              </a:rPr>
              <a:t>// </a:t>
            </a:r>
            <a:r>
              <a:rPr lang="en-US" sz="1200" dirty="0" err="1">
                <a:solidFill>
                  <a:srgbClr val="FF8000"/>
                </a:solidFill>
                <a:latin typeface="inherit"/>
              </a:rPr>
              <a:t>assertTrue</a:t>
            </a:r>
            <a:r>
              <a:rPr lang="en-US" sz="1200" dirty="0">
                <a:solidFill>
                  <a:srgbClr val="FF8000"/>
                </a:solidFill>
                <a:latin typeface="inherit"/>
              </a:rPr>
              <a:t>(</a:t>
            </a:r>
            <a:r>
              <a:rPr lang="en-US" sz="1200" dirty="0" err="1">
                <a:solidFill>
                  <a:srgbClr val="FF8000"/>
                </a:solidFill>
                <a:latin typeface="inherit"/>
              </a:rPr>
              <a:t>BooleanSupplier</a:t>
            </a:r>
            <a:r>
              <a:rPr lang="en-US" sz="1200" dirty="0">
                <a:solidFill>
                  <a:srgbClr val="FF8000"/>
                </a:solidFill>
                <a:latin typeface="inherit"/>
              </a:rPr>
              <a:t> </a:t>
            </a:r>
            <a:r>
              <a:rPr lang="en-US" sz="1200" dirty="0" err="1">
                <a:solidFill>
                  <a:srgbClr val="FF8000"/>
                </a:solidFill>
                <a:latin typeface="inherit"/>
              </a:rPr>
              <a:t>booleanSupplier</a:t>
            </a:r>
            <a:r>
              <a:rPr lang="en-US" sz="1200" dirty="0">
                <a:solidFill>
                  <a:srgbClr val="FF8000"/>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r>
              <a:rPr lang="en-US" sz="1200" dirty="0">
                <a:solidFill>
                  <a:srgbClr val="004ED0"/>
                </a:solidFill>
                <a:latin typeface="inherit"/>
              </a:rPr>
              <a:t>Test</a:t>
            </a:r>
            <a:endParaRPr lang="en-US" sz="1200" dirty="0">
              <a:solidFill>
                <a:srgbClr val="000000"/>
              </a:solidFill>
              <a:latin typeface="Monaco"/>
            </a:endParaRPr>
          </a:p>
          <a:p>
            <a:pPr algn="just" fontAlgn="base"/>
            <a:r>
              <a:rPr lang="en-US" sz="1200" dirty="0">
                <a:solidFill>
                  <a:srgbClr val="004ED0"/>
                </a:solidFill>
                <a:latin typeface="inherit"/>
              </a:rPr>
              <a:t>    </a:t>
            </a:r>
            <a:r>
              <a:rPr lang="en-US" sz="1200" dirty="0">
                <a:solidFill>
                  <a:srgbClr val="800080"/>
                </a:solidFill>
                <a:latin typeface="inherit"/>
              </a:rPr>
              <a:t>public</a:t>
            </a:r>
            <a:r>
              <a:rPr lang="en-US" sz="1200" dirty="0">
                <a:solidFill>
                  <a:srgbClr val="006FE0"/>
                </a:solidFill>
                <a:latin typeface="inherit"/>
              </a:rPr>
              <a:t> </a:t>
            </a:r>
            <a:r>
              <a:rPr lang="en-US" sz="1200" dirty="0">
                <a:solidFill>
                  <a:srgbClr val="800080"/>
                </a:solidFill>
                <a:latin typeface="inherit"/>
              </a:rPr>
              <a:t>void</a:t>
            </a:r>
            <a:r>
              <a:rPr lang="en-US" sz="1200" dirty="0">
                <a:solidFill>
                  <a:srgbClr val="006FE0"/>
                </a:solidFill>
                <a:latin typeface="inherit"/>
              </a:rPr>
              <a:t> </a:t>
            </a:r>
            <a:r>
              <a:rPr lang="en-US" sz="1200" dirty="0" err="1">
                <a:solidFill>
                  <a:srgbClr val="004ED0"/>
                </a:solidFill>
                <a:latin typeface="inherit"/>
              </a:rPr>
              <a:t>primeNumberTestWithBooleanSupplier</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err="1">
                <a:solidFill>
                  <a:srgbClr val="002D7A"/>
                </a:solidFill>
                <a:latin typeface="inherit"/>
              </a:rPr>
              <a:t>Assertions</a:t>
            </a:r>
            <a:r>
              <a:rPr lang="en-US" sz="1200" dirty="0" err="1">
                <a:solidFill>
                  <a:srgbClr val="333333"/>
                </a:solidFill>
                <a:latin typeface="inherit"/>
              </a:rPr>
              <a:t>.</a:t>
            </a:r>
            <a:r>
              <a:rPr lang="en-US" sz="1200" dirty="0" err="1">
                <a:solidFill>
                  <a:srgbClr val="004ED0"/>
                </a:solidFill>
                <a:latin typeface="inherit"/>
              </a:rPr>
              <a:t>assertTrue</a:t>
            </a:r>
            <a:r>
              <a:rPr lang="en-US" sz="1200" dirty="0">
                <a:solidFill>
                  <a:srgbClr val="333333"/>
                </a:solidFill>
                <a:latin typeface="inherit"/>
              </a:rPr>
              <a:t>(()</a:t>
            </a:r>
            <a:r>
              <a:rPr lang="en-US" sz="1200" dirty="0">
                <a:solidFill>
                  <a:srgbClr val="006FE0"/>
                </a:solidFill>
                <a:latin typeface="inherit"/>
              </a:rPr>
              <a:t> -&gt; </a:t>
            </a:r>
            <a:r>
              <a:rPr lang="en-US" sz="1200" dirty="0" err="1">
                <a:solidFill>
                  <a:srgbClr val="002D7A"/>
                </a:solidFill>
                <a:latin typeface="inherit"/>
              </a:rPr>
              <a:t>att</a:t>
            </a:r>
            <a:r>
              <a:rPr lang="en-US" sz="1200" dirty="0" err="1">
                <a:solidFill>
                  <a:srgbClr val="333333"/>
                </a:solidFill>
                <a:latin typeface="inherit"/>
              </a:rPr>
              <a:t>.</a:t>
            </a:r>
            <a:r>
              <a:rPr lang="en-US" sz="1200" dirty="0" err="1">
                <a:solidFill>
                  <a:srgbClr val="004ED0"/>
                </a:solidFill>
                <a:latin typeface="inherit"/>
              </a:rPr>
              <a:t>isPrime</a:t>
            </a:r>
            <a:r>
              <a:rPr lang="en-US" sz="1200" dirty="0">
                <a:solidFill>
                  <a:srgbClr val="333333"/>
                </a:solidFill>
                <a:latin typeface="inherit"/>
              </a:rPr>
              <a:t>(</a:t>
            </a:r>
            <a:r>
              <a:rPr lang="en-US" sz="1200" dirty="0">
                <a:solidFill>
                  <a:srgbClr val="CE0000"/>
                </a:solidFill>
                <a:latin typeface="inherit"/>
              </a:rPr>
              <a:t>7</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FF8000"/>
                </a:solidFill>
                <a:latin typeface="inherit"/>
              </a:rPr>
              <a:t>//  </a:t>
            </a:r>
            <a:r>
              <a:rPr lang="en-US" sz="1200" dirty="0" err="1">
                <a:solidFill>
                  <a:srgbClr val="FF8000"/>
                </a:solidFill>
                <a:latin typeface="inherit"/>
              </a:rPr>
              <a:t>assertTrue</a:t>
            </a:r>
            <a:r>
              <a:rPr lang="en-US" sz="1200" dirty="0">
                <a:solidFill>
                  <a:srgbClr val="FF8000"/>
                </a:solidFill>
                <a:latin typeface="inherit"/>
              </a:rPr>
              <a:t>(</a:t>
            </a:r>
            <a:r>
              <a:rPr lang="en-US" sz="1200" dirty="0" err="1">
                <a:solidFill>
                  <a:srgbClr val="FF8000"/>
                </a:solidFill>
                <a:latin typeface="inherit"/>
              </a:rPr>
              <a:t>boolean</a:t>
            </a:r>
            <a:r>
              <a:rPr lang="en-US" sz="1200" dirty="0">
                <a:solidFill>
                  <a:srgbClr val="FF8000"/>
                </a:solidFill>
                <a:latin typeface="inherit"/>
              </a:rPr>
              <a:t> condition, Supplier&lt;String&gt; </a:t>
            </a:r>
            <a:r>
              <a:rPr lang="en-US" sz="1200" dirty="0" err="1">
                <a:solidFill>
                  <a:srgbClr val="FF8000"/>
                </a:solidFill>
                <a:latin typeface="inherit"/>
              </a:rPr>
              <a:t>messageSupplier</a:t>
            </a:r>
            <a:r>
              <a:rPr lang="en-US" sz="1200" dirty="0">
                <a:solidFill>
                  <a:srgbClr val="FF8000"/>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r>
              <a:rPr lang="en-US" sz="1200" dirty="0">
                <a:solidFill>
                  <a:srgbClr val="004ED0"/>
                </a:solidFill>
                <a:latin typeface="inherit"/>
              </a:rPr>
              <a:t>Test</a:t>
            </a:r>
            <a:endParaRPr lang="en-US" sz="1200" dirty="0">
              <a:solidFill>
                <a:srgbClr val="000000"/>
              </a:solidFill>
              <a:latin typeface="Monaco"/>
            </a:endParaRPr>
          </a:p>
          <a:p>
            <a:pPr algn="just" fontAlgn="base"/>
            <a:r>
              <a:rPr lang="en-US" sz="1200" dirty="0">
                <a:solidFill>
                  <a:srgbClr val="004ED0"/>
                </a:solidFill>
                <a:latin typeface="inherit"/>
              </a:rPr>
              <a:t>    </a:t>
            </a:r>
            <a:r>
              <a:rPr lang="en-US" sz="1200" dirty="0">
                <a:solidFill>
                  <a:srgbClr val="800080"/>
                </a:solidFill>
                <a:latin typeface="inherit"/>
              </a:rPr>
              <a:t>public</a:t>
            </a:r>
            <a:r>
              <a:rPr lang="en-US" sz="1200" dirty="0">
                <a:solidFill>
                  <a:srgbClr val="006FE0"/>
                </a:solidFill>
                <a:latin typeface="inherit"/>
              </a:rPr>
              <a:t> </a:t>
            </a:r>
            <a:r>
              <a:rPr lang="en-US" sz="1200" dirty="0">
                <a:solidFill>
                  <a:srgbClr val="800080"/>
                </a:solidFill>
                <a:latin typeface="inherit"/>
              </a:rPr>
              <a:t>void</a:t>
            </a:r>
            <a:r>
              <a:rPr lang="en-US" sz="1200" dirty="0">
                <a:solidFill>
                  <a:srgbClr val="006FE0"/>
                </a:solidFill>
                <a:latin typeface="inherit"/>
              </a:rPr>
              <a:t> </a:t>
            </a:r>
            <a:r>
              <a:rPr lang="en-US" sz="1200" dirty="0" err="1">
                <a:solidFill>
                  <a:srgbClr val="004ED0"/>
                </a:solidFill>
                <a:latin typeface="inherit"/>
              </a:rPr>
              <a:t>primeNumberTestWithConditionAndSupplier</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err="1">
                <a:solidFill>
                  <a:srgbClr val="002D7A"/>
                </a:solidFill>
                <a:latin typeface="inherit"/>
              </a:rPr>
              <a:t>Assertions</a:t>
            </a:r>
            <a:r>
              <a:rPr lang="en-US" sz="1200" dirty="0" err="1">
                <a:solidFill>
                  <a:srgbClr val="333333"/>
                </a:solidFill>
                <a:latin typeface="inherit"/>
              </a:rPr>
              <a:t>.</a:t>
            </a:r>
            <a:r>
              <a:rPr lang="en-US" sz="1200" dirty="0" err="1">
                <a:solidFill>
                  <a:srgbClr val="004ED0"/>
                </a:solidFill>
                <a:latin typeface="inherit"/>
              </a:rPr>
              <a:t>assertTrue</a:t>
            </a:r>
            <a:r>
              <a:rPr lang="en-US" sz="1200" dirty="0">
                <a:solidFill>
                  <a:srgbClr val="333333"/>
                </a:solidFill>
                <a:latin typeface="inherit"/>
              </a:rPr>
              <a:t>(</a:t>
            </a:r>
            <a:r>
              <a:rPr lang="en-US" sz="1200" dirty="0" err="1">
                <a:solidFill>
                  <a:srgbClr val="002D7A"/>
                </a:solidFill>
                <a:latin typeface="inherit"/>
              </a:rPr>
              <a:t>att</a:t>
            </a:r>
            <a:r>
              <a:rPr lang="en-US" sz="1200" dirty="0" err="1">
                <a:solidFill>
                  <a:srgbClr val="333333"/>
                </a:solidFill>
                <a:latin typeface="inherit"/>
              </a:rPr>
              <a:t>.</a:t>
            </a:r>
            <a:r>
              <a:rPr lang="en-US" sz="1200" dirty="0" err="1">
                <a:solidFill>
                  <a:srgbClr val="004ED0"/>
                </a:solidFill>
                <a:latin typeface="inherit"/>
              </a:rPr>
              <a:t>isPrime</a:t>
            </a:r>
            <a:r>
              <a:rPr lang="en-US" sz="1200" dirty="0">
                <a:solidFill>
                  <a:srgbClr val="333333"/>
                </a:solidFill>
                <a:latin typeface="inherit"/>
              </a:rPr>
              <a:t>(</a:t>
            </a:r>
            <a:r>
              <a:rPr lang="en-US" sz="1200" dirty="0">
                <a:solidFill>
                  <a:srgbClr val="CE0000"/>
                </a:solidFill>
                <a:latin typeface="inherit"/>
              </a:rPr>
              <a:t>13</a:t>
            </a:r>
            <a:r>
              <a:rPr lang="en-US" sz="1200" dirty="0">
                <a:solidFill>
                  <a:srgbClr val="333333"/>
                </a:solidFill>
                <a:latin typeface="inherit"/>
              </a:rPr>
              <a:t>),()</a:t>
            </a:r>
            <a:r>
              <a:rPr lang="en-US" sz="1200" dirty="0">
                <a:solidFill>
                  <a:srgbClr val="006FE0"/>
                </a:solidFill>
                <a:latin typeface="inherit"/>
              </a:rPr>
              <a:t> -&gt; </a:t>
            </a:r>
            <a:r>
              <a:rPr lang="en-US" sz="1200" dirty="0">
                <a:solidFill>
                  <a:srgbClr val="008000"/>
                </a:solidFill>
                <a:latin typeface="inherit"/>
              </a:rPr>
              <a:t>"Number is not prime"</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FF8000"/>
                </a:solidFill>
                <a:latin typeface="inherit"/>
              </a:rPr>
              <a:t>// </a:t>
            </a:r>
            <a:r>
              <a:rPr lang="en-US" sz="1200" dirty="0" err="1">
                <a:solidFill>
                  <a:srgbClr val="FF8000"/>
                </a:solidFill>
                <a:latin typeface="inherit"/>
              </a:rPr>
              <a:t>assertTrue</a:t>
            </a:r>
            <a:r>
              <a:rPr lang="en-US" sz="1200" dirty="0">
                <a:solidFill>
                  <a:srgbClr val="FF8000"/>
                </a:solidFill>
                <a:latin typeface="inherit"/>
              </a:rPr>
              <a:t>(</a:t>
            </a:r>
            <a:r>
              <a:rPr lang="en-US" sz="1200" dirty="0" err="1">
                <a:solidFill>
                  <a:srgbClr val="FF8000"/>
                </a:solidFill>
                <a:latin typeface="inherit"/>
              </a:rPr>
              <a:t>BooleanSupplier</a:t>
            </a:r>
            <a:r>
              <a:rPr lang="en-US" sz="1200" dirty="0">
                <a:solidFill>
                  <a:srgbClr val="FF8000"/>
                </a:solidFill>
                <a:latin typeface="inherit"/>
              </a:rPr>
              <a:t> </a:t>
            </a:r>
            <a:r>
              <a:rPr lang="en-US" sz="1200" dirty="0" err="1">
                <a:solidFill>
                  <a:srgbClr val="FF8000"/>
                </a:solidFill>
                <a:latin typeface="inherit"/>
              </a:rPr>
              <a:t>booleanSupplier</a:t>
            </a:r>
            <a:r>
              <a:rPr lang="en-US" sz="1200" dirty="0">
                <a:solidFill>
                  <a:srgbClr val="FF8000"/>
                </a:solidFill>
                <a:latin typeface="inherit"/>
              </a:rPr>
              <a:t>, String message)</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r>
              <a:rPr lang="en-US" sz="1200" dirty="0">
                <a:solidFill>
                  <a:srgbClr val="004ED0"/>
                </a:solidFill>
                <a:latin typeface="inherit"/>
              </a:rPr>
              <a:t>Test</a:t>
            </a:r>
            <a:endParaRPr lang="en-US" sz="1200" dirty="0">
              <a:solidFill>
                <a:srgbClr val="000000"/>
              </a:solidFill>
              <a:latin typeface="Monaco"/>
            </a:endParaRPr>
          </a:p>
          <a:p>
            <a:pPr algn="just" fontAlgn="base"/>
            <a:r>
              <a:rPr lang="en-US" sz="1200" dirty="0">
                <a:solidFill>
                  <a:srgbClr val="004ED0"/>
                </a:solidFill>
                <a:latin typeface="inherit"/>
              </a:rPr>
              <a:t>    </a:t>
            </a:r>
            <a:r>
              <a:rPr lang="en-US" sz="1200" dirty="0">
                <a:solidFill>
                  <a:srgbClr val="800080"/>
                </a:solidFill>
                <a:latin typeface="inherit"/>
              </a:rPr>
              <a:t>public</a:t>
            </a:r>
            <a:r>
              <a:rPr lang="en-US" sz="1200" dirty="0">
                <a:solidFill>
                  <a:srgbClr val="006FE0"/>
                </a:solidFill>
                <a:latin typeface="inherit"/>
              </a:rPr>
              <a:t> </a:t>
            </a:r>
            <a:r>
              <a:rPr lang="en-US" sz="1200" dirty="0">
                <a:solidFill>
                  <a:srgbClr val="800080"/>
                </a:solidFill>
                <a:latin typeface="inherit"/>
              </a:rPr>
              <a:t>void</a:t>
            </a:r>
            <a:r>
              <a:rPr lang="en-US" sz="1200" dirty="0">
                <a:solidFill>
                  <a:srgbClr val="006FE0"/>
                </a:solidFill>
                <a:latin typeface="inherit"/>
              </a:rPr>
              <a:t> </a:t>
            </a:r>
            <a:r>
              <a:rPr lang="en-US" sz="1200" dirty="0" err="1">
                <a:solidFill>
                  <a:srgbClr val="004ED0"/>
                </a:solidFill>
                <a:latin typeface="inherit"/>
              </a:rPr>
              <a:t>primeNumberTestWithBooleanSupplierAndMessage</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err="1">
                <a:solidFill>
                  <a:srgbClr val="002D7A"/>
                </a:solidFill>
                <a:latin typeface="inherit"/>
              </a:rPr>
              <a:t>Assertions</a:t>
            </a:r>
            <a:r>
              <a:rPr lang="en-US" sz="1200" dirty="0" err="1">
                <a:solidFill>
                  <a:srgbClr val="333333"/>
                </a:solidFill>
                <a:latin typeface="inherit"/>
              </a:rPr>
              <a:t>.</a:t>
            </a:r>
            <a:r>
              <a:rPr lang="en-US" sz="1200" dirty="0" err="1">
                <a:solidFill>
                  <a:srgbClr val="004ED0"/>
                </a:solidFill>
                <a:latin typeface="inherit"/>
              </a:rPr>
              <a:t>assertTrue</a:t>
            </a:r>
            <a:r>
              <a:rPr lang="en-US" sz="1200" dirty="0">
                <a:solidFill>
                  <a:srgbClr val="333333"/>
                </a:solidFill>
                <a:latin typeface="inherit"/>
              </a:rPr>
              <a:t>(()</a:t>
            </a:r>
            <a:r>
              <a:rPr lang="en-US" sz="1200" dirty="0">
                <a:solidFill>
                  <a:srgbClr val="006FE0"/>
                </a:solidFill>
                <a:latin typeface="inherit"/>
              </a:rPr>
              <a:t> -&gt; </a:t>
            </a:r>
            <a:r>
              <a:rPr lang="en-US" sz="1200" dirty="0" err="1">
                <a:solidFill>
                  <a:srgbClr val="002D7A"/>
                </a:solidFill>
                <a:latin typeface="inherit"/>
              </a:rPr>
              <a:t>att</a:t>
            </a:r>
            <a:r>
              <a:rPr lang="en-US" sz="1200" dirty="0" err="1">
                <a:solidFill>
                  <a:srgbClr val="333333"/>
                </a:solidFill>
                <a:latin typeface="inherit"/>
              </a:rPr>
              <a:t>.</a:t>
            </a:r>
            <a:r>
              <a:rPr lang="en-US" sz="1200" dirty="0" err="1">
                <a:solidFill>
                  <a:srgbClr val="004ED0"/>
                </a:solidFill>
                <a:latin typeface="inherit"/>
              </a:rPr>
              <a:t>isPrime</a:t>
            </a:r>
            <a:r>
              <a:rPr lang="en-US" sz="1200" dirty="0">
                <a:solidFill>
                  <a:srgbClr val="333333"/>
                </a:solidFill>
                <a:latin typeface="inherit"/>
              </a:rPr>
              <a:t>(</a:t>
            </a:r>
            <a:r>
              <a:rPr lang="en-US" sz="1200" dirty="0">
                <a:solidFill>
                  <a:srgbClr val="CE0000"/>
                </a:solidFill>
                <a:latin typeface="inherit"/>
              </a:rPr>
              <a:t>17</a:t>
            </a:r>
            <a:r>
              <a:rPr lang="en-US" sz="1200" dirty="0">
                <a:solidFill>
                  <a:srgbClr val="333333"/>
                </a:solidFill>
                <a:latin typeface="inherit"/>
              </a:rPr>
              <a:t>),</a:t>
            </a:r>
            <a:r>
              <a:rPr lang="en-US" sz="1200" dirty="0">
                <a:solidFill>
                  <a:srgbClr val="008000"/>
                </a:solidFill>
                <a:latin typeface="inherit"/>
              </a:rPr>
              <a:t>"Number is not prime"</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FF8000"/>
                </a:solidFill>
                <a:latin typeface="inherit"/>
              </a:rPr>
              <a:t>// </a:t>
            </a:r>
            <a:r>
              <a:rPr lang="en-US" sz="1200" dirty="0" err="1">
                <a:solidFill>
                  <a:srgbClr val="FF8000"/>
                </a:solidFill>
                <a:latin typeface="inherit"/>
              </a:rPr>
              <a:t>assertTrue</a:t>
            </a:r>
            <a:r>
              <a:rPr lang="en-US" sz="1200" dirty="0">
                <a:solidFill>
                  <a:srgbClr val="FF8000"/>
                </a:solidFill>
                <a:latin typeface="inherit"/>
              </a:rPr>
              <a:t>(</a:t>
            </a:r>
            <a:r>
              <a:rPr lang="en-US" sz="1200" dirty="0" err="1">
                <a:solidFill>
                  <a:srgbClr val="FF8000"/>
                </a:solidFill>
                <a:latin typeface="inherit"/>
              </a:rPr>
              <a:t>BooleanSupplier</a:t>
            </a:r>
            <a:r>
              <a:rPr lang="en-US" sz="1200" dirty="0">
                <a:solidFill>
                  <a:srgbClr val="FF8000"/>
                </a:solidFill>
                <a:latin typeface="inherit"/>
              </a:rPr>
              <a:t> </a:t>
            </a:r>
            <a:r>
              <a:rPr lang="en-US" sz="1200" dirty="0" err="1">
                <a:solidFill>
                  <a:srgbClr val="FF8000"/>
                </a:solidFill>
                <a:latin typeface="inherit"/>
              </a:rPr>
              <a:t>booleanSupplier</a:t>
            </a:r>
            <a:r>
              <a:rPr lang="en-US" sz="1200" dirty="0">
                <a:solidFill>
                  <a:srgbClr val="FF8000"/>
                </a:solidFill>
                <a:latin typeface="inherit"/>
              </a:rPr>
              <a:t>, Supplier&lt;String&gt; </a:t>
            </a:r>
            <a:r>
              <a:rPr lang="en-US" sz="1200" dirty="0" err="1">
                <a:solidFill>
                  <a:srgbClr val="FF8000"/>
                </a:solidFill>
                <a:latin typeface="inherit"/>
              </a:rPr>
              <a:t>messageSupplier</a:t>
            </a:r>
            <a:r>
              <a:rPr lang="en-US" sz="1200" dirty="0">
                <a:solidFill>
                  <a:srgbClr val="FF8000"/>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r>
              <a:rPr lang="en-US" sz="1200" dirty="0">
                <a:solidFill>
                  <a:srgbClr val="004ED0"/>
                </a:solidFill>
                <a:latin typeface="inherit"/>
              </a:rPr>
              <a:t>Test</a:t>
            </a:r>
            <a:endParaRPr lang="en-US" sz="1200" dirty="0">
              <a:solidFill>
                <a:srgbClr val="000000"/>
              </a:solidFill>
              <a:latin typeface="Monaco"/>
            </a:endParaRPr>
          </a:p>
          <a:p>
            <a:pPr algn="just" fontAlgn="base"/>
            <a:r>
              <a:rPr lang="en-US" sz="1200" dirty="0">
                <a:solidFill>
                  <a:srgbClr val="004ED0"/>
                </a:solidFill>
                <a:latin typeface="inherit"/>
              </a:rPr>
              <a:t>    </a:t>
            </a:r>
            <a:r>
              <a:rPr lang="en-US" sz="1200" dirty="0">
                <a:solidFill>
                  <a:srgbClr val="800080"/>
                </a:solidFill>
                <a:latin typeface="inherit"/>
              </a:rPr>
              <a:t>public</a:t>
            </a:r>
            <a:r>
              <a:rPr lang="en-US" sz="1200" dirty="0">
                <a:solidFill>
                  <a:srgbClr val="006FE0"/>
                </a:solidFill>
                <a:latin typeface="inherit"/>
              </a:rPr>
              <a:t> </a:t>
            </a:r>
            <a:r>
              <a:rPr lang="en-US" sz="1200" dirty="0">
                <a:solidFill>
                  <a:srgbClr val="800080"/>
                </a:solidFill>
                <a:latin typeface="inherit"/>
              </a:rPr>
              <a:t>void</a:t>
            </a:r>
            <a:r>
              <a:rPr lang="en-US" sz="1200" dirty="0">
                <a:solidFill>
                  <a:srgbClr val="006FE0"/>
                </a:solidFill>
                <a:latin typeface="inherit"/>
              </a:rPr>
              <a:t> </a:t>
            </a:r>
            <a:r>
              <a:rPr lang="en-US" sz="1200" dirty="0" err="1">
                <a:solidFill>
                  <a:srgbClr val="004ED0"/>
                </a:solidFill>
                <a:latin typeface="inherit"/>
              </a:rPr>
              <a:t>primeNumberTestWithBooleanSupplierAndSupplier</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err="1">
                <a:solidFill>
                  <a:srgbClr val="002D7A"/>
                </a:solidFill>
                <a:latin typeface="inherit"/>
              </a:rPr>
              <a:t>Assertions</a:t>
            </a:r>
            <a:r>
              <a:rPr lang="en-US" sz="1200" dirty="0" err="1">
                <a:solidFill>
                  <a:srgbClr val="333333"/>
                </a:solidFill>
                <a:latin typeface="inherit"/>
              </a:rPr>
              <a:t>.</a:t>
            </a:r>
            <a:r>
              <a:rPr lang="en-US" sz="1200" dirty="0" err="1">
                <a:solidFill>
                  <a:srgbClr val="004ED0"/>
                </a:solidFill>
                <a:latin typeface="inherit"/>
              </a:rPr>
              <a:t>assertTrue</a:t>
            </a:r>
            <a:r>
              <a:rPr lang="en-US" sz="1200" dirty="0">
                <a:solidFill>
                  <a:srgbClr val="333333"/>
                </a:solidFill>
                <a:latin typeface="inherit"/>
              </a:rPr>
              <a:t>(()</a:t>
            </a:r>
            <a:r>
              <a:rPr lang="en-US" sz="1200" dirty="0">
                <a:solidFill>
                  <a:srgbClr val="006FE0"/>
                </a:solidFill>
                <a:latin typeface="inherit"/>
              </a:rPr>
              <a:t> -&gt; </a:t>
            </a:r>
            <a:r>
              <a:rPr lang="en-US" sz="1200" dirty="0" err="1">
                <a:solidFill>
                  <a:srgbClr val="002D7A"/>
                </a:solidFill>
                <a:latin typeface="inherit"/>
              </a:rPr>
              <a:t>att</a:t>
            </a:r>
            <a:r>
              <a:rPr lang="en-US" sz="1200" dirty="0" err="1">
                <a:solidFill>
                  <a:srgbClr val="333333"/>
                </a:solidFill>
                <a:latin typeface="inherit"/>
              </a:rPr>
              <a:t>.</a:t>
            </a:r>
            <a:r>
              <a:rPr lang="en-US" sz="1200" dirty="0" err="1">
                <a:solidFill>
                  <a:srgbClr val="004ED0"/>
                </a:solidFill>
                <a:latin typeface="inherit"/>
              </a:rPr>
              <a:t>isPrime</a:t>
            </a:r>
            <a:r>
              <a:rPr lang="en-US" sz="1200" dirty="0">
                <a:solidFill>
                  <a:srgbClr val="333333"/>
                </a:solidFill>
                <a:latin typeface="inherit"/>
              </a:rPr>
              <a:t>(</a:t>
            </a:r>
            <a:r>
              <a:rPr lang="en-US" sz="1200" dirty="0">
                <a:solidFill>
                  <a:srgbClr val="CE0000"/>
                </a:solidFill>
                <a:latin typeface="inherit"/>
              </a:rPr>
              <a:t>89</a:t>
            </a:r>
            <a:r>
              <a:rPr lang="en-US" sz="1200" dirty="0">
                <a:solidFill>
                  <a:srgbClr val="333333"/>
                </a:solidFill>
                <a:latin typeface="inherit"/>
              </a:rPr>
              <a:t>),()</a:t>
            </a:r>
            <a:r>
              <a:rPr lang="en-US" sz="1200" dirty="0">
                <a:solidFill>
                  <a:srgbClr val="006FE0"/>
                </a:solidFill>
                <a:latin typeface="inherit"/>
              </a:rPr>
              <a:t> -&gt; </a:t>
            </a:r>
            <a:r>
              <a:rPr lang="en-US" sz="1200" dirty="0">
                <a:solidFill>
                  <a:srgbClr val="008000"/>
                </a:solidFill>
                <a:latin typeface="inherit"/>
              </a:rPr>
              <a:t>"Number is not prime"</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006FE0"/>
                </a:solidFill>
                <a:latin typeface="inherit"/>
              </a:rPr>
              <a:t>    </a:t>
            </a:r>
            <a:r>
              <a:rPr lang="en-US" sz="1200" dirty="0">
                <a:solidFill>
                  <a:srgbClr val="333333"/>
                </a:solidFill>
                <a:latin typeface="inherit"/>
              </a:rPr>
              <a:t>}</a:t>
            </a:r>
            <a:endParaRPr lang="en-US" sz="1200" dirty="0">
              <a:solidFill>
                <a:srgbClr val="000000"/>
              </a:solidFill>
              <a:latin typeface="Monaco"/>
            </a:endParaRPr>
          </a:p>
          <a:p>
            <a:pPr algn="just" fontAlgn="base"/>
            <a:r>
              <a:rPr lang="en-US" sz="1200" dirty="0">
                <a:solidFill>
                  <a:srgbClr val="333333"/>
                </a:solidFill>
                <a:latin typeface="inherit"/>
              </a:rPr>
              <a:t>}</a:t>
            </a:r>
            <a:endParaRPr lang="en-US" sz="1200" dirty="0">
              <a:solidFill>
                <a:srgbClr val="000000"/>
              </a:solidFill>
              <a:latin typeface="Monaco"/>
            </a:endParaRPr>
          </a:p>
        </p:txBody>
      </p:sp>
    </p:spTree>
    <p:extLst>
      <p:ext uri="{BB962C8B-B14F-4D97-AF65-F5344CB8AC3E}">
        <p14:creationId xmlns:p14="http://schemas.microsoft.com/office/powerpoint/2010/main" val="1929078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7299-D150-4E02-BA06-364081D2A1BC}"/>
              </a:ext>
            </a:extLst>
          </p:cNvPr>
          <p:cNvSpPr>
            <a:spLocks noGrp="1"/>
          </p:cNvSpPr>
          <p:nvPr>
            <p:ph type="title"/>
          </p:nvPr>
        </p:nvSpPr>
        <p:spPr/>
        <p:txBody>
          <a:bodyPr rtlCol="0">
            <a:normAutofit/>
          </a:bodyPr>
          <a:lstStyle/>
          <a:p>
            <a:pPr eaLnBrk="1" fontAlgn="auto" hangingPunct="1">
              <a:spcAft>
                <a:spcPts val="0"/>
              </a:spcAft>
              <a:defRPr/>
            </a:pPr>
            <a:r>
              <a:rPr lang="en-US" dirty="0"/>
              <a:t>Sample Assertions</a:t>
            </a:r>
          </a:p>
        </p:txBody>
      </p:sp>
      <p:sp>
        <p:nvSpPr>
          <p:cNvPr id="3" name="Content Placeholder 2">
            <a:extLst>
              <a:ext uri="{FF2B5EF4-FFF2-40B4-BE49-F238E27FC236}">
                <a16:creationId xmlns:a16="http://schemas.microsoft.com/office/drawing/2014/main" id="{E999E6E9-8B7A-4800-871B-D4A4BF3AE317}"/>
              </a:ext>
            </a:extLst>
          </p:cNvPr>
          <p:cNvSpPr>
            <a:spLocks noGrp="1"/>
          </p:cNvSpPr>
          <p:nvPr>
            <p:ph idx="1"/>
          </p:nvPr>
        </p:nvSpPr>
        <p:spPr>
          <a:xfrm>
            <a:off x="457200" y="1600200"/>
            <a:ext cx="8229600" cy="4679950"/>
          </a:xfrm>
        </p:spPr>
        <p:txBody>
          <a:bodyPr rtlCol="0">
            <a:normAutofit fontScale="70000" lnSpcReduction="20000"/>
          </a:bodyPr>
          <a:lstStyle/>
          <a:p>
            <a:pPr eaLnBrk="1" fontAlgn="auto" hangingPunct="1">
              <a:spcAft>
                <a:spcPts val="0"/>
              </a:spcAft>
              <a:buFont typeface="Arial"/>
              <a:buChar char="•"/>
              <a:defRPr/>
            </a:pPr>
            <a:r>
              <a:rPr lang="en-US" dirty="0"/>
              <a:t>static void </a:t>
            </a:r>
            <a:r>
              <a:rPr lang="en-US" dirty="0" err="1"/>
              <a:t>assertEquals</a:t>
            </a:r>
            <a:r>
              <a:rPr lang="en-US" dirty="0"/>
              <a:t> (</a:t>
            </a:r>
            <a:r>
              <a:rPr lang="en-US" dirty="0" err="1"/>
              <a:t>boolean</a:t>
            </a:r>
            <a:r>
              <a:rPr lang="en-US" dirty="0"/>
              <a:t> expected, </a:t>
            </a:r>
            <a:r>
              <a:rPr lang="en-US" dirty="0" err="1"/>
              <a:t>boolean</a:t>
            </a:r>
            <a:r>
              <a:rPr lang="en-US" dirty="0"/>
              <a:t> actual)</a:t>
            </a:r>
          </a:p>
          <a:p>
            <a:pPr marL="457200" lvl="1" indent="0" eaLnBrk="1" fontAlgn="auto" hangingPunct="1">
              <a:spcAft>
                <a:spcPts val="0"/>
              </a:spcAft>
              <a:buFont typeface="Arial"/>
              <a:buNone/>
              <a:defRPr/>
            </a:pPr>
            <a:r>
              <a:rPr lang="en-US" dirty="0">
                <a:solidFill>
                  <a:schemeClr val="accent2">
                    <a:lumMod val="75000"/>
                  </a:schemeClr>
                </a:solidFill>
              </a:rPr>
              <a:t>Asserts that two </a:t>
            </a:r>
            <a:r>
              <a:rPr lang="en-US" dirty="0" err="1">
                <a:solidFill>
                  <a:schemeClr val="accent2">
                    <a:lumMod val="75000"/>
                  </a:schemeClr>
                </a:solidFill>
              </a:rPr>
              <a:t>booleans</a:t>
            </a:r>
            <a:r>
              <a:rPr lang="en-US" dirty="0">
                <a:solidFill>
                  <a:schemeClr val="accent2">
                    <a:lumMod val="75000"/>
                  </a:schemeClr>
                </a:solidFill>
              </a:rPr>
              <a:t> are equal</a:t>
            </a:r>
          </a:p>
          <a:p>
            <a:pPr eaLnBrk="1" fontAlgn="auto" hangingPunct="1">
              <a:spcAft>
                <a:spcPts val="0"/>
              </a:spcAft>
              <a:buFont typeface="Arial"/>
              <a:buChar char="•"/>
              <a:defRPr/>
            </a:pPr>
            <a:r>
              <a:rPr lang="en-US" dirty="0"/>
              <a:t>static void </a:t>
            </a:r>
            <a:r>
              <a:rPr lang="en-US" dirty="0" err="1"/>
              <a:t>assertEquals</a:t>
            </a:r>
            <a:r>
              <a:rPr lang="en-US" dirty="0"/>
              <a:t> (byte expected, byte actual) </a:t>
            </a:r>
          </a:p>
          <a:p>
            <a:pPr marL="457200" lvl="1" indent="0" eaLnBrk="1" fontAlgn="auto" hangingPunct="1">
              <a:spcAft>
                <a:spcPts val="0"/>
              </a:spcAft>
              <a:buFont typeface="Arial"/>
              <a:buNone/>
              <a:defRPr/>
            </a:pPr>
            <a:r>
              <a:rPr lang="en-US" dirty="0">
                <a:solidFill>
                  <a:schemeClr val="accent2">
                    <a:lumMod val="75000"/>
                  </a:schemeClr>
                </a:solidFill>
              </a:rPr>
              <a:t>Asserts that two bytes are equal </a:t>
            </a:r>
          </a:p>
          <a:p>
            <a:pPr eaLnBrk="1" fontAlgn="auto" hangingPunct="1">
              <a:spcAft>
                <a:spcPts val="0"/>
              </a:spcAft>
              <a:buFont typeface="Arial"/>
              <a:buChar char="•"/>
              <a:defRPr/>
            </a:pPr>
            <a:r>
              <a:rPr lang="en-US" dirty="0"/>
              <a:t>static void </a:t>
            </a:r>
            <a:r>
              <a:rPr lang="en-US" dirty="0" err="1"/>
              <a:t>assertEquals</a:t>
            </a:r>
            <a:r>
              <a:rPr lang="en-US" dirty="0"/>
              <a:t> (char expected, char actual) </a:t>
            </a:r>
          </a:p>
          <a:p>
            <a:pPr marL="457200" lvl="1" indent="0" eaLnBrk="1" fontAlgn="auto" hangingPunct="1">
              <a:spcAft>
                <a:spcPts val="0"/>
              </a:spcAft>
              <a:buFont typeface="Arial"/>
              <a:buNone/>
              <a:defRPr/>
            </a:pPr>
            <a:r>
              <a:rPr lang="en-US" dirty="0">
                <a:solidFill>
                  <a:schemeClr val="accent2">
                    <a:lumMod val="75000"/>
                  </a:schemeClr>
                </a:solidFill>
              </a:rPr>
              <a:t>Asserts that two chars are equal </a:t>
            </a:r>
          </a:p>
          <a:p>
            <a:pPr eaLnBrk="1" fontAlgn="auto" hangingPunct="1">
              <a:spcAft>
                <a:spcPts val="0"/>
              </a:spcAft>
              <a:buFont typeface="Arial"/>
              <a:buChar char="•"/>
              <a:defRPr/>
            </a:pPr>
            <a:r>
              <a:rPr lang="en-US" dirty="0"/>
              <a:t>static void </a:t>
            </a:r>
            <a:r>
              <a:rPr lang="en-US" dirty="0" err="1"/>
              <a:t>assertEquals</a:t>
            </a:r>
            <a:r>
              <a:rPr lang="en-US" dirty="0"/>
              <a:t> (double expected, double actual, double delta)</a:t>
            </a:r>
          </a:p>
          <a:p>
            <a:pPr marL="457200" lvl="1" indent="0" eaLnBrk="1" fontAlgn="auto" hangingPunct="1">
              <a:spcAft>
                <a:spcPts val="0"/>
              </a:spcAft>
              <a:buFont typeface="Arial"/>
              <a:buNone/>
              <a:defRPr/>
            </a:pPr>
            <a:r>
              <a:rPr lang="en-US" dirty="0">
                <a:solidFill>
                  <a:schemeClr val="accent2">
                    <a:lumMod val="75000"/>
                  </a:schemeClr>
                </a:solidFill>
              </a:rPr>
              <a:t>Asserts that two doubles are equal concerning a delta</a:t>
            </a:r>
          </a:p>
          <a:p>
            <a:pPr eaLnBrk="1" fontAlgn="auto" hangingPunct="1">
              <a:spcAft>
                <a:spcPts val="0"/>
              </a:spcAft>
              <a:buFont typeface="Arial"/>
              <a:buChar char="•"/>
              <a:defRPr/>
            </a:pPr>
            <a:r>
              <a:rPr lang="en-US" dirty="0"/>
              <a:t>static void </a:t>
            </a:r>
            <a:r>
              <a:rPr lang="en-US" dirty="0" err="1"/>
              <a:t>assertEquals</a:t>
            </a:r>
            <a:r>
              <a:rPr lang="en-US" dirty="0"/>
              <a:t> (float expected, float actual, float delta) </a:t>
            </a:r>
          </a:p>
          <a:p>
            <a:pPr marL="457200" lvl="1" indent="0" eaLnBrk="1" fontAlgn="auto" hangingPunct="1">
              <a:spcAft>
                <a:spcPts val="0"/>
              </a:spcAft>
              <a:buFont typeface="Arial"/>
              <a:buNone/>
              <a:defRPr/>
            </a:pPr>
            <a:r>
              <a:rPr lang="en-US" dirty="0">
                <a:solidFill>
                  <a:schemeClr val="accent2">
                    <a:lumMod val="75000"/>
                  </a:schemeClr>
                </a:solidFill>
              </a:rPr>
              <a:t>Asserts that two floats are equal concerning a delta</a:t>
            </a:r>
          </a:p>
          <a:p>
            <a:pPr eaLnBrk="1" fontAlgn="auto" hangingPunct="1">
              <a:spcAft>
                <a:spcPts val="0"/>
              </a:spcAft>
              <a:buFont typeface="Arial"/>
              <a:buChar char="•"/>
              <a:defRPr/>
            </a:pPr>
            <a:r>
              <a:rPr lang="en-US" dirty="0"/>
              <a:t>static void </a:t>
            </a:r>
            <a:r>
              <a:rPr lang="en-US" dirty="0" err="1"/>
              <a:t>assertEquals</a:t>
            </a:r>
            <a:r>
              <a:rPr lang="en-US" dirty="0"/>
              <a:t> (</a:t>
            </a:r>
            <a:r>
              <a:rPr lang="en-US" dirty="0" err="1"/>
              <a:t>int</a:t>
            </a:r>
            <a:r>
              <a:rPr lang="en-US" dirty="0"/>
              <a:t> expected, </a:t>
            </a:r>
            <a:r>
              <a:rPr lang="en-US" dirty="0" err="1"/>
              <a:t>int</a:t>
            </a:r>
            <a:r>
              <a:rPr lang="en-US" dirty="0"/>
              <a:t> actual)</a:t>
            </a:r>
          </a:p>
          <a:p>
            <a:pPr marL="457200" lvl="1" indent="0" eaLnBrk="1" fontAlgn="auto" hangingPunct="1">
              <a:spcAft>
                <a:spcPts val="0"/>
              </a:spcAft>
              <a:buFont typeface="Arial"/>
              <a:buNone/>
              <a:defRPr/>
            </a:pPr>
            <a:r>
              <a:rPr lang="en-US" dirty="0">
                <a:solidFill>
                  <a:schemeClr val="accent2">
                    <a:lumMod val="75000"/>
                  </a:schemeClr>
                </a:solidFill>
              </a:rPr>
              <a:t>Asserts that two </a:t>
            </a:r>
            <a:r>
              <a:rPr lang="en-US" dirty="0" err="1">
                <a:solidFill>
                  <a:schemeClr val="accent2">
                    <a:lumMod val="75000"/>
                  </a:schemeClr>
                </a:solidFill>
              </a:rPr>
              <a:t>ints</a:t>
            </a:r>
            <a:r>
              <a:rPr lang="en-US" dirty="0">
                <a:solidFill>
                  <a:schemeClr val="accent2">
                    <a:lumMod val="75000"/>
                  </a:schemeClr>
                </a:solidFill>
              </a:rPr>
              <a:t> are equal</a:t>
            </a:r>
          </a:p>
        </p:txBody>
      </p:sp>
      <p:sp>
        <p:nvSpPr>
          <p:cNvPr id="4" name="Slide Number Placeholder 3">
            <a:extLst>
              <a:ext uri="{FF2B5EF4-FFF2-40B4-BE49-F238E27FC236}">
                <a16:creationId xmlns:a16="http://schemas.microsoft.com/office/drawing/2014/main" id="{44CE77B7-A9A1-4378-A469-CC02F9F8AB40}"/>
              </a:ext>
            </a:extLst>
          </p:cNvPr>
          <p:cNvSpPr>
            <a:spLocks noGrp="1"/>
          </p:cNvSpPr>
          <p:nvPr>
            <p:ph type="sldNum" sz="quarter" idx="12"/>
          </p:nvPr>
        </p:nvSpPr>
        <p:spPr/>
        <p:txBody>
          <a:bodyPr/>
          <a:lstStyle/>
          <a:p>
            <a:pPr>
              <a:defRPr/>
            </a:pPr>
            <a:fld id="{12A5865C-706A-42E6-AFA0-4E3ED43CD3DE}" type="slidenum">
              <a:rPr lang="en-US"/>
              <a:pPr>
                <a:defRPr/>
              </a:pPr>
              <a:t>49</a:t>
            </a:fld>
            <a:endParaRPr lang="en-US"/>
          </a:p>
        </p:txBody>
      </p:sp>
    </p:spTree>
    <p:extLst>
      <p:ext uri="{BB962C8B-B14F-4D97-AF65-F5344CB8AC3E}">
        <p14:creationId xmlns:p14="http://schemas.microsoft.com/office/powerpoint/2010/main" val="354557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730A-6C08-4B02-82F8-8BD4A2DA009C}"/>
              </a:ext>
            </a:extLst>
          </p:cNvPr>
          <p:cNvSpPr>
            <a:spLocks noGrp="1"/>
          </p:cNvSpPr>
          <p:nvPr>
            <p:ph type="title"/>
          </p:nvPr>
        </p:nvSpPr>
        <p:spPr/>
        <p:txBody>
          <a:bodyPr rtlCol="0">
            <a:normAutofit/>
          </a:bodyPr>
          <a:lstStyle/>
          <a:p>
            <a:pPr eaLnBrk="1" fontAlgn="auto" hangingPunct="1">
              <a:spcAft>
                <a:spcPts val="0"/>
              </a:spcAft>
              <a:defRPr/>
            </a:pPr>
            <a:r>
              <a:rPr lang="en-US" dirty="0"/>
              <a:t>Test Methods - The box approach</a:t>
            </a:r>
          </a:p>
        </p:txBody>
      </p:sp>
      <p:pic>
        <p:nvPicPr>
          <p:cNvPr id="20483" name="Content Placeholder 3">
            <a:extLst>
              <a:ext uri="{FF2B5EF4-FFF2-40B4-BE49-F238E27FC236}">
                <a16:creationId xmlns:a16="http://schemas.microsoft.com/office/drawing/2014/main" id="{3E368413-8CD8-46AD-855E-E125B318F2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09825" y="2316163"/>
            <a:ext cx="4324350" cy="3095625"/>
          </a:xfrm>
        </p:spPr>
      </p:pic>
      <p:sp>
        <p:nvSpPr>
          <p:cNvPr id="3" name="Slide Number Placeholder 2">
            <a:extLst>
              <a:ext uri="{FF2B5EF4-FFF2-40B4-BE49-F238E27FC236}">
                <a16:creationId xmlns:a16="http://schemas.microsoft.com/office/drawing/2014/main" id="{B8678461-5137-45F2-8460-6D8549E4D666}"/>
              </a:ext>
            </a:extLst>
          </p:cNvPr>
          <p:cNvSpPr>
            <a:spLocks noGrp="1"/>
          </p:cNvSpPr>
          <p:nvPr>
            <p:ph type="sldNum" sz="quarter" idx="12"/>
          </p:nvPr>
        </p:nvSpPr>
        <p:spPr/>
        <p:txBody>
          <a:bodyPr/>
          <a:lstStyle/>
          <a:p>
            <a:pPr>
              <a:defRPr/>
            </a:pPr>
            <a:fld id="{FB23D062-BA62-4827-8707-A2B6746F12BD}" type="slidenum">
              <a:rPr lang="en-US"/>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a:extLst>
              <a:ext uri="{FF2B5EF4-FFF2-40B4-BE49-F238E27FC236}">
                <a16:creationId xmlns:a16="http://schemas.microsoft.com/office/drawing/2014/main" id="{ECBB3FD3-5DFB-4DDA-A5CF-56E55349314A}"/>
              </a:ext>
            </a:extLst>
          </p:cNvPr>
          <p:cNvSpPr>
            <a:spLocks noGrp="1" noChangeArrowheads="1"/>
          </p:cNvSpPr>
          <p:nvPr>
            <p:ph type="title"/>
          </p:nvPr>
        </p:nvSpPr>
        <p:spPr/>
        <p:txBody>
          <a:bodyPr/>
          <a:lstStyle/>
          <a:p>
            <a:r>
              <a:rPr lang="en-US" altLang="en-US" dirty="0"/>
              <a:t>JUnit 5</a:t>
            </a:r>
            <a:r>
              <a:rPr lang="en-US" altLang="en-US" baseline="30000" dirty="0"/>
              <a:t>+ </a:t>
            </a:r>
            <a:r>
              <a:rPr lang="en-US" altLang="en-US" dirty="0"/>
              <a:t>assertions</a:t>
            </a:r>
          </a:p>
        </p:txBody>
      </p:sp>
      <p:sp>
        <p:nvSpPr>
          <p:cNvPr id="1593347" name="Rectangle 3">
            <a:extLst>
              <a:ext uri="{FF2B5EF4-FFF2-40B4-BE49-F238E27FC236}">
                <a16:creationId xmlns:a16="http://schemas.microsoft.com/office/drawing/2014/main" id="{46EEBD57-C2E2-4E10-BC5A-FC2C72AE4D31}"/>
              </a:ext>
            </a:extLst>
          </p:cNvPr>
          <p:cNvSpPr>
            <a:spLocks noGrp="1" noChangeArrowheads="1"/>
          </p:cNvSpPr>
          <p:nvPr>
            <p:ph idx="1"/>
          </p:nvPr>
        </p:nvSpPr>
        <p:spPr>
          <a:xfrm>
            <a:off x="384048" y="1738952"/>
            <a:ext cx="8375904" cy="3017520"/>
          </a:xfrm>
        </p:spPr>
        <p:txBody>
          <a:bodyPr>
            <a:noAutofit/>
          </a:bodyPr>
          <a:lstStyle/>
          <a:p>
            <a:pPr marL="0" indent="0">
              <a:buNone/>
            </a:pPr>
            <a:r>
              <a:rPr lang="en-US" altLang="en-US" sz="2000" dirty="0"/>
              <a:t> </a:t>
            </a:r>
            <a:r>
              <a:rPr lang="en-US" altLang="en-US" sz="1800" b="1" dirty="0" smtClean="0">
                <a:solidFill>
                  <a:schemeClr val="accent2"/>
                </a:solidFill>
                <a:latin typeface="Courier New" panose="02070309020205020404" pitchFamily="49" charset="0"/>
              </a:rPr>
              <a:t>@</a:t>
            </a:r>
            <a:r>
              <a:rPr lang="en-US" altLang="en-US" sz="1800" b="1" dirty="0">
                <a:solidFill>
                  <a:schemeClr val="accent2"/>
                </a:solidFill>
                <a:latin typeface="Courier New" panose="02070309020205020404" pitchFamily="49" charset="0"/>
              </a:rPr>
              <a:t>Test</a:t>
            </a:r>
          </a:p>
          <a:p>
            <a:pPr marL="0" indent="0">
              <a:buNone/>
            </a:pPr>
            <a:r>
              <a:rPr lang="en-US" altLang="en-US" sz="1800" dirty="0" smtClean="0">
                <a:latin typeface="Courier New" panose="02070309020205020404" pitchFamily="49" charset="0"/>
              </a:rPr>
              <a:t>void </a:t>
            </a:r>
            <a:r>
              <a:rPr lang="en-US" altLang="en-US" sz="1800" dirty="0" err="1">
                <a:latin typeface="Courier New" panose="02070309020205020404" pitchFamily="49" charset="0"/>
              </a:rPr>
              <a:t>standardAssertions</a:t>
            </a:r>
            <a:r>
              <a:rPr lang="en-US" altLang="en-US" sz="1800" dirty="0">
                <a:latin typeface="Courier New" panose="02070309020205020404" pitchFamily="49" charset="0"/>
              </a:rPr>
              <a:t>() {</a:t>
            </a:r>
          </a:p>
          <a:p>
            <a:pPr marL="0" indent="0">
              <a:buNone/>
            </a:pPr>
            <a:r>
              <a:rPr lang="en-US" altLang="en-US" sz="1800" dirty="0">
                <a:latin typeface="Courier New" panose="02070309020205020404" pitchFamily="49" charset="0"/>
              </a:rPr>
              <a:t>  </a:t>
            </a:r>
            <a:r>
              <a:rPr lang="en-US" altLang="en-US" sz="1800" b="1" dirty="0" err="1">
                <a:solidFill>
                  <a:schemeClr val="accent2"/>
                </a:solidFill>
                <a:latin typeface="Courier New" panose="02070309020205020404" pitchFamily="49" charset="0"/>
              </a:rPr>
              <a:t>assertEquals</a:t>
            </a:r>
            <a:r>
              <a:rPr lang="en-US" altLang="en-US" sz="1800" dirty="0">
                <a:latin typeface="Courier New" panose="02070309020205020404" pitchFamily="49" charset="0"/>
              </a:rPr>
              <a:t>(2, 2);</a:t>
            </a:r>
          </a:p>
          <a:p>
            <a:pPr marL="0" indent="0">
              <a:buNone/>
            </a:pPr>
            <a:r>
              <a:rPr lang="en-US" altLang="en-US" sz="1800" dirty="0">
                <a:latin typeface="Courier New" panose="02070309020205020404" pitchFamily="49" charset="0"/>
              </a:rPr>
              <a:t>  </a:t>
            </a:r>
            <a:r>
              <a:rPr lang="en-US" altLang="en-US" sz="1800" b="1" dirty="0" err="1">
                <a:solidFill>
                  <a:schemeClr val="accent2"/>
                </a:solidFill>
                <a:latin typeface="Courier New" panose="02070309020205020404" pitchFamily="49" charset="0"/>
              </a:rPr>
              <a:t>assertEquals</a:t>
            </a:r>
            <a:r>
              <a:rPr lang="en-US" altLang="en-US" sz="1800" dirty="0">
                <a:latin typeface="Courier New" panose="02070309020205020404" pitchFamily="49" charset="0"/>
              </a:rPr>
              <a:t>(4, 4, "The optional assertion message is now the last parameter.");</a:t>
            </a:r>
          </a:p>
          <a:p>
            <a:pPr marL="0" indent="0">
              <a:buNone/>
            </a:pPr>
            <a:r>
              <a:rPr lang="en-US" altLang="en-US" sz="1800" dirty="0">
                <a:latin typeface="Courier New" panose="02070309020205020404" pitchFamily="49" charset="0"/>
              </a:rPr>
              <a:t>  </a:t>
            </a:r>
            <a:r>
              <a:rPr lang="en-US" altLang="en-US" sz="1800" b="1" dirty="0" err="1">
                <a:solidFill>
                  <a:schemeClr val="accent2"/>
                </a:solidFill>
                <a:latin typeface="Courier New" panose="02070309020205020404" pitchFamily="49" charset="0"/>
              </a:rPr>
              <a:t>assertTrue</a:t>
            </a:r>
            <a:r>
              <a:rPr lang="en-US" altLang="en-US" sz="1800" dirty="0">
                <a:latin typeface="Courier New" panose="02070309020205020404" pitchFamily="49" charset="0"/>
              </a:rPr>
              <a:t>('a' &lt; 'b', </a:t>
            </a:r>
            <a:r>
              <a:rPr lang="en-US" altLang="en-US" sz="1800" b="1" dirty="0">
                <a:solidFill>
                  <a:schemeClr val="accent2"/>
                </a:solidFill>
                <a:latin typeface="Courier New" panose="02070309020205020404" pitchFamily="49" charset="0"/>
              </a:rPr>
              <a:t>() -&gt; </a:t>
            </a:r>
            <a:r>
              <a:rPr lang="en-US" altLang="en-US" sz="1800" dirty="0">
                <a:latin typeface="Courier New" panose="02070309020205020404" pitchFamily="49" charset="0"/>
              </a:rPr>
              <a:t>"Assertion messages can be </a:t>
            </a:r>
            <a:r>
              <a:rPr lang="en-US" altLang="en-US" sz="1800" b="1" dirty="0">
                <a:latin typeface="Courier New" panose="02070309020205020404" pitchFamily="49" charset="0"/>
              </a:rPr>
              <a:t>lazily evaluated </a:t>
            </a:r>
            <a:r>
              <a:rPr lang="en-US" altLang="en-US" sz="1800" dirty="0">
                <a:latin typeface="Courier New" panose="02070309020205020404" pitchFamily="49" charset="0"/>
              </a:rPr>
              <a:t>– “+ "to avoid constructing complex messages unnecessarily.");</a:t>
            </a:r>
          </a:p>
          <a:p>
            <a:pPr marL="0" indent="0">
              <a:buNone/>
            </a:pPr>
            <a:r>
              <a:rPr lang="en-US" altLang="en-US" sz="1800" dirty="0">
                <a:latin typeface="Courier New" panose="02070309020205020404" pitchFamily="49" charset="0"/>
              </a:rPr>
              <a:t>    }</a:t>
            </a:r>
          </a:p>
        </p:txBody>
      </p:sp>
      <p:sp>
        <p:nvSpPr>
          <p:cNvPr id="4" name="Slide Number Placeholder 3">
            <a:extLst>
              <a:ext uri="{FF2B5EF4-FFF2-40B4-BE49-F238E27FC236}">
                <a16:creationId xmlns:a16="http://schemas.microsoft.com/office/drawing/2014/main" id="{633904B4-C4B0-4981-A52A-A8B216728951}"/>
              </a:ext>
            </a:extLst>
          </p:cNvPr>
          <p:cNvSpPr>
            <a:spLocks noGrp="1"/>
          </p:cNvSpPr>
          <p:nvPr>
            <p:ph type="sldNum" sz="quarter" idx="12"/>
          </p:nvPr>
        </p:nvSpPr>
        <p:spPr/>
        <p:txBody>
          <a:bodyPr/>
          <a:lstStyle/>
          <a:p>
            <a:fld id="{8B5D8062-FCB8-40B5-BBFD-063B8A2D9461}" type="slidenum">
              <a:rPr lang="en-US" altLang="en-US"/>
              <a:pPr/>
              <a:t>50</a:t>
            </a:fld>
            <a:endParaRPr lang="en-US" altLang="en-US"/>
          </a:p>
        </p:txBody>
      </p:sp>
    </p:spTree>
    <p:extLst>
      <p:ext uri="{BB962C8B-B14F-4D97-AF65-F5344CB8AC3E}">
        <p14:creationId xmlns:p14="http://schemas.microsoft.com/office/powerpoint/2010/main" val="3095432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AssertALL</a:t>
            </a:r>
            <a:endParaRPr lang="fr-FR" dirty="0"/>
          </a:p>
        </p:txBody>
      </p:sp>
      <p:pic>
        <p:nvPicPr>
          <p:cNvPr id="6" name="Content Placeholder 5"/>
          <p:cNvPicPr>
            <a:picLocks noGrp="1" noChangeAspect="1"/>
          </p:cNvPicPr>
          <p:nvPr>
            <p:ph idx="1"/>
          </p:nvPr>
        </p:nvPicPr>
        <p:blipFill>
          <a:blip r:embed="rId2"/>
          <a:stretch>
            <a:fillRect/>
          </a:stretch>
        </p:blipFill>
        <p:spPr>
          <a:xfrm>
            <a:off x="1003564" y="1321944"/>
            <a:ext cx="7226036" cy="4507149"/>
          </a:xfrm>
          <a:prstGeom prst="rect">
            <a:avLst/>
          </a:prstGeom>
        </p:spPr>
      </p:pic>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extLst>
      <p:ext uri="{BB962C8B-B14F-4D97-AF65-F5344CB8AC3E}">
        <p14:creationId xmlns:p14="http://schemas.microsoft.com/office/powerpoint/2010/main" val="26694176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a:extLst>
              <a:ext uri="{FF2B5EF4-FFF2-40B4-BE49-F238E27FC236}">
                <a16:creationId xmlns:a16="http://schemas.microsoft.com/office/drawing/2014/main" id="{EB7748DA-1115-4DCC-8B7B-175B4E5F2BF1}"/>
              </a:ext>
            </a:extLst>
          </p:cNvPr>
          <p:cNvSpPr>
            <a:spLocks noGrp="1" noChangeArrowheads="1"/>
          </p:cNvSpPr>
          <p:nvPr>
            <p:ph type="title"/>
          </p:nvPr>
        </p:nvSpPr>
        <p:spPr/>
        <p:txBody>
          <a:bodyPr/>
          <a:lstStyle/>
          <a:p>
            <a:pPr algn="l"/>
            <a:r>
              <a:rPr lang="en-US" altLang="en-US" dirty="0"/>
              <a:t>Assertions - Junit 5</a:t>
            </a:r>
            <a:r>
              <a:rPr lang="en-US" altLang="en-US" baseline="30000" dirty="0"/>
              <a:t>+</a:t>
            </a:r>
            <a:r>
              <a:rPr lang="en-US" altLang="en-US" dirty="0"/>
              <a:t> </a:t>
            </a:r>
          </a:p>
        </p:txBody>
      </p:sp>
      <p:sp>
        <p:nvSpPr>
          <p:cNvPr id="4" name="Slide Number Placeholder 3">
            <a:extLst>
              <a:ext uri="{FF2B5EF4-FFF2-40B4-BE49-F238E27FC236}">
                <a16:creationId xmlns:a16="http://schemas.microsoft.com/office/drawing/2014/main" id="{33EA3A3E-1D14-4065-8211-382C1CBCCD31}"/>
              </a:ext>
            </a:extLst>
          </p:cNvPr>
          <p:cNvSpPr>
            <a:spLocks noGrp="1"/>
          </p:cNvSpPr>
          <p:nvPr>
            <p:ph type="sldNum" sz="quarter" idx="12"/>
          </p:nvPr>
        </p:nvSpPr>
        <p:spPr/>
        <p:txBody>
          <a:bodyPr/>
          <a:lstStyle/>
          <a:p>
            <a:fld id="{BA9D09E0-DAAB-491A-B97B-7CB2131B72EA}" type="slidenum">
              <a:rPr lang="en-US" altLang="en-US"/>
              <a:pPr/>
              <a:t>52</a:t>
            </a:fld>
            <a:endParaRPr lang="en-US" altLang="en-US"/>
          </a:p>
        </p:txBody>
      </p:sp>
      <p:sp>
        <p:nvSpPr>
          <p:cNvPr id="3" name="Content Placeholder 2">
            <a:extLst>
              <a:ext uri="{FF2B5EF4-FFF2-40B4-BE49-F238E27FC236}">
                <a16:creationId xmlns:a16="http://schemas.microsoft.com/office/drawing/2014/main" id="{37EDD186-83D9-4422-817A-0DC2F160CDF0}"/>
              </a:ext>
            </a:extLst>
          </p:cNvPr>
          <p:cNvSpPr>
            <a:spLocks noGrp="1"/>
          </p:cNvSpPr>
          <p:nvPr>
            <p:ph idx="1"/>
          </p:nvPr>
        </p:nvSpPr>
        <p:spPr>
          <a:xfrm>
            <a:off x="223284" y="1417638"/>
            <a:ext cx="1998921" cy="1889088"/>
          </a:xfrm>
        </p:spPr>
        <p:txBody>
          <a:bodyPr/>
          <a:lstStyle/>
          <a:p>
            <a:endParaRPr lang="en-US" sz="1800" dirty="0"/>
          </a:p>
          <a:p>
            <a:pPr marL="0" indent="0">
              <a:buNone/>
            </a:pPr>
            <a:r>
              <a:rPr lang="en-US" sz="1800" dirty="0"/>
              <a:t>Grouped Assertions</a:t>
            </a:r>
          </a:p>
          <a:p>
            <a:pPr marL="0" indent="0">
              <a:buNone/>
            </a:pPr>
            <a:r>
              <a:rPr lang="en-US" sz="1800" dirty="0"/>
              <a:t>=&gt; Hierarchy of</a:t>
            </a:r>
            <a:br>
              <a:rPr lang="en-US" sz="1800" dirty="0"/>
            </a:br>
            <a:r>
              <a:rPr lang="en-US" sz="1800" dirty="0"/>
              <a:t>Dependent tests</a:t>
            </a:r>
          </a:p>
        </p:txBody>
      </p:sp>
      <p:sp>
        <p:nvSpPr>
          <p:cNvPr id="7" name="Rectangle 3">
            <a:extLst>
              <a:ext uri="{FF2B5EF4-FFF2-40B4-BE49-F238E27FC236}">
                <a16:creationId xmlns:a16="http://schemas.microsoft.com/office/drawing/2014/main" id="{C449ABB1-0816-4C02-8A55-A4820DA3E710}"/>
              </a:ext>
            </a:extLst>
          </p:cNvPr>
          <p:cNvSpPr txBox="1">
            <a:spLocks noChangeArrowheads="1"/>
          </p:cNvSpPr>
          <p:nvPr/>
        </p:nvSpPr>
        <p:spPr>
          <a:xfrm>
            <a:off x="1884218" y="1204118"/>
            <a:ext cx="6924027" cy="5152231"/>
          </a:xfrm>
          <a:prstGeom prst="rect">
            <a:avLst/>
          </a:prstGeom>
        </p:spPr>
        <p:txBody>
          <a:bodyPr vert="horz" lIns="34290" tIns="34290" rIns="34290" bIns="3429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b="1" dirty="0">
                <a:solidFill>
                  <a:schemeClr val="accent2"/>
                </a:solidFill>
                <a:latin typeface="Courier New" panose="02070309020205020404" pitchFamily="49" charset="0"/>
              </a:rPr>
              <a:t>@Test</a:t>
            </a:r>
          </a:p>
          <a:p>
            <a:pPr lvl="1">
              <a:lnSpc>
                <a:spcPct val="80000"/>
              </a:lnSpc>
              <a:buFont typeface="Wingdings" panose="05000000000000000000" pitchFamily="2" charset="2"/>
              <a:buNone/>
            </a:pPr>
            <a:r>
              <a:rPr lang="en-US" altLang="en-US" sz="1350" dirty="0">
                <a:latin typeface="Courier New" panose="02070309020205020404" pitchFamily="49" charset="0"/>
              </a:rPr>
              <a:t>    void </a:t>
            </a:r>
            <a:r>
              <a:rPr lang="en-US" altLang="en-US" sz="1350" b="1" dirty="0" err="1">
                <a:solidFill>
                  <a:schemeClr val="accent2"/>
                </a:solidFill>
                <a:latin typeface="Courier New" panose="02070309020205020404" pitchFamily="49" charset="0"/>
              </a:rPr>
              <a:t>dependentAssertions</a:t>
            </a:r>
            <a:r>
              <a:rPr lang="en-US" altLang="en-US" sz="1350" dirty="0">
                <a:latin typeface="Courier New" panose="02070309020205020404" pitchFamily="49" charset="0"/>
              </a:rPr>
              <a:t>() {</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b="1" dirty="0">
                <a:latin typeface="Courier New" panose="02070309020205020404" pitchFamily="49" charset="0"/>
              </a:rPr>
              <a:t>// Within a code block, if an assertion fails the</a:t>
            </a:r>
          </a:p>
          <a:p>
            <a:pPr lvl="1">
              <a:lnSpc>
                <a:spcPct val="80000"/>
              </a:lnSpc>
              <a:buFont typeface="Wingdings" panose="05000000000000000000" pitchFamily="2" charset="2"/>
              <a:buNone/>
            </a:pPr>
            <a:r>
              <a:rPr lang="en-US" altLang="en-US" sz="1350" b="1" dirty="0">
                <a:latin typeface="Courier New" panose="02070309020205020404" pitchFamily="49" charset="0"/>
              </a:rPr>
              <a:t>        // subsequent code in the same block will be skipped.</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b="1" dirty="0" err="1">
                <a:solidFill>
                  <a:schemeClr val="accent2"/>
                </a:solidFill>
                <a:latin typeface="Courier New" panose="02070309020205020404" pitchFamily="49" charset="0"/>
              </a:rPr>
              <a:t>assertAll</a:t>
            </a:r>
            <a:r>
              <a:rPr lang="en-US" altLang="en-US" sz="1350" dirty="0">
                <a:latin typeface="Courier New" panose="02070309020205020404" pitchFamily="49" charset="0"/>
              </a:rPr>
              <a:t>("properties",</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b="1" dirty="0">
                <a:solidFill>
                  <a:schemeClr val="accent2"/>
                </a:solidFill>
                <a:latin typeface="Courier New" panose="02070309020205020404" pitchFamily="49" charset="0"/>
              </a:rPr>
              <a:t>() -&gt; {</a:t>
            </a:r>
          </a:p>
          <a:p>
            <a:pPr lvl="1">
              <a:lnSpc>
                <a:spcPct val="80000"/>
              </a:lnSpc>
              <a:buFont typeface="Wingdings" panose="05000000000000000000" pitchFamily="2" charset="2"/>
              <a:buNone/>
            </a:pPr>
            <a:r>
              <a:rPr lang="en-US" altLang="en-US" sz="1350" dirty="0">
                <a:latin typeface="Courier New" panose="02070309020205020404" pitchFamily="49" charset="0"/>
              </a:rPr>
              <a:t>                String </a:t>
            </a:r>
            <a:r>
              <a:rPr lang="en-US" altLang="en-US" sz="1350" dirty="0" err="1">
                <a:latin typeface="Courier New" panose="02070309020205020404" pitchFamily="49" charset="0"/>
              </a:rPr>
              <a:t>firstName</a:t>
            </a:r>
            <a:r>
              <a:rPr lang="en-US" altLang="en-US" sz="1350" dirty="0">
                <a:latin typeface="Courier New" panose="02070309020205020404" pitchFamily="49" charset="0"/>
              </a:rPr>
              <a:t> = </a:t>
            </a:r>
            <a:r>
              <a:rPr lang="en-US" altLang="en-US" sz="1350" dirty="0" err="1">
                <a:latin typeface="Courier New" panose="02070309020205020404" pitchFamily="49" charset="0"/>
              </a:rPr>
              <a:t>person.getFirstName</a:t>
            </a:r>
            <a:r>
              <a:rPr lang="en-US" altLang="en-US" sz="1350" dirty="0">
                <a:latin typeface="Courier New" panose="02070309020205020404" pitchFamily="49" charset="0"/>
              </a:rPr>
              <a:t>();</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dirty="0" err="1">
                <a:solidFill>
                  <a:srgbClr val="FF0000"/>
                </a:solidFill>
                <a:latin typeface="Courier New" panose="02070309020205020404" pitchFamily="49" charset="0"/>
              </a:rPr>
              <a:t>assertNotNull</a:t>
            </a:r>
            <a:r>
              <a:rPr lang="en-US" altLang="en-US" sz="1350" dirty="0">
                <a:latin typeface="Courier New" panose="02070309020205020404" pitchFamily="49" charset="0"/>
              </a:rPr>
              <a:t>(</a:t>
            </a:r>
            <a:r>
              <a:rPr lang="en-US" altLang="en-US" sz="1350" dirty="0" err="1">
                <a:latin typeface="Courier New" panose="02070309020205020404" pitchFamily="49" charset="0"/>
              </a:rPr>
              <a:t>firstName</a:t>
            </a:r>
            <a:r>
              <a:rPr lang="en-US" altLang="en-US" sz="1350" dirty="0">
                <a:latin typeface="Courier New" panose="02070309020205020404" pitchFamily="49" charset="0"/>
              </a:rPr>
              <a:t>);</a:t>
            </a:r>
          </a:p>
          <a:p>
            <a:pPr lvl="1">
              <a:lnSpc>
                <a:spcPct val="80000"/>
              </a:lnSpc>
              <a:buFont typeface="Wingdings" panose="05000000000000000000" pitchFamily="2" charset="2"/>
              <a:buNone/>
            </a:pPr>
            <a:endParaRPr lang="en-US" altLang="en-US" sz="1350" dirty="0">
              <a:latin typeface="Courier New" panose="02070309020205020404" pitchFamily="49" charset="0"/>
            </a:endParaRPr>
          </a:p>
          <a:p>
            <a:pPr lvl="1">
              <a:lnSpc>
                <a:spcPct val="80000"/>
              </a:lnSpc>
              <a:buFont typeface="Wingdings" panose="05000000000000000000" pitchFamily="2" charset="2"/>
              <a:buNone/>
            </a:pPr>
            <a:r>
              <a:rPr lang="en-US" altLang="en-US" sz="1350" dirty="0">
                <a:latin typeface="Courier New" panose="02070309020205020404" pitchFamily="49" charset="0"/>
              </a:rPr>
              <a:t>                // Executed only if the previous assertion is valid.</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b="1" dirty="0" err="1">
                <a:solidFill>
                  <a:schemeClr val="accent2"/>
                </a:solidFill>
                <a:latin typeface="Courier New" panose="02070309020205020404" pitchFamily="49" charset="0"/>
              </a:rPr>
              <a:t>assertAll</a:t>
            </a:r>
            <a:r>
              <a:rPr lang="en-US" altLang="en-US" sz="1350" dirty="0">
                <a:latin typeface="Courier New" panose="02070309020205020404" pitchFamily="49" charset="0"/>
              </a:rPr>
              <a:t>("first name",</a:t>
            </a:r>
          </a:p>
          <a:p>
            <a:pPr lvl="1">
              <a:lnSpc>
                <a:spcPct val="80000"/>
              </a:lnSpc>
              <a:buFont typeface="Wingdings" panose="05000000000000000000" pitchFamily="2" charset="2"/>
              <a:buNone/>
            </a:pPr>
            <a:r>
              <a:rPr lang="en-US" altLang="en-US" sz="1350" dirty="0">
                <a:latin typeface="Courier New" panose="02070309020205020404" pitchFamily="49" charset="0"/>
              </a:rPr>
              <a:t>                    () -&gt; </a:t>
            </a:r>
            <a:r>
              <a:rPr lang="en-US" altLang="en-US" sz="1350" dirty="0" err="1">
                <a:latin typeface="Courier New" panose="02070309020205020404" pitchFamily="49" charset="0"/>
              </a:rPr>
              <a:t>assertTrue</a:t>
            </a:r>
            <a:r>
              <a:rPr lang="en-US" altLang="en-US" sz="1350" dirty="0">
                <a:latin typeface="Courier New" panose="02070309020205020404" pitchFamily="49" charset="0"/>
              </a:rPr>
              <a:t>(</a:t>
            </a:r>
            <a:r>
              <a:rPr lang="en-US" altLang="en-US" sz="1350" dirty="0" err="1">
                <a:latin typeface="Courier New" panose="02070309020205020404" pitchFamily="49" charset="0"/>
              </a:rPr>
              <a:t>firstName.startsWith</a:t>
            </a:r>
            <a:r>
              <a:rPr lang="en-US" altLang="en-US" sz="1350" dirty="0">
                <a:latin typeface="Courier New" panose="02070309020205020404" pitchFamily="49" charset="0"/>
              </a:rPr>
              <a:t>("J")),</a:t>
            </a:r>
          </a:p>
          <a:p>
            <a:pPr lvl="1">
              <a:lnSpc>
                <a:spcPct val="80000"/>
              </a:lnSpc>
              <a:buFont typeface="Wingdings" panose="05000000000000000000" pitchFamily="2" charset="2"/>
              <a:buNone/>
            </a:pPr>
            <a:r>
              <a:rPr lang="en-US" altLang="en-US" sz="1350" dirty="0">
                <a:latin typeface="Courier New" panose="02070309020205020404" pitchFamily="49" charset="0"/>
              </a:rPr>
              <a:t>                    () -&gt; </a:t>
            </a:r>
            <a:r>
              <a:rPr lang="en-US" altLang="en-US" sz="1350" dirty="0" err="1">
                <a:latin typeface="Courier New" panose="02070309020205020404" pitchFamily="49" charset="0"/>
              </a:rPr>
              <a:t>assertTrue</a:t>
            </a:r>
            <a:r>
              <a:rPr lang="en-US" altLang="en-US" sz="1350" dirty="0">
                <a:latin typeface="Courier New" panose="02070309020205020404" pitchFamily="49" charset="0"/>
              </a:rPr>
              <a:t>(</a:t>
            </a:r>
            <a:r>
              <a:rPr lang="en-US" altLang="en-US" sz="1350" dirty="0" err="1">
                <a:latin typeface="Courier New" panose="02070309020205020404" pitchFamily="49" charset="0"/>
              </a:rPr>
              <a:t>firstName.endsWith</a:t>
            </a:r>
            <a:r>
              <a:rPr lang="en-US" altLang="en-US" sz="1350" dirty="0">
                <a:latin typeface="Courier New" panose="02070309020205020404" pitchFamily="49" charset="0"/>
              </a:rPr>
              <a:t>("n"))</a:t>
            </a:r>
          </a:p>
          <a:p>
            <a:pPr lvl="1">
              <a:lnSpc>
                <a:spcPct val="80000"/>
              </a:lnSpc>
              <a:buFont typeface="Wingdings" panose="05000000000000000000" pitchFamily="2" charset="2"/>
              <a:buNone/>
            </a:pPr>
            <a:r>
              <a:rPr lang="en-US" altLang="en-US" sz="1350" dirty="0">
                <a:latin typeface="Courier New" panose="02070309020205020404" pitchFamily="49" charset="0"/>
              </a:rPr>
              <a:t>                );</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b="1" dirty="0">
                <a:solidFill>
                  <a:schemeClr val="accent2"/>
                </a:solidFill>
                <a:latin typeface="Courier New" panose="02070309020205020404" pitchFamily="49" charset="0"/>
              </a:rPr>
              <a:t>}</a:t>
            </a:r>
            <a:r>
              <a:rPr lang="en-US" altLang="en-US" sz="1350" dirty="0">
                <a:latin typeface="Courier New" panose="02070309020205020404" pitchFamily="49" charset="0"/>
              </a:rPr>
              <a:t>,</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b="1" dirty="0">
                <a:solidFill>
                  <a:schemeClr val="accent2"/>
                </a:solidFill>
                <a:latin typeface="Courier New" panose="02070309020205020404" pitchFamily="49" charset="0"/>
              </a:rPr>
              <a:t>() -&gt; {</a:t>
            </a:r>
          </a:p>
          <a:p>
            <a:pPr lvl="1">
              <a:lnSpc>
                <a:spcPct val="80000"/>
              </a:lnSpc>
              <a:buFont typeface="Wingdings" panose="05000000000000000000" pitchFamily="2" charset="2"/>
              <a:buNone/>
            </a:pPr>
            <a:r>
              <a:rPr lang="en-US" altLang="en-US" sz="1350" dirty="0">
                <a:latin typeface="Courier New" panose="02070309020205020404" pitchFamily="49" charset="0"/>
              </a:rPr>
              <a:t>                // Grouped assertion, so processed independently</a:t>
            </a:r>
          </a:p>
          <a:p>
            <a:pPr lvl="1">
              <a:lnSpc>
                <a:spcPct val="80000"/>
              </a:lnSpc>
              <a:buFont typeface="Wingdings" panose="05000000000000000000" pitchFamily="2" charset="2"/>
              <a:buNone/>
            </a:pPr>
            <a:r>
              <a:rPr lang="en-US" altLang="en-US" sz="1350" dirty="0">
                <a:latin typeface="Courier New" panose="02070309020205020404" pitchFamily="49" charset="0"/>
              </a:rPr>
              <a:t>                // of results of first name assertions.</a:t>
            </a:r>
          </a:p>
          <a:p>
            <a:pPr lvl="1">
              <a:lnSpc>
                <a:spcPct val="80000"/>
              </a:lnSpc>
              <a:buFont typeface="Wingdings" panose="05000000000000000000" pitchFamily="2" charset="2"/>
              <a:buNone/>
            </a:pPr>
            <a:r>
              <a:rPr lang="en-US" altLang="en-US" sz="1350" dirty="0">
                <a:latin typeface="Courier New" panose="02070309020205020404" pitchFamily="49" charset="0"/>
              </a:rPr>
              <a:t>                String </a:t>
            </a:r>
            <a:r>
              <a:rPr lang="en-US" altLang="en-US" sz="1350" dirty="0" err="1">
                <a:latin typeface="Courier New" panose="02070309020205020404" pitchFamily="49" charset="0"/>
              </a:rPr>
              <a:t>lastName</a:t>
            </a:r>
            <a:r>
              <a:rPr lang="en-US" altLang="en-US" sz="1350" dirty="0">
                <a:latin typeface="Courier New" panose="02070309020205020404" pitchFamily="49" charset="0"/>
              </a:rPr>
              <a:t> = </a:t>
            </a:r>
            <a:r>
              <a:rPr lang="en-US" altLang="en-US" sz="1350" dirty="0" err="1">
                <a:latin typeface="Courier New" panose="02070309020205020404" pitchFamily="49" charset="0"/>
              </a:rPr>
              <a:t>person.getLastName</a:t>
            </a:r>
            <a:r>
              <a:rPr lang="en-US" altLang="en-US" sz="1350" dirty="0">
                <a:latin typeface="Courier New" panose="02070309020205020404" pitchFamily="49" charset="0"/>
              </a:rPr>
              <a:t>();</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dirty="0" err="1">
                <a:solidFill>
                  <a:srgbClr val="FF0000"/>
                </a:solidFill>
                <a:latin typeface="Courier New" panose="02070309020205020404" pitchFamily="49" charset="0"/>
              </a:rPr>
              <a:t>assertNotNull</a:t>
            </a:r>
            <a:r>
              <a:rPr lang="en-US" altLang="en-US" sz="1350" dirty="0">
                <a:latin typeface="Courier New" panose="02070309020205020404" pitchFamily="49" charset="0"/>
              </a:rPr>
              <a:t>(</a:t>
            </a:r>
            <a:r>
              <a:rPr lang="en-US" altLang="en-US" sz="1350" dirty="0" err="1">
                <a:latin typeface="Courier New" panose="02070309020205020404" pitchFamily="49" charset="0"/>
              </a:rPr>
              <a:t>lastName</a:t>
            </a:r>
            <a:r>
              <a:rPr lang="en-US" altLang="en-US" sz="1350" dirty="0">
                <a:latin typeface="Courier New" panose="02070309020205020404" pitchFamily="49" charset="0"/>
              </a:rPr>
              <a:t>);</a:t>
            </a:r>
          </a:p>
          <a:p>
            <a:pPr lvl="1">
              <a:lnSpc>
                <a:spcPct val="80000"/>
              </a:lnSpc>
              <a:buFont typeface="Wingdings" panose="05000000000000000000" pitchFamily="2" charset="2"/>
              <a:buNone/>
            </a:pPr>
            <a:endParaRPr lang="en-US" altLang="en-US" sz="1350" dirty="0">
              <a:latin typeface="Courier New" panose="02070309020205020404" pitchFamily="49" charset="0"/>
            </a:endParaRPr>
          </a:p>
          <a:p>
            <a:pPr lvl="1">
              <a:lnSpc>
                <a:spcPct val="80000"/>
              </a:lnSpc>
              <a:buFont typeface="Wingdings" panose="05000000000000000000" pitchFamily="2" charset="2"/>
              <a:buNone/>
            </a:pPr>
            <a:r>
              <a:rPr lang="en-US" altLang="en-US" sz="1350" dirty="0">
                <a:latin typeface="Courier New" panose="02070309020205020404" pitchFamily="49" charset="0"/>
              </a:rPr>
              <a:t>                // Executed only if the previous assertion is valid.</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b="1" dirty="0" err="1">
                <a:solidFill>
                  <a:schemeClr val="accent2"/>
                </a:solidFill>
                <a:latin typeface="Courier New" panose="02070309020205020404" pitchFamily="49" charset="0"/>
              </a:rPr>
              <a:t>assertAll</a:t>
            </a:r>
            <a:r>
              <a:rPr lang="en-US" altLang="en-US" sz="1350" dirty="0">
                <a:latin typeface="Courier New" panose="02070309020205020404" pitchFamily="49" charset="0"/>
              </a:rPr>
              <a:t>("last name",</a:t>
            </a:r>
          </a:p>
          <a:p>
            <a:pPr lvl="1">
              <a:lnSpc>
                <a:spcPct val="80000"/>
              </a:lnSpc>
              <a:buFont typeface="Wingdings" panose="05000000000000000000" pitchFamily="2" charset="2"/>
              <a:buNone/>
            </a:pPr>
            <a:r>
              <a:rPr lang="en-US" altLang="en-US" sz="1350" dirty="0">
                <a:latin typeface="Courier New" panose="02070309020205020404" pitchFamily="49" charset="0"/>
              </a:rPr>
              <a:t>                    () -&gt; </a:t>
            </a:r>
            <a:r>
              <a:rPr lang="en-US" altLang="en-US" sz="1350" dirty="0" err="1">
                <a:latin typeface="Courier New" panose="02070309020205020404" pitchFamily="49" charset="0"/>
              </a:rPr>
              <a:t>assertTrue</a:t>
            </a:r>
            <a:r>
              <a:rPr lang="en-US" altLang="en-US" sz="1350" dirty="0">
                <a:latin typeface="Courier New" panose="02070309020205020404" pitchFamily="49" charset="0"/>
              </a:rPr>
              <a:t>(</a:t>
            </a:r>
            <a:r>
              <a:rPr lang="en-US" altLang="en-US" sz="1350" dirty="0" err="1">
                <a:latin typeface="Courier New" panose="02070309020205020404" pitchFamily="49" charset="0"/>
              </a:rPr>
              <a:t>lastName.startsWith</a:t>
            </a:r>
            <a:r>
              <a:rPr lang="en-US" altLang="en-US" sz="1350" dirty="0">
                <a:latin typeface="Courier New" panose="02070309020205020404" pitchFamily="49" charset="0"/>
              </a:rPr>
              <a:t>("D")),</a:t>
            </a:r>
          </a:p>
          <a:p>
            <a:pPr lvl="1">
              <a:lnSpc>
                <a:spcPct val="80000"/>
              </a:lnSpc>
              <a:buFont typeface="Wingdings" panose="05000000000000000000" pitchFamily="2" charset="2"/>
              <a:buNone/>
            </a:pPr>
            <a:r>
              <a:rPr lang="en-US" altLang="en-US" sz="1350" dirty="0">
                <a:latin typeface="Courier New" panose="02070309020205020404" pitchFamily="49" charset="0"/>
              </a:rPr>
              <a:t>                    () -&gt; </a:t>
            </a:r>
            <a:r>
              <a:rPr lang="en-US" altLang="en-US" sz="1350" dirty="0" err="1">
                <a:latin typeface="Courier New" panose="02070309020205020404" pitchFamily="49" charset="0"/>
              </a:rPr>
              <a:t>assertTrue</a:t>
            </a:r>
            <a:r>
              <a:rPr lang="en-US" altLang="en-US" sz="1350" dirty="0">
                <a:latin typeface="Courier New" panose="02070309020205020404" pitchFamily="49" charset="0"/>
              </a:rPr>
              <a:t>(</a:t>
            </a:r>
            <a:r>
              <a:rPr lang="en-US" altLang="en-US" sz="1350" dirty="0" err="1">
                <a:latin typeface="Courier New" panose="02070309020205020404" pitchFamily="49" charset="0"/>
              </a:rPr>
              <a:t>lastName.endsWith</a:t>
            </a:r>
            <a:r>
              <a:rPr lang="en-US" altLang="en-US" sz="1350" dirty="0">
                <a:latin typeface="Courier New" panose="02070309020205020404" pitchFamily="49" charset="0"/>
              </a:rPr>
              <a:t>("e"))</a:t>
            </a:r>
          </a:p>
          <a:p>
            <a:pPr lvl="1">
              <a:lnSpc>
                <a:spcPct val="80000"/>
              </a:lnSpc>
              <a:buFont typeface="Wingdings" panose="05000000000000000000" pitchFamily="2" charset="2"/>
              <a:buNone/>
            </a:pPr>
            <a:r>
              <a:rPr lang="en-US" altLang="en-US" sz="1350" dirty="0">
                <a:latin typeface="Courier New" panose="02070309020205020404" pitchFamily="49" charset="0"/>
              </a:rPr>
              <a:t>                );</a:t>
            </a:r>
          </a:p>
          <a:p>
            <a:pPr lvl="1">
              <a:lnSpc>
                <a:spcPct val="80000"/>
              </a:lnSpc>
              <a:buFont typeface="Wingdings" panose="05000000000000000000" pitchFamily="2" charset="2"/>
              <a:buNone/>
            </a:pPr>
            <a:r>
              <a:rPr lang="en-US" altLang="en-US" sz="1350" dirty="0">
                <a:latin typeface="Courier New" panose="02070309020205020404" pitchFamily="49" charset="0"/>
              </a:rPr>
              <a:t>            </a:t>
            </a:r>
            <a:r>
              <a:rPr lang="en-US" altLang="en-US" sz="1350" b="1" dirty="0">
                <a:solidFill>
                  <a:schemeClr val="accent2"/>
                </a:solidFill>
                <a:latin typeface="Courier New" panose="02070309020205020404" pitchFamily="49" charset="0"/>
              </a:rPr>
              <a:t>}</a:t>
            </a:r>
          </a:p>
          <a:p>
            <a:pPr lvl="1">
              <a:lnSpc>
                <a:spcPct val="80000"/>
              </a:lnSpc>
              <a:buFont typeface="Wingdings" panose="05000000000000000000" pitchFamily="2" charset="2"/>
              <a:buNone/>
            </a:pPr>
            <a:r>
              <a:rPr lang="en-US" altLang="en-US" sz="1350" dirty="0">
                <a:latin typeface="Courier New" panose="02070309020205020404" pitchFamily="49" charset="0"/>
              </a:rPr>
              <a:t>        );</a:t>
            </a:r>
          </a:p>
          <a:p>
            <a:pPr lvl="1">
              <a:lnSpc>
                <a:spcPct val="80000"/>
              </a:lnSpc>
              <a:buFont typeface="Wingdings" panose="05000000000000000000" pitchFamily="2" charset="2"/>
              <a:buNone/>
            </a:pPr>
            <a:r>
              <a:rPr lang="en-US" altLang="en-US" sz="1350" dirty="0">
                <a:latin typeface="Courier New" panose="02070309020205020404" pitchFamily="49" charset="0"/>
              </a:rPr>
              <a:t>    }</a:t>
            </a:r>
          </a:p>
        </p:txBody>
      </p:sp>
    </p:spTree>
    <p:extLst>
      <p:ext uri="{BB962C8B-B14F-4D97-AF65-F5344CB8AC3E}">
        <p14:creationId xmlns:p14="http://schemas.microsoft.com/office/powerpoint/2010/main" val="32018957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9" name="Rectangle 3">
            <a:extLst>
              <a:ext uri="{FF2B5EF4-FFF2-40B4-BE49-F238E27FC236}">
                <a16:creationId xmlns:a16="http://schemas.microsoft.com/office/drawing/2014/main" id="{63F456AA-F14C-49A4-AA32-E6479DBDD42A}"/>
              </a:ext>
            </a:extLst>
          </p:cNvPr>
          <p:cNvSpPr>
            <a:spLocks noGrp="1" noChangeArrowheads="1"/>
          </p:cNvSpPr>
          <p:nvPr>
            <p:ph idx="1"/>
          </p:nvPr>
        </p:nvSpPr>
        <p:spPr/>
        <p:txBody>
          <a:bodyPr>
            <a:normAutofit/>
          </a:bodyPr>
          <a:lstStyle/>
          <a:p>
            <a:pPr lvl="1">
              <a:lnSpc>
                <a:spcPct val="80000"/>
              </a:lnSpc>
              <a:buFont typeface="Wingdings" panose="05000000000000000000" pitchFamily="2" charset="2"/>
              <a:buNone/>
            </a:pPr>
            <a:r>
              <a:rPr lang="en-US" altLang="en-US" sz="1800" b="1" dirty="0" err="1">
                <a:solidFill>
                  <a:schemeClr val="accent2"/>
                </a:solidFill>
                <a:latin typeface="Courier New" panose="02070309020205020404" pitchFamily="49" charset="0"/>
              </a:rPr>
              <a:t>assertTimeout</a:t>
            </a:r>
            <a:r>
              <a:rPr lang="en-US" altLang="en-US" sz="1800" dirty="0">
                <a:latin typeface="Courier New" panose="02070309020205020404" pitchFamily="49" charset="0"/>
              </a:rPr>
              <a:t>(</a:t>
            </a:r>
            <a:r>
              <a:rPr lang="en-US" altLang="en-US" sz="1800" b="1" dirty="0" err="1">
                <a:solidFill>
                  <a:schemeClr val="accent2"/>
                </a:solidFill>
                <a:latin typeface="Courier New" panose="02070309020205020404" pitchFamily="49" charset="0"/>
              </a:rPr>
              <a:t>ofSeconds</a:t>
            </a:r>
            <a:r>
              <a:rPr lang="en-US" altLang="en-US" sz="1800" b="1" dirty="0">
                <a:solidFill>
                  <a:schemeClr val="accent2"/>
                </a:solidFill>
                <a:latin typeface="Courier New" panose="02070309020205020404" pitchFamily="49" charset="0"/>
              </a:rPr>
              <a:t>(5)</a:t>
            </a:r>
            <a:r>
              <a:rPr lang="en-US" altLang="en-US" sz="1800" dirty="0">
                <a:latin typeface="Courier New" panose="02070309020205020404" pitchFamily="49" charset="0"/>
              </a:rPr>
              <a:t>, </a:t>
            </a:r>
          </a:p>
          <a:p>
            <a:pPr lvl="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b="1" dirty="0">
                <a:solidFill>
                  <a:schemeClr val="accent2"/>
                </a:solidFill>
                <a:latin typeface="Courier New" panose="02070309020205020404" pitchFamily="49" charset="0"/>
              </a:rPr>
              <a:t>() -&gt; {</a:t>
            </a:r>
          </a:p>
          <a:p>
            <a:pPr lvl="1">
              <a:lnSpc>
                <a:spcPct val="80000"/>
              </a:lnSpc>
              <a:buFont typeface="Wingdings" panose="05000000000000000000" pitchFamily="2" charset="2"/>
              <a:buNone/>
            </a:pPr>
            <a:r>
              <a:rPr lang="en-US" altLang="en-US" sz="1800" dirty="0">
                <a:latin typeface="Courier New" panose="02070309020205020404" pitchFamily="49" charset="0"/>
              </a:rPr>
              <a:t>        // ... Code that may take so long</a:t>
            </a:r>
          </a:p>
          <a:p>
            <a:pPr lvl="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b="1" dirty="0">
                <a:solidFill>
                  <a:schemeClr val="accent2"/>
                </a:solidFill>
                <a:latin typeface="Courier New" panose="02070309020205020404" pitchFamily="49" charset="0"/>
              </a:rPr>
              <a:t>}</a:t>
            </a:r>
            <a:r>
              <a:rPr lang="en-US" altLang="en-US" sz="1800" dirty="0">
                <a:latin typeface="Courier New" panose="02070309020205020404" pitchFamily="49" charset="0"/>
              </a:rPr>
              <a:t> , () -&gt; "The above code took more than 5secs");</a:t>
            </a:r>
          </a:p>
          <a:p>
            <a:pPr lvl="1">
              <a:lnSpc>
                <a:spcPct val="80000"/>
              </a:lnSpc>
              <a:buFont typeface="Wingdings" panose="05000000000000000000" pitchFamily="2" charset="2"/>
              <a:buNone/>
            </a:pPr>
            <a:endParaRPr lang="en-US" altLang="en-US" sz="1800"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endParaRPr lang="en-US" altLang="en-US" sz="1800"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r>
              <a:rPr lang="en-US" altLang="en-US" sz="1800" b="1" dirty="0" err="1">
                <a:solidFill>
                  <a:schemeClr val="accent2"/>
                </a:solidFill>
                <a:latin typeface="Courier New" panose="02070309020205020404" pitchFamily="49" charset="0"/>
              </a:rPr>
              <a:t>assertTimeoutPreemptively</a:t>
            </a:r>
            <a:r>
              <a:rPr lang="en-US" altLang="en-US" sz="1800" dirty="0">
                <a:latin typeface="Courier New" panose="02070309020205020404" pitchFamily="49" charset="0"/>
              </a:rPr>
              <a:t>(</a:t>
            </a:r>
            <a:r>
              <a:rPr lang="en-US" altLang="en-US" sz="1800" b="1" dirty="0" err="1">
                <a:solidFill>
                  <a:schemeClr val="accent2"/>
                </a:solidFill>
                <a:latin typeface="Courier New" panose="02070309020205020404" pitchFamily="49" charset="0"/>
              </a:rPr>
              <a:t>ofSeconds</a:t>
            </a:r>
            <a:r>
              <a:rPr lang="en-US" altLang="en-US" sz="1800" b="1" dirty="0">
                <a:solidFill>
                  <a:schemeClr val="accent2"/>
                </a:solidFill>
                <a:latin typeface="Courier New" panose="02070309020205020404" pitchFamily="49" charset="0"/>
              </a:rPr>
              <a:t>(5)</a:t>
            </a:r>
            <a:r>
              <a:rPr lang="en-US" altLang="en-US" sz="1800" dirty="0">
                <a:latin typeface="Courier New" panose="02070309020205020404" pitchFamily="49" charset="0"/>
              </a:rPr>
              <a:t>,</a:t>
            </a:r>
          </a:p>
          <a:p>
            <a:pPr lvl="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b="1" dirty="0">
                <a:solidFill>
                  <a:schemeClr val="accent2"/>
                </a:solidFill>
                <a:latin typeface="Courier New" panose="02070309020205020404" pitchFamily="49" charset="0"/>
              </a:rPr>
              <a:t>() -&gt; {</a:t>
            </a:r>
          </a:p>
          <a:p>
            <a:pPr lvl="1">
              <a:lnSpc>
                <a:spcPct val="80000"/>
              </a:lnSpc>
              <a:buFont typeface="Wingdings" panose="05000000000000000000" pitchFamily="2" charset="2"/>
              <a:buNone/>
            </a:pPr>
            <a:r>
              <a:rPr lang="en-US" altLang="en-US" sz="1800" dirty="0">
                <a:latin typeface="Courier New" panose="02070309020205020404" pitchFamily="49" charset="0"/>
              </a:rPr>
              <a:t>        // ... Code that may take so long</a:t>
            </a:r>
          </a:p>
          <a:p>
            <a:pPr lvl="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b="1" dirty="0">
                <a:solidFill>
                  <a:schemeClr val="accent2"/>
                </a:solidFill>
                <a:latin typeface="Courier New" panose="02070309020205020404" pitchFamily="49" charset="0"/>
              </a:rPr>
              <a:t>} </a:t>
            </a:r>
            <a:r>
              <a:rPr lang="en-US" altLang="en-US" sz="1800" dirty="0">
                <a:latin typeface="Courier New" panose="02070309020205020404" pitchFamily="49" charset="0"/>
              </a:rPr>
              <a:t>, () -&gt; "The above code took more than 5secs </a:t>
            </a:r>
            <a:r>
              <a:rPr lang="en-US" altLang="en-US" sz="1800" u="sng" dirty="0">
                <a:latin typeface="Courier New" panose="02070309020205020404" pitchFamily="49" charset="0"/>
              </a:rPr>
              <a:t>&amp; was aborted</a:t>
            </a:r>
            <a:r>
              <a:rPr lang="en-US" altLang="en-US" sz="1800" dirty="0">
                <a:latin typeface="Courier New" panose="02070309020205020404" pitchFamily="49" charset="0"/>
              </a:rPr>
              <a:t>");</a:t>
            </a:r>
          </a:p>
          <a:p>
            <a:pPr lvl="1"/>
            <a:endParaRPr lang="en-US" altLang="en-US" sz="1800" dirty="0"/>
          </a:p>
          <a:p>
            <a:pPr lvl="1"/>
            <a:r>
              <a:rPr lang="en-US" altLang="en-US" sz="1800" dirty="0"/>
              <a:t>The above method will be considered a failure if it doesn't finish running within 5s</a:t>
            </a:r>
          </a:p>
          <a:p>
            <a:pPr lvl="1"/>
            <a:r>
              <a:rPr lang="en-US" altLang="en-US" sz="1800" dirty="0"/>
              <a:t>Requires Java 8</a:t>
            </a:r>
            <a:r>
              <a:rPr lang="en-US" altLang="en-US" sz="1800" baseline="30000" dirty="0"/>
              <a:t>+</a:t>
            </a:r>
          </a:p>
        </p:txBody>
      </p:sp>
      <p:sp>
        <p:nvSpPr>
          <p:cNvPr id="1596418" name="Rectangle 2">
            <a:extLst>
              <a:ext uri="{FF2B5EF4-FFF2-40B4-BE49-F238E27FC236}">
                <a16:creationId xmlns:a16="http://schemas.microsoft.com/office/drawing/2014/main" id="{357E1640-2790-4F79-917B-7941C6C0368C}"/>
              </a:ext>
            </a:extLst>
          </p:cNvPr>
          <p:cNvSpPr>
            <a:spLocks noGrp="1" noChangeArrowheads="1"/>
          </p:cNvSpPr>
          <p:nvPr>
            <p:ph type="title"/>
          </p:nvPr>
        </p:nvSpPr>
        <p:spPr/>
        <p:txBody>
          <a:bodyPr/>
          <a:lstStyle/>
          <a:p>
            <a:r>
              <a:rPr lang="en-US" altLang="en-US" dirty="0"/>
              <a:t>Performance Test - JUnit 5</a:t>
            </a:r>
            <a:r>
              <a:rPr lang="en-US" altLang="en-US" baseline="30000" dirty="0"/>
              <a:t>+</a:t>
            </a:r>
          </a:p>
        </p:txBody>
      </p:sp>
      <p:sp>
        <p:nvSpPr>
          <p:cNvPr id="4" name="Slide Number Placeholder 3">
            <a:extLst>
              <a:ext uri="{FF2B5EF4-FFF2-40B4-BE49-F238E27FC236}">
                <a16:creationId xmlns:a16="http://schemas.microsoft.com/office/drawing/2014/main" id="{6E55CFBA-0C7B-48E0-9876-B1225240AEB2}"/>
              </a:ext>
            </a:extLst>
          </p:cNvPr>
          <p:cNvSpPr>
            <a:spLocks noGrp="1"/>
          </p:cNvSpPr>
          <p:nvPr>
            <p:ph type="sldNum" sz="quarter" idx="12"/>
          </p:nvPr>
        </p:nvSpPr>
        <p:spPr/>
        <p:txBody>
          <a:bodyPr/>
          <a:lstStyle/>
          <a:p>
            <a:fld id="{417FF26B-EE05-4F1C-A90B-0EF61C9C226F}" type="slidenum">
              <a:rPr lang="en-US" altLang="en-US"/>
              <a:pPr/>
              <a:t>53</a:t>
            </a:fld>
            <a:endParaRPr lang="en-US" altLang="en-US"/>
          </a:p>
        </p:txBody>
      </p:sp>
    </p:spTree>
    <p:extLst>
      <p:ext uri="{BB962C8B-B14F-4D97-AF65-F5344CB8AC3E}">
        <p14:creationId xmlns:p14="http://schemas.microsoft.com/office/powerpoint/2010/main" val="13541937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 Test</a:t>
            </a:r>
            <a:endParaRPr lang="fr-F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68085958"/>
              </p:ext>
            </p:extLst>
          </p:nvPr>
        </p:nvGraphicFramePr>
        <p:xfrm>
          <a:off x="1316764" y="2388023"/>
          <a:ext cx="6072864" cy="2322199"/>
        </p:xfrm>
        <a:graphic>
          <a:graphicData uri="http://schemas.openxmlformats.org/drawingml/2006/table">
            <a:tbl>
              <a:tblPr/>
              <a:tblGrid>
                <a:gridCol w="383619">
                  <a:extLst>
                    <a:ext uri="{9D8B030D-6E8A-4147-A177-3AD203B41FA5}">
                      <a16:colId xmlns:a16="http://schemas.microsoft.com/office/drawing/2014/main" val="2345092153"/>
                    </a:ext>
                  </a:extLst>
                </a:gridCol>
                <a:gridCol w="5689245">
                  <a:extLst>
                    <a:ext uri="{9D8B030D-6E8A-4147-A177-3AD203B41FA5}">
                      <a16:colId xmlns:a16="http://schemas.microsoft.com/office/drawing/2014/main" val="3095114399"/>
                    </a:ext>
                  </a:extLst>
                </a:gridCol>
              </a:tblGrid>
              <a:tr h="2322199">
                <a:tc>
                  <a:txBody>
                    <a:bodyPr/>
                    <a:lstStyle/>
                    <a:p>
                      <a:pPr algn="r" fontAlgn="base"/>
                      <a:r>
                        <a:rPr lang="fr-FR" sz="2800" b="0">
                          <a:solidFill>
                            <a:srgbClr val="AAAAAA"/>
                          </a:solidFill>
                          <a:effectLst/>
                          <a:latin typeface="inherit"/>
                        </a:rPr>
                        <a:t>1</a:t>
                      </a:r>
                    </a:p>
                    <a:p>
                      <a:pPr algn="r" fontAlgn="base"/>
                      <a:r>
                        <a:rPr lang="fr-FR" sz="2800" b="0">
                          <a:solidFill>
                            <a:srgbClr val="AAAAAA"/>
                          </a:solidFill>
                          <a:effectLst/>
                          <a:latin typeface="inherit"/>
                        </a:rPr>
                        <a:t>2</a:t>
                      </a:r>
                    </a:p>
                    <a:p>
                      <a:pPr algn="r" fontAlgn="base"/>
                      <a:r>
                        <a:rPr lang="fr-FR" sz="2800" b="0">
                          <a:solidFill>
                            <a:srgbClr val="AAAAAA"/>
                          </a:solidFill>
                          <a:effectLst/>
                          <a:latin typeface="inherit"/>
                        </a:rPr>
                        <a:t>3</a:t>
                      </a:r>
                    </a:p>
                    <a:p>
                      <a:pPr algn="r" fontAlgn="base"/>
                      <a:r>
                        <a:rPr lang="fr-FR" sz="2800" b="0">
                          <a:solidFill>
                            <a:srgbClr val="AAAAAA"/>
                          </a:solidFill>
                          <a:effectLst/>
                          <a:latin typeface="inherit"/>
                        </a:rPr>
                        <a:t>4</a:t>
                      </a:r>
                    </a:p>
                  </a:txBody>
                  <a:tcPr marL="68580" marR="68580" marT="34290" marB="34290">
                    <a:lnL>
                      <a:noFill/>
                    </a:lnL>
                    <a:lnR>
                      <a:noFill/>
                    </a:lnR>
                    <a:lnT>
                      <a:noFill/>
                    </a:lnT>
                    <a:lnB w="6350" cap="flat" cmpd="sng" algn="ctr">
                      <a:solidFill>
                        <a:srgbClr val="F1F1F1"/>
                      </a:solidFill>
                      <a:prstDash val="solid"/>
                      <a:round/>
                      <a:headEnd type="none" w="med" len="med"/>
                      <a:tailEnd type="none" w="med" len="med"/>
                    </a:lnB>
                    <a:solidFill>
                      <a:srgbClr val="EEEEEE"/>
                    </a:solidFill>
                  </a:tcPr>
                </a:tc>
                <a:tc>
                  <a:txBody>
                    <a:bodyPr/>
                    <a:lstStyle/>
                    <a:p>
                      <a:pPr algn="l" fontAlgn="base"/>
                      <a:r>
                        <a:rPr lang="fr-FR" sz="2800" b="0" i="1" dirty="0">
                          <a:solidFill>
                            <a:srgbClr val="666666"/>
                          </a:solidFill>
                          <a:effectLst/>
                          <a:latin typeface="inherit"/>
                        </a:rPr>
                        <a:t>@</a:t>
                      </a:r>
                      <a:r>
                        <a:rPr lang="fr-FR" sz="2800" b="0" i="1" dirty="0" err="1">
                          <a:solidFill>
                            <a:srgbClr val="666666"/>
                          </a:solidFill>
                          <a:effectLst/>
                          <a:latin typeface="inherit"/>
                        </a:rPr>
                        <a:t>RepeatedTest</a:t>
                      </a:r>
                      <a:r>
                        <a:rPr lang="fr-FR" sz="2800" b="0" dirty="0">
                          <a:solidFill>
                            <a:srgbClr val="333333"/>
                          </a:solidFill>
                          <a:effectLst/>
                          <a:latin typeface="inherit"/>
                        </a:rPr>
                        <a:t>(</a:t>
                      </a:r>
                      <a:r>
                        <a:rPr lang="fr-FR" sz="2800" b="0" dirty="0">
                          <a:solidFill>
                            <a:srgbClr val="990055"/>
                          </a:solidFill>
                          <a:effectLst/>
                          <a:latin typeface="inherit"/>
                        </a:rPr>
                        <a:t>100</a:t>
                      </a:r>
                      <a:r>
                        <a:rPr lang="fr-FR" sz="2800" b="0" dirty="0">
                          <a:solidFill>
                            <a:srgbClr val="333333"/>
                          </a:solidFill>
                          <a:effectLst/>
                          <a:latin typeface="inherit"/>
                        </a:rPr>
                        <a:t>)</a:t>
                      </a:r>
                      <a:endParaRPr lang="fr-FR" sz="2800" b="0" dirty="0">
                        <a:solidFill>
                          <a:srgbClr val="000000"/>
                        </a:solidFill>
                        <a:effectLst/>
                        <a:latin typeface="inherit"/>
                      </a:endParaRPr>
                    </a:p>
                    <a:p>
                      <a:pPr algn="l" fontAlgn="base"/>
                      <a:r>
                        <a:rPr lang="fr-FR" sz="2800" b="1" dirty="0" err="1">
                          <a:solidFill>
                            <a:srgbClr val="1990C5"/>
                          </a:solidFill>
                          <a:effectLst/>
                          <a:latin typeface="inherit"/>
                        </a:rPr>
                        <a:t>void</a:t>
                      </a:r>
                      <a:r>
                        <a:rPr lang="fr-FR" sz="2800" b="0" dirty="0">
                          <a:solidFill>
                            <a:srgbClr val="006FE0"/>
                          </a:solidFill>
                          <a:effectLst/>
                          <a:latin typeface="inherit"/>
                        </a:rPr>
                        <a:t> </a:t>
                      </a:r>
                      <a:r>
                        <a:rPr lang="fr-FR" sz="2800" b="0" dirty="0" err="1">
                          <a:solidFill>
                            <a:srgbClr val="000000"/>
                          </a:solidFill>
                          <a:effectLst/>
                          <a:latin typeface="inherit"/>
                        </a:rPr>
                        <a:t>repeatedTest</a:t>
                      </a:r>
                      <a:r>
                        <a:rPr lang="fr-FR" sz="2800" b="0" dirty="0">
                          <a:solidFill>
                            <a:srgbClr val="333333"/>
                          </a:solidFill>
                          <a:effectLst/>
                          <a:latin typeface="inherit"/>
                        </a:rPr>
                        <a:t>()</a:t>
                      </a:r>
                      <a:r>
                        <a:rPr lang="fr-FR" sz="2800" b="0" dirty="0">
                          <a:solidFill>
                            <a:srgbClr val="006FE0"/>
                          </a:solidFill>
                          <a:effectLst/>
                          <a:latin typeface="inherit"/>
                        </a:rPr>
                        <a:t> </a:t>
                      </a:r>
                      <a:r>
                        <a:rPr lang="fr-FR" sz="2800" b="0" dirty="0">
                          <a:solidFill>
                            <a:srgbClr val="333333"/>
                          </a:solidFill>
                          <a:effectLst/>
                          <a:latin typeface="inherit"/>
                        </a:rPr>
                        <a:t>{</a:t>
                      </a:r>
                      <a:endParaRPr lang="fr-FR" sz="2800" b="0" dirty="0">
                        <a:solidFill>
                          <a:srgbClr val="000000"/>
                        </a:solidFill>
                        <a:effectLst/>
                        <a:latin typeface="inherit"/>
                      </a:endParaRPr>
                    </a:p>
                    <a:p>
                      <a:pPr algn="l" fontAlgn="base"/>
                      <a:r>
                        <a:rPr lang="fr-FR" sz="2800" b="0" dirty="0">
                          <a:solidFill>
                            <a:srgbClr val="006FE0"/>
                          </a:solidFill>
                          <a:effectLst/>
                          <a:latin typeface="inherit"/>
                        </a:rPr>
                        <a:t>    </a:t>
                      </a:r>
                      <a:r>
                        <a:rPr lang="fr-FR" sz="2800" b="0" i="1" dirty="0">
                          <a:solidFill>
                            <a:srgbClr val="7D8B99"/>
                          </a:solidFill>
                          <a:effectLst/>
                          <a:latin typeface="inherit"/>
                        </a:rPr>
                        <a:t>// ...</a:t>
                      </a:r>
                      <a:endParaRPr lang="fr-FR" sz="2800" b="0" dirty="0">
                        <a:solidFill>
                          <a:srgbClr val="000000"/>
                        </a:solidFill>
                        <a:effectLst/>
                        <a:latin typeface="inherit"/>
                      </a:endParaRPr>
                    </a:p>
                    <a:p>
                      <a:pPr algn="l" fontAlgn="base"/>
                      <a:r>
                        <a:rPr lang="fr-FR" sz="2800" b="0" dirty="0">
                          <a:solidFill>
                            <a:srgbClr val="333333"/>
                          </a:solidFill>
                          <a:effectLst/>
                          <a:latin typeface="inherit"/>
                        </a:rPr>
                        <a:t>}</a:t>
                      </a:r>
                      <a:endParaRPr lang="fr-FR" sz="2800" b="0" dirty="0">
                        <a:solidFill>
                          <a:srgbClr val="000000"/>
                        </a:solidFill>
                        <a:effectLst/>
                        <a:latin typeface="inherit"/>
                      </a:endParaRPr>
                    </a:p>
                  </a:txBody>
                  <a:tcPr marL="68580" marR="68580" marT="34290" marB="34290">
                    <a:lnL>
                      <a:noFill/>
                    </a:lnL>
                    <a:lnR>
                      <a:noFill/>
                    </a:lnR>
                    <a:lnT>
                      <a:noFill/>
                    </a:lnT>
                    <a:lnB w="6350" cap="flat" cmpd="sng" algn="ctr">
                      <a:solidFill>
                        <a:srgbClr val="F1F1F1"/>
                      </a:solidFill>
                      <a:prstDash val="solid"/>
                      <a:round/>
                      <a:headEnd type="none" w="med" len="med"/>
                      <a:tailEnd type="none" w="med" len="med"/>
                    </a:lnB>
                    <a:solidFill>
                      <a:srgbClr val="F5F5F5"/>
                    </a:solidFill>
                  </a:tcPr>
                </a:tc>
                <a:extLst>
                  <a:ext uri="{0D108BD9-81ED-4DB2-BD59-A6C34878D82A}">
                    <a16:rowId xmlns:a16="http://schemas.microsoft.com/office/drawing/2014/main" val="2580910527"/>
                  </a:ext>
                </a:extLst>
              </a:tr>
            </a:tbl>
          </a:graphicData>
        </a:graphic>
      </p:graphicFrame>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54</a:t>
            </a:fld>
            <a:endParaRPr lang="en-US"/>
          </a:p>
        </p:txBody>
      </p:sp>
    </p:spTree>
    <p:extLst>
      <p:ext uri="{BB962C8B-B14F-4D97-AF65-F5344CB8AC3E}">
        <p14:creationId xmlns:p14="http://schemas.microsoft.com/office/powerpoint/2010/main" val="7640075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a:extLst>
              <a:ext uri="{FF2B5EF4-FFF2-40B4-BE49-F238E27FC236}">
                <a16:creationId xmlns:a16="http://schemas.microsoft.com/office/drawing/2014/main" id="{E98E0044-8865-4B3D-A136-C0E1F683C80F}"/>
              </a:ext>
            </a:extLst>
          </p:cNvPr>
          <p:cNvSpPr>
            <a:spLocks noGrp="1" noChangeArrowheads="1"/>
          </p:cNvSpPr>
          <p:nvPr>
            <p:ph type="title"/>
          </p:nvPr>
        </p:nvSpPr>
        <p:spPr/>
        <p:txBody>
          <a:bodyPr/>
          <a:lstStyle/>
          <a:p>
            <a:r>
              <a:rPr lang="en-US" altLang="en-US" dirty="0"/>
              <a:t>Testing for exceptions - JUnit 5</a:t>
            </a:r>
            <a:r>
              <a:rPr lang="en-US" altLang="en-US" baseline="30000" dirty="0"/>
              <a:t>+</a:t>
            </a:r>
          </a:p>
        </p:txBody>
      </p:sp>
      <p:sp>
        <p:nvSpPr>
          <p:cNvPr id="1602563" name="Rectangle 3">
            <a:extLst>
              <a:ext uri="{FF2B5EF4-FFF2-40B4-BE49-F238E27FC236}">
                <a16:creationId xmlns:a16="http://schemas.microsoft.com/office/drawing/2014/main" id="{E6B0B83B-8A59-414C-B70C-2745958DF1E8}"/>
              </a:ext>
            </a:extLst>
          </p:cNvPr>
          <p:cNvSpPr>
            <a:spLocks noGrp="1" noChangeArrowheads="1"/>
          </p:cNvSpPr>
          <p:nvPr>
            <p:ph idx="1"/>
          </p:nvPr>
        </p:nvSpPr>
        <p:spPr/>
        <p:txBody>
          <a:bodyPr>
            <a:normAutofit/>
          </a:bodyPr>
          <a:lstStyle/>
          <a:p>
            <a:pPr lvl="1">
              <a:lnSpc>
                <a:spcPct val="80000"/>
              </a:lnSpc>
              <a:buFont typeface="Wingdings" panose="05000000000000000000" pitchFamily="2" charset="2"/>
              <a:buNone/>
            </a:pPr>
            <a:r>
              <a:rPr lang="en-US" altLang="en-US" sz="1800" dirty="0">
                <a:latin typeface="Courier New" panose="02070309020205020404" pitchFamily="49" charset="0"/>
              </a:rPr>
              <a:t>public class </a:t>
            </a:r>
            <a:r>
              <a:rPr lang="en-US" altLang="en-US" sz="1800" b="1" i="1" dirty="0">
                <a:latin typeface="Courier New" panose="02070309020205020404" pitchFamily="49" charset="0"/>
              </a:rPr>
              <a:t>&lt;name&gt;</a:t>
            </a:r>
            <a:r>
              <a:rPr lang="en-US" altLang="en-US" sz="1800" dirty="0">
                <a:latin typeface="Courier New" panose="02070309020205020404" pitchFamily="49" charset="0"/>
              </a:rPr>
              <a:t> {</a:t>
            </a:r>
          </a:p>
          <a:p>
            <a:pPr lvl="1">
              <a:lnSpc>
                <a:spcPct val="80000"/>
              </a:lnSpc>
              <a:buFont typeface="Wingdings" panose="05000000000000000000" pitchFamily="2" charset="2"/>
              <a:buNone/>
            </a:pPr>
            <a:r>
              <a:rPr lang="en-US" altLang="en-US" sz="1800" dirty="0">
                <a:latin typeface="Courier New" panose="02070309020205020404" pitchFamily="49" charset="0"/>
              </a:rPr>
              <a:t>    ...</a:t>
            </a:r>
          </a:p>
          <a:p>
            <a:pPr lvl="1">
              <a:lnSpc>
                <a:spcPct val="80000"/>
              </a:lnSpc>
              <a:buFont typeface="Wingdings" panose="05000000000000000000" pitchFamily="2" charset="2"/>
              <a:buNone/>
            </a:pPr>
            <a:r>
              <a:rPr lang="en-US" altLang="en-US" sz="1800" dirty="0">
                <a:latin typeface="Courier New" panose="02070309020205020404" pitchFamily="49" charset="0"/>
              </a:rPr>
              <a:t> </a:t>
            </a:r>
          </a:p>
          <a:p>
            <a:pPr lvl="1">
              <a:lnSpc>
                <a:spcPct val="80000"/>
              </a:lnSpc>
              <a:buFont typeface="Wingdings" panose="05000000000000000000" pitchFamily="2" charset="2"/>
              <a:buNone/>
            </a:pPr>
            <a:r>
              <a:rPr lang="en-US" altLang="en-US" sz="1800" b="1" dirty="0">
                <a:latin typeface="Courier New" panose="02070309020205020404" pitchFamily="49" charset="0"/>
              </a:rPr>
              <a:t>    </a:t>
            </a:r>
            <a:r>
              <a:rPr lang="en-US" altLang="en-US" sz="1800" dirty="0">
                <a:latin typeface="Courier New" panose="02070309020205020404" pitchFamily="49" charset="0"/>
              </a:rPr>
              <a:t>@Test</a:t>
            </a:r>
            <a:endParaRPr lang="en-US" altLang="en-US" sz="1800" b="1" dirty="0">
              <a:solidFill>
                <a:srgbClr val="003399"/>
              </a:solidFill>
              <a:latin typeface="Courier New" panose="02070309020205020404" pitchFamily="49" charset="0"/>
            </a:endParaRPr>
          </a:p>
          <a:p>
            <a:pPr lvl="1">
              <a:lnSpc>
                <a:spcPct val="80000"/>
              </a:lnSpc>
              <a:buFont typeface="Wingdings" panose="05000000000000000000" pitchFamily="2" charset="2"/>
              <a:buNone/>
            </a:pPr>
            <a:r>
              <a:rPr lang="en-US" altLang="en-US" sz="1800" dirty="0">
                <a:latin typeface="Courier New" panose="02070309020205020404" pitchFamily="49" charset="0"/>
              </a:rPr>
              <a:t>    public void </a:t>
            </a:r>
            <a:r>
              <a:rPr lang="en-US" altLang="en-US" sz="1800" b="1" i="1" dirty="0">
                <a:latin typeface="Courier New" panose="02070309020205020404" pitchFamily="49" charset="0"/>
              </a:rPr>
              <a:t>&lt;name&gt;</a:t>
            </a:r>
            <a:r>
              <a:rPr lang="en-US" altLang="en-US" sz="1800" dirty="0">
                <a:latin typeface="Courier New" panose="02070309020205020404" pitchFamily="49" charset="0"/>
              </a:rPr>
              <a:t>() {</a:t>
            </a:r>
          </a:p>
          <a:p>
            <a:pPr lvl="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b="1" dirty="0" err="1">
                <a:solidFill>
                  <a:schemeClr val="accent2"/>
                </a:solidFill>
                <a:latin typeface="Courier New" panose="02070309020205020404" pitchFamily="49" charset="0"/>
              </a:rPr>
              <a:t>assertThrows</a:t>
            </a:r>
            <a:r>
              <a:rPr lang="en-US" altLang="en-US" sz="1800" dirty="0">
                <a:latin typeface="Courier New" panose="02070309020205020404" pitchFamily="49" charset="0"/>
              </a:rPr>
              <a:t>(</a:t>
            </a:r>
            <a:r>
              <a:rPr lang="en-US" altLang="en-US" sz="1800" dirty="0" err="1">
                <a:latin typeface="Courier New" panose="02070309020205020404" pitchFamily="49" charset="0"/>
              </a:rPr>
              <a:t>AbcXyzException.class</a:t>
            </a:r>
            <a:r>
              <a:rPr lang="en-US" altLang="en-US" sz="1800" dirty="0">
                <a:latin typeface="Courier New" panose="02070309020205020404" pitchFamily="49" charset="0"/>
              </a:rPr>
              <a:t>, </a:t>
            </a:r>
          </a:p>
          <a:p>
            <a:pPr lvl="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b="1" dirty="0">
                <a:solidFill>
                  <a:schemeClr val="accent2"/>
                </a:solidFill>
                <a:latin typeface="Courier New" panose="02070309020205020404" pitchFamily="49" charset="0"/>
              </a:rPr>
              <a:t>()-&gt; {</a:t>
            </a:r>
          </a:p>
          <a:p>
            <a:pPr lvl="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callMethodCausingAnExceptionWith</a:t>
            </a:r>
            <a:r>
              <a:rPr lang="en-US" altLang="en-US" sz="1800" dirty="0">
                <a:latin typeface="Courier New" panose="02070309020205020404" pitchFamily="49" charset="0"/>
              </a:rPr>
              <a:t>(</a:t>
            </a:r>
            <a:r>
              <a:rPr lang="en-US" altLang="en-US" sz="1800" dirty="0" err="1">
                <a:latin typeface="Courier New" panose="02070309020205020404" pitchFamily="49" charset="0"/>
              </a:rPr>
              <a:t>exceptionalVal</a:t>
            </a:r>
            <a:r>
              <a:rPr lang="en-US" altLang="en-US" sz="1800" dirty="0">
                <a:latin typeface="Courier New" panose="02070309020205020404" pitchFamily="49" charset="0"/>
              </a:rPr>
              <a:t>);</a:t>
            </a:r>
          </a:p>
          <a:p>
            <a:pPr lvl="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b="1" dirty="0">
                <a:solidFill>
                  <a:schemeClr val="accent2"/>
                </a:solidFill>
                <a:latin typeface="Courier New" panose="02070309020205020404" pitchFamily="49" charset="0"/>
              </a:rPr>
              <a:t>}</a:t>
            </a:r>
            <a:r>
              <a:rPr lang="en-US" altLang="en-US" sz="1800" dirty="0">
                <a:latin typeface="Courier New" panose="02070309020205020404" pitchFamily="49" charset="0"/>
              </a:rPr>
              <a:t>);</a:t>
            </a:r>
          </a:p>
          <a:p>
            <a:pPr lvl="1">
              <a:lnSpc>
                <a:spcPct val="80000"/>
              </a:lnSpc>
              <a:buFont typeface="Wingdings" panose="05000000000000000000" pitchFamily="2" charset="2"/>
              <a:buNone/>
            </a:pPr>
            <a:r>
              <a:rPr lang="en-US" altLang="en-US" sz="1800" dirty="0">
                <a:latin typeface="Courier New" panose="02070309020205020404" pitchFamily="49" charset="0"/>
              </a:rPr>
              <a:t>    }</a:t>
            </a:r>
          </a:p>
          <a:p>
            <a:pPr lvl="1">
              <a:lnSpc>
                <a:spcPct val="80000"/>
              </a:lnSpc>
              <a:buFont typeface="Wingdings" panose="05000000000000000000" pitchFamily="2" charset="2"/>
              <a:buNone/>
            </a:pPr>
            <a:r>
              <a:rPr lang="en-US" altLang="en-US" sz="1800" dirty="0">
                <a:latin typeface="Courier New" panose="02070309020205020404" pitchFamily="49" charset="0"/>
              </a:rPr>
              <a:t>}</a:t>
            </a:r>
          </a:p>
        </p:txBody>
      </p:sp>
      <p:sp>
        <p:nvSpPr>
          <p:cNvPr id="4" name="Slide Number Placeholder 3">
            <a:extLst>
              <a:ext uri="{FF2B5EF4-FFF2-40B4-BE49-F238E27FC236}">
                <a16:creationId xmlns:a16="http://schemas.microsoft.com/office/drawing/2014/main" id="{29020FC0-24AB-4E2B-9AF7-0DFD9FE5513D}"/>
              </a:ext>
            </a:extLst>
          </p:cNvPr>
          <p:cNvSpPr>
            <a:spLocks noGrp="1"/>
          </p:cNvSpPr>
          <p:nvPr>
            <p:ph type="sldNum" sz="quarter" idx="12"/>
          </p:nvPr>
        </p:nvSpPr>
        <p:spPr/>
        <p:txBody>
          <a:bodyPr/>
          <a:lstStyle/>
          <a:p>
            <a:fld id="{405FD42E-137D-4C6B-B545-ADADE3A5F0F5}" type="slidenum">
              <a:rPr lang="en-US" altLang="en-US"/>
              <a:pPr/>
              <a:t>55</a:t>
            </a:fld>
            <a:endParaRPr lang="en-US" altLang="en-US"/>
          </a:p>
        </p:txBody>
      </p:sp>
    </p:spTree>
    <p:extLst>
      <p:ext uri="{BB962C8B-B14F-4D97-AF65-F5344CB8AC3E}">
        <p14:creationId xmlns:p14="http://schemas.microsoft.com/office/powerpoint/2010/main" val="1698856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a:extLst>
              <a:ext uri="{FF2B5EF4-FFF2-40B4-BE49-F238E27FC236}">
                <a16:creationId xmlns:a16="http://schemas.microsoft.com/office/drawing/2014/main" id="{E98E0044-8865-4B3D-A136-C0E1F683C80F}"/>
              </a:ext>
            </a:extLst>
          </p:cNvPr>
          <p:cNvSpPr>
            <a:spLocks noGrp="1" noChangeArrowheads="1"/>
          </p:cNvSpPr>
          <p:nvPr>
            <p:ph type="title"/>
          </p:nvPr>
        </p:nvSpPr>
        <p:spPr/>
        <p:txBody>
          <a:bodyPr/>
          <a:lstStyle/>
          <a:p>
            <a:r>
              <a:rPr lang="en-US" altLang="en-US" dirty="0"/>
              <a:t>Testing for exceptions - JUnit 5</a:t>
            </a:r>
            <a:r>
              <a:rPr lang="en-US" altLang="en-US" baseline="30000" dirty="0"/>
              <a:t>+</a:t>
            </a:r>
          </a:p>
        </p:txBody>
      </p:sp>
      <p:sp>
        <p:nvSpPr>
          <p:cNvPr id="1602563" name="Rectangle 3">
            <a:extLst>
              <a:ext uri="{FF2B5EF4-FFF2-40B4-BE49-F238E27FC236}">
                <a16:creationId xmlns:a16="http://schemas.microsoft.com/office/drawing/2014/main" id="{E6B0B83B-8A59-414C-B70C-2745958DF1E8}"/>
              </a:ext>
            </a:extLst>
          </p:cNvPr>
          <p:cNvSpPr>
            <a:spLocks noGrp="1" noChangeArrowheads="1"/>
          </p:cNvSpPr>
          <p:nvPr>
            <p:ph idx="1"/>
          </p:nvPr>
        </p:nvSpPr>
        <p:spPr/>
        <p:txBody>
          <a:bodyPr>
            <a:noAutofit/>
          </a:bodyPr>
          <a:lstStyle/>
          <a:p>
            <a:pPr marL="0" indent="0">
              <a:buNone/>
            </a:pPr>
            <a:r>
              <a:rPr lang="en-US" sz="2400" b="1" dirty="0" err="1"/>
              <a:t>assertThrows</a:t>
            </a:r>
            <a:r>
              <a:rPr lang="en-US" sz="2400" b="1" dirty="0"/>
              <a:t>(Class&lt;T&gt; </a:t>
            </a:r>
            <a:r>
              <a:rPr lang="en-US" sz="2400" b="1" dirty="0" err="1"/>
              <a:t>expectedType</a:t>
            </a:r>
            <a:r>
              <a:rPr lang="en-US" sz="2400" b="1" dirty="0"/>
              <a:t>, Executable </a:t>
            </a:r>
            <a:r>
              <a:rPr lang="en-US" sz="2400" b="1" dirty="0" err="1"/>
              <a:t>executable</a:t>
            </a:r>
            <a:r>
              <a:rPr lang="en-US" sz="2400" b="1" dirty="0"/>
              <a:t>, String message)</a:t>
            </a:r>
            <a:endParaRPr lang="en-US" sz="2400" dirty="0"/>
          </a:p>
          <a:p>
            <a:pPr marL="0" indent="0">
              <a:buNone/>
            </a:pPr>
            <a:r>
              <a:rPr lang="en-US" sz="1400" dirty="0"/>
              <a:t/>
            </a:r>
            <a:br>
              <a:rPr lang="en-US" sz="1400" dirty="0"/>
            </a:br>
            <a:r>
              <a:rPr lang="en-US" altLang="en-US" sz="1400" dirty="0">
                <a:latin typeface="Courier New" panose="02070309020205020404" pitchFamily="49" charset="0"/>
              </a:rPr>
              <a:t>public class </a:t>
            </a:r>
            <a:r>
              <a:rPr lang="en-US" altLang="en-US" sz="1400" dirty="0" err="1">
                <a:latin typeface="Courier New" panose="02070309020205020404" pitchFamily="49" charset="0"/>
              </a:rPr>
              <a:t>UserTest</a:t>
            </a:r>
            <a:r>
              <a:rPr lang="en-US" altLang="en-US" sz="1400" dirty="0">
                <a:latin typeface="Courier New" panose="02070309020205020404" pitchFamily="49" charset="0"/>
              </a:rPr>
              <a:t> {</a:t>
            </a:r>
          </a:p>
          <a:p>
            <a:pPr marL="0" indent="0">
              <a:buNone/>
            </a:pPr>
            <a:r>
              <a:rPr lang="en-US" altLang="en-US" sz="1400" dirty="0">
                <a:latin typeface="Courier New" panose="02070309020205020404" pitchFamily="49" charset="0"/>
              </a:rPr>
              <a:t>    @Test</a:t>
            </a:r>
          </a:p>
          <a:p>
            <a:pPr marL="0" indent="0">
              <a:buNone/>
            </a:pPr>
            <a:r>
              <a:rPr lang="en-US" altLang="en-US" sz="1400" dirty="0">
                <a:latin typeface="Courier New" panose="02070309020205020404" pitchFamily="49" charset="0"/>
              </a:rPr>
              <a:t>    public void </a:t>
            </a:r>
            <a:r>
              <a:rPr lang="en-US" altLang="en-US" sz="1400" dirty="0" err="1">
                <a:latin typeface="Courier New" panose="02070309020205020404" pitchFamily="49" charset="0"/>
              </a:rPr>
              <a:t>testUsernameIsNull</a:t>
            </a:r>
            <a:r>
              <a:rPr lang="en-US" altLang="en-US" sz="1400" dirty="0">
                <a:latin typeface="Courier New" panose="02070309020205020404" pitchFamily="49" charset="0"/>
              </a:rPr>
              <a:t>() {</a:t>
            </a:r>
          </a:p>
          <a:p>
            <a:pPr marL="0" indent="0">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assertThrows</a:t>
            </a:r>
            <a:r>
              <a:rPr lang="en-US" altLang="en-US" sz="1400" dirty="0">
                <a:latin typeface="Courier New" panose="02070309020205020404" pitchFamily="49" charset="0"/>
              </a:rPr>
              <a:t>(</a:t>
            </a:r>
            <a:r>
              <a:rPr lang="en-US" altLang="en-US" sz="1400" dirty="0" err="1">
                <a:latin typeface="Courier New" panose="02070309020205020404" pitchFamily="49" charset="0"/>
              </a:rPr>
              <a:t>IllegalArgumentException.class</a:t>
            </a:r>
            <a:r>
              <a:rPr lang="en-US" altLang="en-US" sz="1400" dirty="0">
                <a:latin typeface="Courier New" panose="02070309020205020404" pitchFamily="49" charset="0"/>
              </a:rPr>
              <a:t>, new Executable() {</a:t>
            </a:r>
          </a:p>
          <a:p>
            <a:pPr marL="0" indent="0">
              <a:buNone/>
            </a:pPr>
            <a:r>
              <a:rPr lang="en-US" altLang="en-US" sz="1400" dirty="0">
                <a:latin typeface="Courier New" panose="02070309020205020404" pitchFamily="49" charset="0"/>
              </a:rPr>
              <a:t>            @Override</a:t>
            </a:r>
          </a:p>
          <a:p>
            <a:pPr marL="0" indent="0">
              <a:buNone/>
            </a:pPr>
            <a:r>
              <a:rPr lang="en-US" altLang="en-US" sz="1400" dirty="0">
                <a:latin typeface="Courier New" panose="02070309020205020404" pitchFamily="49" charset="0"/>
              </a:rPr>
              <a:t>            public void execute() throws </a:t>
            </a:r>
            <a:r>
              <a:rPr lang="en-US" altLang="en-US" sz="1400" dirty="0" err="1">
                <a:latin typeface="Courier New" panose="02070309020205020404" pitchFamily="49" charset="0"/>
              </a:rPr>
              <a:t>Throwable</a:t>
            </a:r>
            <a:r>
              <a:rPr lang="en-US" altLang="en-US" sz="1400" dirty="0">
                <a:latin typeface="Courier New" panose="02070309020205020404" pitchFamily="49" charset="0"/>
              </a:rPr>
              <a:t> {</a:t>
            </a:r>
          </a:p>
          <a:p>
            <a:pPr marL="0" indent="0">
              <a:buNone/>
            </a:pPr>
            <a:r>
              <a:rPr lang="en-US" altLang="en-US" sz="1400" dirty="0">
                <a:latin typeface="Courier New" panose="02070309020205020404" pitchFamily="49" charset="0"/>
              </a:rPr>
              <a:t>                User </a:t>
            </a:r>
            <a:r>
              <a:rPr lang="en-US" altLang="en-US" sz="1400" dirty="0" err="1">
                <a:latin typeface="Courier New" panose="02070309020205020404" pitchFamily="49" charset="0"/>
              </a:rPr>
              <a:t>user</a:t>
            </a:r>
            <a:r>
              <a:rPr lang="en-US" altLang="en-US" sz="1400" dirty="0">
                <a:latin typeface="Courier New" panose="02070309020205020404" pitchFamily="49" charset="0"/>
              </a:rPr>
              <a:t> = new User();</a:t>
            </a:r>
          </a:p>
          <a:p>
            <a:pPr marL="0" indent="0">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user.setName</a:t>
            </a:r>
            <a:r>
              <a:rPr lang="en-US" altLang="en-US" sz="1400" dirty="0">
                <a:latin typeface="Courier New" panose="02070309020205020404" pitchFamily="49" charset="0"/>
              </a:rPr>
              <a:t>(null);</a:t>
            </a:r>
          </a:p>
          <a:p>
            <a:pPr marL="0" indent="0">
              <a:buNone/>
            </a:pPr>
            <a:r>
              <a:rPr lang="en-US" altLang="en-US" sz="1400" dirty="0">
                <a:latin typeface="Courier New" panose="02070309020205020404" pitchFamily="49" charset="0"/>
              </a:rPr>
              <a:t>            }</a:t>
            </a:r>
          </a:p>
          <a:p>
            <a:pPr marL="0" indent="0">
              <a:buNone/>
            </a:pPr>
            <a:r>
              <a:rPr lang="en-US" altLang="en-US" sz="1400" dirty="0">
                <a:latin typeface="Courier New" panose="02070309020205020404" pitchFamily="49" charset="0"/>
              </a:rPr>
              <a:t>        });</a:t>
            </a:r>
          </a:p>
        </p:txBody>
      </p:sp>
      <p:sp>
        <p:nvSpPr>
          <p:cNvPr id="4" name="Slide Number Placeholder 3">
            <a:extLst>
              <a:ext uri="{FF2B5EF4-FFF2-40B4-BE49-F238E27FC236}">
                <a16:creationId xmlns:a16="http://schemas.microsoft.com/office/drawing/2014/main" id="{29020FC0-24AB-4E2B-9AF7-0DFD9FE5513D}"/>
              </a:ext>
            </a:extLst>
          </p:cNvPr>
          <p:cNvSpPr>
            <a:spLocks noGrp="1"/>
          </p:cNvSpPr>
          <p:nvPr>
            <p:ph type="sldNum" sz="quarter" idx="12"/>
          </p:nvPr>
        </p:nvSpPr>
        <p:spPr/>
        <p:txBody>
          <a:bodyPr/>
          <a:lstStyle/>
          <a:p>
            <a:fld id="{405FD42E-137D-4C6B-B545-ADADE3A5F0F5}" type="slidenum">
              <a:rPr lang="en-US" altLang="en-US"/>
              <a:pPr/>
              <a:t>56</a:t>
            </a:fld>
            <a:endParaRPr lang="en-US" altLang="en-US"/>
          </a:p>
        </p:txBody>
      </p:sp>
      <p:sp>
        <p:nvSpPr>
          <p:cNvPr id="2" name="Rectangle 1"/>
          <p:cNvSpPr/>
          <p:nvPr/>
        </p:nvSpPr>
        <p:spPr>
          <a:xfrm>
            <a:off x="3146095" y="5422329"/>
            <a:ext cx="5229252" cy="369332"/>
          </a:xfrm>
          <a:prstGeom prst="rect">
            <a:avLst/>
          </a:prstGeom>
        </p:spPr>
        <p:txBody>
          <a:bodyPr wrap="none">
            <a:spAutoFit/>
          </a:bodyPr>
          <a:lstStyle/>
          <a:p>
            <a:r>
              <a:rPr lang="en-US" b="1" dirty="0">
                <a:solidFill>
                  <a:srgbClr val="FF0000"/>
                </a:solidFill>
              </a:rPr>
              <a:t>Executable is a functional interface defined by JUnit. </a:t>
            </a:r>
            <a:endParaRPr lang="fr-FR" b="1" dirty="0">
              <a:solidFill>
                <a:srgbClr val="FF0000"/>
              </a:solidFill>
            </a:endParaRPr>
          </a:p>
        </p:txBody>
      </p:sp>
    </p:spTree>
    <p:extLst>
      <p:ext uri="{BB962C8B-B14F-4D97-AF65-F5344CB8AC3E}">
        <p14:creationId xmlns:p14="http://schemas.microsoft.com/office/powerpoint/2010/main" val="21029472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a:extLst>
              <a:ext uri="{FF2B5EF4-FFF2-40B4-BE49-F238E27FC236}">
                <a16:creationId xmlns:a16="http://schemas.microsoft.com/office/drawing/2014/main" id="{D4738433-CD66-4EBB-B057-DD1BD274AF0D}"/>
              </a:ext>
            </a:extLst>
          </p:cNvPr>
          <p:cNvSpPr>
            <a:spLocks noGrp="1" noChangeArrowheads="1"/>
          </p:cNvSpPr>
          <p:nvPr>
            <p:ph type="title"/>
          </p:nvPr>
        </p:nvSpPr>
        <p:spPr/>
        <p:txBody>
          <a:bodyPr/>
          <a:lstStyle/>
          <a:p>
            <a:r>
              <a:rPr lang="en-US" altLang="en-US" dirty="0"/>
              <a:t>Test suites</a:t>
            </a:r>
          </a:p>
        </p:txBody>
      </p:sp>
      <p:sp>
        <p:nvSpPr>
          <p:cNvPr id="1603587" name="Rectangle 3">
            <a:extLst>
              <a:ext uri="{FF2B5EF4-FFF2-40B4-BE49-F238E27FC236}">
                <a16:creationId xmlns:a16="http://schemas.microsoft.com/office/drawing/2014/main" id="{DA0E71DE-5346-4C22-9DAE-A4C87E8CB90A}"/>
              </a:ext>
            </a:extLst>
          </p:cNvPr>
          <p:cNvSpPr>
            <a:spLocks noGrp="1" noChangeArrowheads="1"/>
          </p:cNvSpPr>
          <p:nvPr>
            <p:ph idx="1"/>
          </p:nvPr>
        </p:nvSpPr>
        <p:spPr/>
        <p:txBody>
          <a:bodyPr>
            <a:normAutofit/>
          </a:bodyPr>
          <a:lstStyle/>
          <a:p>
            <a:pPr lvl="1">
              <a:buFont typeface="Wingdings" panose="05000000000000000000" pitchFamily="2" charset="2"/>
              <a:buNone/>
            </a:pPr>
            <a:r>
              <a:rPr lang="en-US" altLang="en-US" sz="2000" dirty="0">
                <a:latin typeface="Courier New" panose="02070309020205020404" pitchFamily="49" charset="0"/>
              </a:rPr>
              <a:t>import </a:t>
            </a:r>
            <a:r>
              <a:rPr lang="en-US" altLang="en-US" sz="2000" dirty="0" err="1">
                <a:latin typeface="Courier New" panose="02070309020205020404" pitchFamily="49" charset="0"/>
              </a:rPr>
              <a:t>org.junit.runner</a:t>
            </a:r>
            <a:r>
              <a:rPr lang="en-US" altLang="en-US" sz="2000" dirty="0">
                <a:latin typeface="Courier New" panose="02070309020205020404" pitchFamily="49" charset="0"/>
              </a:rPr>
              <a:t>.*;</a:t>
            </a:r>
          </a:p>
          <a:p>
            <a:pPr lvl="1">
              <a:buFont typeface="Wingdings" panose="05000000000000000000" pitchFamily="2" charset="2"/>
              <a:buNone/>
            </a:pPr>
            <a:r>
              <a:rPr lang="en-US" altLang="en-US" sz="2000" dirty="0">
                <a:latin typeface="Courier New" panose="02070309020205020404" pitchFamily="49" charset="0"/>
              </a:rPr>
              <a:t>import </a:t>
            </a:r>
            <a:r>
              <a:rPr lang="en-US" altLang="en-US" sz="2000" dirty="0" err="1">
                <a:latin typeface="Courier New" panose="02070309020205020404" pitchFamily="49" charset="0"/>
              </a:rPr>
              <a:t>org.junit.runners</a:t>
            </a:r>
            <a:r>
              <a:rPr lang="en-US" altLang="en-US" sz="2000" dirty="0">
                <a:latin typeface="Courier New" panose="02070309020205020404" pitchFamily="49" charset="0"/>
              </a:rPr>
              <a:t>.*;</a:t>
            </a:r>
          </a:p>
          <a:p>
            <a:pPr lvl="1">
              <a:buFont typeface="Wingdings" panose="05000000000000000000" pitchFamily="2" charset="2"/>
              <a:buNone/>
            </a:pPr>
            <a:endParaRPr lang="en-US" altLang="en-US" sz="2000" dirty="0">
              <a:latin typeface="Courier New" panose="02070309020205020404" pitchFamily="49" charset="0"/>
            </a:endParaRPr>
          </a:p>
          <a:p>
            <a:pPr lvl="1">
              <a:buFont typeface="Wingdings" panose="05000000000000000000" pitchFamily="2" charset="2"/>
              <a:buNone/>
            </a:pPr>
            <a:r>
              <a:rPr lang="en-US" altLang="en-US" sz="2000" dirty="0">
                <a:latin typeface="Courier New" panose="02070309020205020404" pitchFamily="49" charset="0"/>
              </a:rPr>
              <a:t>@</a:t>
            </a:r>
            <a:r>
              <a:rPr lang="en-US" altLang="en-US" sz="2000" dirty="0" err="1">
                <a:latin typeface="Courier New" panose="02070309020205020404" pitchFamily="49" charset="0"/>
              </a:rPr>
              <a:t>RunWith</a:t>
            </a:r>
            <a:r>
              <a:rPr lang="en-US" altLang="en-US" sz="2000" dirty="0">
                <a:latin typeface="Courier New" panose="02070309020205020404" pitchFamily="49" charset="0"/>
              </a:rPr>
              <a:t>(</a:t>
            </a:r>
            <a:r>
              <a:rPr lang="en-US" altLang="en-US" sz="2000" dirty="0" err="1">
                <a:latin typeface="Courier New" panose="02070309020205020404" pitchFamily="49" charset="0"/>
              </a:rPr>
              <a:t>Suite.class</a:t>
            </a:r>
            <a:r>
              <a:rPr lang="en-US" altLang="en-US" sz="2000" dirty="0">
                <a:latin typeface="Courier New" panose="02070309020205020404" pitchFamily="49" charset="0"/>
              </a:rPr>
              <a:t>)</a:t>
            </a:r>
          </a:p>
          <a:p>
            <a:pPr lvl="1">
              <a:buFont typeface="Wingdings" panose="05000000000000000000" pitchFamily="2" charset="2"/>
              <a:buNone/>
            </a:pPr>
            <a:r>
              <a:rPr lang="en-US" altLang="en-US" sz="2000" dirty="0">
                <a:latin typeface="Courier New" panose="02070309020205020404" pitchFamily="49" charset="0"/>
              </a:rPr>
              <a:t>@</a:t>
            </a:r>
            <a:r>
              <a:rPr lang="en-US" altLang="en-US" sz="2000" dirty="0" err="1">
                <a:latin typeface="Courier New" panose="02070309020205020404" pitchFamily="49" charset="0"/>
              </a:rPr>
              <a:t>Suite.SuiteClasses</a:t>
            </a:r>
            <a:r>
              <a:rPr lang="en-US" altLang="en-US" sz="2000" dirty="0">
                <a:latin typeface="Courier New" panose="02070309020205020404" pitchFamily="49" charset="0"/>
              </a:rPr>
              <a:t>({</a:t>
            </a:r>
          </a:p>
          <a:p>
            <a:pPr lvl="1">
              <a:buFont typeface="Wingdings" panose="05000000000000000000" pitchFamily="2" charset="2"/>
              <a:buNone/>
            </a:pPr>
            <a:r>
              <a:rPr lang="en-US" altLang="en-US" sz="2000" dirty="0">
                <a:latin typeface="Courier New" panose="02070309020205020404" pitchFamily="49" charset="0"/>
              </a:rPr>
              <a:t>    </a:t>
            </a:r>
            <a:r>
              <a:rPr lang="en-US" altLang="en-US" sz="2000" b="1" i="1" dirty="0">
                <a:latin typeface="Courier New" panose="02070309020205020404" pitchFamily="49" charset="0"/>
              </a:rPr>
              <a:t>&lt;test class name&gt;</a:t>
            </a:r>
            <a:r>
              <a:rPr lang="en-US" altLang="en-US" sz="2000" dirty="0">
                <a:latin typeface="Courier New" panose="02070309020205020404" pitchFamily="49" charset="0"/>
              </a:rPr>
              <a:t>.class,</a:t>
            </a:r>
          </a:p>
          <a:p>
            <a:pPr lvl="1">
              <a:buFont typeface="Wingdings" panose="05000000000000000000" pitchFamily="2" charset="2"/>
              <a:buNone/>
            </a:pPr>
            <a:r>
              <a:rPr lang="en-US" altLang="en-US" sz="2000" dirty="0">
                <a:latin typeface="Courier New" panose="02070309020205020404" pitchFamily="49" charset="0"/>
              </a:rPr>
              <a:t>    </a:t>
            </a:r>
            <a:r>
              <a:rPr lang="en-US" altLang="en-US" sz="2000" b="1" i="1" dirty="0">
                <a:latin typeface="Courier New" panose="02070309020205020404" pitchFamily="49" charset="0"/>
              </a:rPr>
              <a:t>&lt;test class name&gt;</a:t>
            </a:r>
            <a:r>
              <a:rPr lang="en-US" altLang="en-US" sz="2000" dirty="0">
                <a:latin typeface="Courier New" panose="02070309020205020404" pitchFamily="49" charset="0"/>
              </a:rPr>
              <a:t>.class</a:t>
            </a:r>
          </a:p>
          <a:p>
            <a:pPr lvl="1">
              <a:buFont typeface="Wingdings" panose="05000000000000000000" pitchFamily="2" charset="2"/>
              <a:buNone/>
            </a:pPr>
            <a:r>
              <a:rPr lang="en-US" altLang="en-US" sz="2000" dirty="0">
                <a:latin typeface="Courier New" panose="02070309020205020404" pitchFamily="49" charset="0"/>
              </a:rPr>
              <a:t>})</a:t>
            </a:r>
          </a:p>
          <a:p>
            <a:pPr lvl="1">
              <a:buFont typeface="Wingdings" panose="05000000000000000000" pitchFamily="2" charset="2"/>
              <a:buNone/>
            </a:pPr>
            <a:r>
              <a:rPr lang="en-US" altLang="en-US" sz="2000" dirty="0">
                <a:latin typeface="Courier New" panose="02070309020205020404" pitchFamily="49" charset="0"/>
              </a:rPr>
              <a:t>public class </a:t>
            </a:r>
            <a:r>
              <a:rPr lang="en-US" altLang="en-US" sz="2000" b="1" i="1" dirty="0">
                <a:latin typeface="Courier New" panose="02070309020205020404" pitchFamily="49" charset="0"/>
              </a:rPr>
              <a:t>&lt;name&gt;</a:t>
            </a:r>
            <a:r>
              <a:rPr lang="en-US" altLang="en-US" sz="2000" dirty="0">
                <a:latin typeface="Courier New" panose="02070309020205020404" pitchFamily="49" charset="0"/>
              </a:rPr>
              <a:t> {}</a:t>
            </a:r>
          </a:p>
          <a:p>
            <a:pPr lvl="1">
              <a:buFont typeface="Wingdings" panose="05000000000000000000" pitchFamily="2" charset="2"/>
              <a:buNone/>
            </a:pPr>
            <a:endParaRPr lang="en-US" altLang="en-US" sz="600" dirty="0">
              <a:latin typeface="Courier New" panose="02070309020205020404" pitchFamily="49" charset="0"/>
            </a:endParaRPr>
          </a:p>
          <a:p>
            <a:pPr lvl="1"/>
            <a:r>
              <a:rPr lang="en-US" altLang="en-US" sz="1800" dirty="0"/>
              <a:t>Suites are groups of tests that can be run together</a:t>
            </a:r>
          </a:p>
        </p:txBody>
      </p:sp>
      <p:sp>
        <p:nvSpPr>
          <p:cNvPr id="4" name="Slide Number Placeholder 3">
            <a:extLst>
              <a:ext uri="{FF2B5EF4-FFF2-40B4-BE49-F238E27FC236}">
                <a16:creationId xmlns:a16="http://schemas.microsoft.com/office/drawing/2014/main" id="{B728467E-8AF8-427C-9E82-9587BA8C8E74}"/>
              </a:ext>
            </a:extLst>
          </p:cNvPr>
          <p:cNvSpPr>
            <a:spLocks noGrp="1"/>
          </p:cNvSpPr>
          <p:nvPr>
            <p:ph type="sldNum" sz="quarter" idx="12"/>
          </p:nvPr>
        </p:nvSpPr>
        <p:spPr/>
        <p:txBody>
          <a:bodyPr/>
          <a:lstStyle/>
          <a:p>
            <a:fld id="{C3690A31-F6E2-42B4-854C-6DEBDD6FD76C}" type="slidenum">
              <a:rPr lang="en-US" altLang="en-US"/>
              <a:pPr/>
              <a:t>57</a:t>
            </a:fld>
            <a:endParaRPr lang="en-US" altLang="en-US"/>
          </a:p>
        </p:txBody>
      </p:sp>
    </p:spTree>
    <p:extLst>
      <p:ext uri="{BB962C8B-B14F-4D97-AF65-F5344CB8AC3E}">
        <p14:creationId xmlns:p14="http://schemas.microsoft.com/office/powerpoint/2010/main" val="27859334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ABF8-280C-485E-B0F3-C04B73AC53A8}"/>
              </a:ext>
            </a:extLst>
          </p:cNvPr>
          <p:cNvSpPr>
            <a:spLocks noGrp="1"/>
          </p:cNvSpPr>
          <p:nvPr>
            <p:ph type="title"/>
          </p:nvPr>
        </p:nvSpPr>
        <p:spPr/>
        <p:txBody>
          <a:bodyPr rtlCol="0">
            <a:normAutofit/>
          </a:bodyPr>
          <a:lstStyle/>
          <a:p>
            <a:pPr eaLnBrk="1" fontAlgn="auto" hangingPunct="1">
              <a:spcAft>
                <a:spcPts val="0"/>
              </a:spcAft>
              <a:defRPr/>
            </a:pPr>
            <a:r>
              <a:rPr lang="en-US" dirty="0"/>
              <a:t>Test Suites</a:t>
            </a:r>
          </a:p>
        </p:txBody>
      </p:sp>
      <p:sp>
        <p:nvSpPr>
          <p:cNvPr id="3" name="Content Placeholder 2">
            <a:extLst>
              <a:ext uri="{FF2B5EF4-FFF2-40B4-BE49-F238E27FC236}">
                <a16:creationId xmlns:a16="http://schemas.microsoft.com/office/drawing/2014/main" id="{075D8226-AE26-476A-BFF3-59E7997D80E6}"/>
              </a:ext>
            </a:extLst>
          </p:cNvPr>
          <p:cNvSpPr>
            <a:spLocks noGrp="1"/>
          </p:cNvSpPr>
          <p:nvPr>
            <p:ph idx="1"/>
          </p:nvPr>
        </p:nvSpPr>
        <p:spPr>
          <a:xfrm>
            <a:off x="411163" y="2165350"/>
            <a:ext cx="4041775" cy="3536950"/>
          </a:xfrm>
        </p:spPr>
        <p:txBody>
          <a:bodyPr rtlCol="0">
            <a:normAutofit fontScale="70000" lnSpcReduction="20000"/>
          </a:bodyPr>
          <a:lstStyle/>
          <a:p>
            <a:pPr eaLnBrk="1" fontAlgn="auto" hangingPunct="1">
              <a:spcAft>
                <a:spcPts val="0"/>
              </a:spcAft>
              <a:buFont typeface="Arial"/>
              <a:buChar char="•"/>
              <a:defRPr/>
            </a:pPr>
            <a:r>
              <a:rPr lang="en-US" dirty="0"/>
              <a:t>In practice, you want to run a group of related tests (e.g. all the tests for a class).</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To do so, group your test methods in a class.</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The </a:t>
            </a:r>
            <a:r>
              <a:rPr lang="en-US" i="1" dirty="0"/>
              <a:t>Suite</a:t>
            </a:r>
            <a:r>
              <a:rPr lang="en-US" dirty="0"/>
              <a:t> allows to run collections of tests and/or other suites in a hierarchically or thematically structured way.</a:t>
            </a:r>
          </a:p>
        </p:txBody>
      </p:sp>
      <p:grpSp>
        <p:nvGrpSpPr>
          <p:cNvPr id="71684" name="Group 54">
            <a:extLst>
              <a:ext uri="{FF2B5EF4-FFF2-40B4-BE49-F238E27FC236}">
                <a16:creationId xmlns:a16="http://schemas.microsoft.com/office/drawing/2014/main" id="{FDF6ABF6-BC65-417B-A571-6D5E47A85FAE}"/>
              </a:ext>
            </a:extLst>
          </p:cNvPr>
          <p:cNvGrpSpPr>
            <a:grpSpLocks/>
          </p:cNvGrpSpPr>
          <p:nvPr/>
        </p:nvGrpSpPr>
        <p:grpSpPr bwMode="auto">
          <a:xfrm>
            <a:off x="4779963" y="2016125"/>
            <a:ext cx="4041775" cy="3313113"/>
            <a:chOff x="5523006" y="2321536"/>
            <a:chExt cx="4040843" cy="3312781"/>
          </a:xfrm>
        </p:grpSpPr>
        <p:sp>
          <p:nvSpPr>
            <p:cNvPr id="14" name="Oval 13">
              <a:extLst>
                <a:ext uri="{FF2B5EF4-FFF2-40B4-BE49-F238E27FC236}">
                  <a16:creationId xmlns:a16="http://schemas.microsoft.com/office/drawing/2014/main" id="{0FEF3B93-04C4-41DF-B209-8DF2C5163072}"/>
                </a:ext>
              </a:extLst>
            </p:cNvPr>
            <p:cNvSpPr/>
            <p:nvPr/>
          </p:nvSpPr>
          <p:spPr>
            <a:xfrm>
              <a:off x="7073635" y="5029540"/>
              <a:ext cx="1128453" cy="604777"/>
            </a:xfrm>
            <a:prstGeom prst="ellipse">
              <a:avLst/>
            </a:prstGeom>
            <a:solidFill>
              <a:schemeClr val="accent5">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400" dirty="0" err="1">
                  <a:solidFill>
                    <a:schemeClr val="accent5">
                      <a:lumMod val="20000"/>
                      <a:lumOff val="80000"/>
                    </a:schemeClr>
                  </a:solidFill>
                </a:rPr>
                <a:t>SRunner</a:t>
              </a:r>
              <a:endParaRPr lang="en-US" sz="1400" dirty="0">
                <a:solidFill>
                  <a:schemeClr val="accent5">
                    <a:lumMod val="20000"/>
                    <a:lumOff val="80000"/>
                  </a:schemeClr>
                </a:solidFill>
              </a:endParaRPr>
            </a:p>
          </p:txBody>
        </p:sp>
        <p:sp>
          <p:nvSpPr>
            <p:cNvPr id="19" name="Oval 18">
              <a:extLst>
                <a:ext uri="{FF2B5EF4-FFF2-40B4-BE49-F238E27FC236}">
                  <a16:creationId xmlns:a16="http://schemas.microsoft.com/office/drawing/2014/main" id="{E2630F30-40A9-40F4-BE57-FBCE0DA374B7}"/>
                </a:ext>
              </a:extLst>
            </p:cNvPr>
            <p:cNvSpPr/>
            <p:nvPr/>
          </p:nvSpPr>
          <p:spPr>
            <a:xfrm>
              <a:off x="8433810" y="4127930"/>
              <a:ext cx="1130039" cy="604777"/>
            </a:xfrm>
            <a:prstGeom prst="ellipse">
              <a:avLst/>
            </a:prstGeom>
            <a:solidFill>
              <a:schemeClr val="accent5">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accent5">
                      <a:lumMod val="20000"/>
                      <a:lumOff val="80000"/>
                    </a:schemeClr>
                  </a:solidFill>
                </a:rPr>
                <a:t>Module</a:t>
              </a:r>
            </a:p>
          </p:txBody>
        </p:sp>
        <p:sp>
          <p:nvSpPr>
            <p:cNvPr id="20" name="Oval 19">
              <a:extLst>
                <a:ext uri="{FF2B5EF4-FFF2-40B4-BE49-F238E27FC236}">
                  <a16:creationId xmlns:a16="http://schemas.microsoft.com/office/drawing/2014/main" id="{B145DCFE-9277-45AC-B988-388AB4E64F79}"/>
                </a:ext>
              </a:extLst>
            </p:cNvPr>
            <p:cNvSpPr/>
            <p:nvPr/>
          </p:nvSpPr>
          <p:spPr>
            <a:xfrm>
              <a:off x="7068874" y="4127930"/>
              <a:ext cx="1130039" cy="604777"/>
            </a:xfrm>
            <a:prstGeom prst="ellipse">
              <a:avLst/>
            </a:prstGeom>
            <a:solidFill>
              <a:schemeClr val="accent5">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accent5">
                      <a:lumMod val="20000"/>
                      <a:lumOff val="80000"/>
                    </a:schemeClr>
                  </a:solidFill>
                </a:rPr>
                <a:t>Module</a:t>
              </a:r>
            </a:p>
          </p:txBody>
        </p:sp>
        <p:sp>
          <p:nvSpPr>
            <p:cNvPr id="21" name="Oval 20">
              <a:extLst>
                <a:ext uri="{FF2B5EF4-FFF2-40B4-BE49-F238E27FC236}">
                  <a16:creationId xmlns:a16="http://schemas.microsoft.com/office/drawing/2014/main" id="{88DC0FD6-4FA6-4784-A444-E82CE46C616D}"/>
                </a:ext>
              </a:extLst>
            </p:cNvPr>
            <p:cNvSpPr/>
            <p:nvPr/>
          </p:nvSpPr>
          <p:spPr>
            <a:xfrm>
              <a:off x="5702352" y="4127930"/>
              <a:ext cx="1130039" cy="604777"/>
            </a:xfrm>
            <a:prstGeom prst="ellipse">
              <a:avLst/>
            </a:prstGeom>
            <a:solidFill>
              <a:schemeClr val="accent5">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accent5">
                      <a:lumMod val="20000"/>
                      <a:lumOff val="80000"/>
                    </a:schemeClr>
                  </a:solidFill>
                </a:rPr>
                <a:t>Module</a:t>
              </a:r>
            </a:p>
          </p:txBody>
        </p:sp>
        <p:sp>
          <p:nvSpPr>
            <p:cNvPr id="22" name="Oval 21">
              <a:extLst>
                <a:ext uri="{FF2B5EF4-FFF2-40B4-BE49-F238E27FC236}">
                  <a16:creationId xmlns:a16="http://schemas.microsoft.com/office/drawing/2014/main" id="{2C72FF26-6DF8-4585-8200-92C919376BFC}"/>
                </a:ext>
              </a:extLst>
            </p:cNvPr>
            <p:cNvSpPr/>
            <p:nvPr/>
          </p:nvSpPr>
          <p:spPr>
            <a:xfrm>
              <a:off x="6387993" y="3224733"/>
              <a:ext cx="1182415" cy="606364"/>
            </a:xfrm>
            <a:prstGeom prst="ellipse">
              <a:avLst/>
            </a:prstGeom>
            <a:solidFill>
              <a:schemeClr val="accent5">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400">
                  <a:solidFill>
                    <a:schemeClr val="accent5">
                      <a:lumMod val="20000"/>
                      <a:lumOff val="80000"/>
                    </a:schemeClr>
                  </a:solidFill>
                </a:rPr>
                <a:t>Function</a:t>
              </a:r>
              <a:endParaRPr lang="en-US" sz="1400" dirty="0">
                <a:solidFill>
                  <a:schemeClr val="accent5">
                    <a:lumMod val="20000"/>
                    <a:lumOff val="80000"/>
                  </a:schemeClr>
                </a:solidFill>
              </a:endParaRPr>
            </a:p>
          </p:txBody>
        </p:sp>
        <p:sp>
          <p:nvSpPr>
            <p:cNvPr id="23" name="Oval 22">
              <a:extLst>
                <a:ext uri="{FF2B5EF4-FFF2-40B4-BE49-F238E27FC236}">
                  <a16:creationId xmlns:a16="http://schemas.microsoft.com/office/drawing/2014/main" id="{F47A92FF-5A94-4D0E-BE0A-B49C1633488A}"/>
                </a:ext>
              </a:extLst>
            </p:cNvPr>
            <p:cNvSpPr/>
            <p:nvPr/>
          </p:nvSpPr>
          <p:spPr>
            <a:xfrm>
              <a:off x="7843396" y="3224733"/>
              <a:ext cx="1182414" cy="606364"/>
            </a:xfrm>
            <a:prstGeom prst="ellipse">
              <a:avLst/>
            </a:prstGeom>
            <a:solidFill>
              <a:schemeClr val="accent5">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400">
                  <a:solidFill>
                    <a:schemeClr val="accent5">
                      <a:lumMod val="20000"/>
                      <a:lumOff val="80000"/>
                    </a:schemeClr>
                  </a:solidFill>
                </a:rPr>
                <a:t>Function</a:t>
              </a:r>
              <a:endParaRPr lang="en-US" sz="1400" dirty="0">
                <a:solidFill>
                  <a:schemeClr val="accent5">
                    <a:lumMod val="20000"/>
                    <a:lumOff val="80000"/>
                  </a:schemeClr>
                </a:solidFill>
              </a:endParaRPr>
            </a:p>
          </p:txBody>
        </p:sp>
        <p:sp>
          <p:nvSpPr>
            <p:cNvPr id="24" name="Oval 23">
              <a:extLst>
                <a:ext uri="{FF2B5EF4-FFF2-40B4-BE49-F238E27FC236}">
                  <a16:creationId xmlns:a16="http://schemas.microsoft.com/office/drawing/2014/main" id="{6985B8BE-D391-46F5-8E3A-CEB60FCCBF30}"/>
                </a:ext>
              </a:extLst>
            </p:cNvPr>
            <p:cNvSpPr/>
            <p:nvPr/>
          </p:nvSpPr>
          <p:spPr>
            <a:xfrm>
              <a:off x="6978407" y="2321536"/>
              <a:ext cx="1184002" cy="604777"/>
            </a:xfrm>
            <a:prstGeom prst="ellipse">
              <a:avLst/>
            </a:prstGeom>
            <a:solidFill>
              <a:schemeClr val="accent5">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accent5">
                      <a:lumMod val="20000"/>
                      <a:lumOff val="80000"/>
                    </a:schemeClr>
                  </a:solidFill>
                </a:rPr>
                <a:t>Test</a:t>
              </a:r>
            </a:p>
          </p:txBody>
        </p:sp>
        <p:sp>
          <p:nvSpPr>
            <p:cNvPr id="25" name="Oval 24">
              <a:extLst>
                <a:ext uri="{FF2B5EF4-FFF2-40B4-BE49-F238E27FC236}">
                  <a16:creationId xmlns:a16="http://schemas.microsoft.com/office/drawing/2014/main" id="{523225B5-1903-4557-A278-C8D3FA2D73C8}"/>
                </a:ext>
              </a:extLst>
            </p:cNvPr>
            <p:cNvSpPr/>
            <p:nvPr/>
          </p:nvSpPr>
          <p:spPr>
            <a:xfrm>
              <a:off x="5523006" y="2321536"/>
              <a:ext cx="1184002" cy="604777"/>
            </a:xfrm>
            <a:prstGeom prst="ellipse">
              <a:avLst/>
            </a:prstGeom>
            <a:solidFill>
              <a:schemeClr val="accent5">
                <a:lumMod val="75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sz="1400" dirty="0">
                  <a:solidFill>
                    <a:schemeClr val="accent5">
                      <a:lumMod val="20000"/>
                      <a:lumOff val="80000"/>
                    </a:schemeClr>
                  </a:solidFill>
                </a:rPr>
                <a:t>Test</a:t>
              </a:r>
            </a:p>
          </p:txBody>
        </p:sp>
        <p:cxnSp>
          <p:nvCxnSpPr>
            <p:cNvPr id="36" name="Straight Connector 35">
              <a:extLst>
                <a:ext uri="{FF2B5EF4-FFF2-40B4-BE49-F238E27FC236}">
                  <a16:creationId xmlns:a16="http://schemas.microsoft.com/office/drawing/2014/main" id="{D2E1980A-F8AA-44C4-BACA-3EBD76901BFC}"/>
                </a:ext>
              </a:extLst>
            </p:cNvPr>
            <p:cNvCxnSpPr>
              <a:stCxn id="21" idx="4"/>
              <a:endCxn id="14" idx="0"/>
            </p:cNvCxnSpPr>
            <p:nvPr/>
          </p:nvCxnSpPr>
          <p:spPr>
            <a:xfrm>
              <a:off x="6267371" y="4732707"/>
              <a:ext cx="1371284" cy="296832"/>
            </a:xfrm>
            <a:prstGeom prst="line">
              <a:avLst/>
            </a:prstGeom>
          </p:spPr>
          <p:style>
            <a:lnRef idx="2">
              <a:schemeClr val="accent4"/>
            </a:lnRef>
            <a:fillRef idx="0">
              <a:schemeClr val="accent4"/>
            </a:fillRef>
            <a:effectRef idx="1">
              <a:schemeClr val="accent4"/>
            </a:effectRef>
            <a:fontRef idx="minor">
              <a:schemeClr val="tx1"/>
            </a:fontRef>
          </p:style>
        </p:cxnSp>
        <p:cxnSp>
          <p:nvCxnSpPr>
            <p:cNvPr id="37" name="Straight Connector 36">
              <a:extLst>
                <a:ext uri="{FF2B5EF4-FFF2-40B4-BE49-F238E27FC236}">
                  <a16:creationId xmlns:a16="http://schemas.microsoft.com/office/drawing/2014/main" id="{07D16A3A-BD3F-47AB-92C1-B3AA5F086244}"/>
                </a:ext>
              </a:extLst>
            </p:cNvPr>
            <p:cNvCxnSpPr>
              <a:stCxn id="20" idx="4"/>
              <a:endCxn id="14" idx="0"/>
            </p:cNvCxnSpPr>
            <p:nvPr/>
          </p:nvCxnSpPr>
          <p:spPr>
            <a:xfrm>
              <a:off x="7633894" y="4732707"/>
              <a:ext cx="4761" cy="296832"/>
            </a:xfrm>
            <a:prstGeom prst="line">
              <a:avLst/>
            </a:prstGeom>
          </p:spPr>
          <p:style>
            <a:lnRef idx="2">
              <a:schemeClr val="accent4"/>
            </a:lnRef>
            <a:fillRef idx="0">
              <a:schemeClr val="accent4"/>
            </a:fillRef>
            <a:effectRef idx="1">
              <a:schemeClr val="accent4"/>
            </a:effectRef>
            <a:fontRef idx="minor">
              <a:schemeClr val="tx1"/>
            </a:fontRef>
          </p:style>
        </p:cxnSp>
        <p:cxnSp>
          <p:nvCxnSpPr>
            <p:cNvPr id="38" name="Straight Connector 37">
              <a:extLst>
                <a:ext uri="{FF2B5EF4-FFF2-40B4-BE49-F238E27FC236}">
                  <a16:creationId xmlns:a16="http://schemas.microsoft.com/office/drawing/2014/main" id="{D634F048-9C88-4241-83BF-27032CD37E77}"/>
                </a:ext>
              </a:extLst>
            </p:cNvPr>
            <p:cNvCxnSpPr>
              <a:stCxn id="19" idx="4"/>
              <a:endCxn id="14" idx="0"/>
            </p:cNvCxnSpPr>
            <p:nvPr/>
          </p:nvCxnSpPr>
          <p:spPr>
            <a:xfrm flipH="1">
              <a:off x="7638655" y="4732707"/>
              <a:ext cx="1360174" cy="296832"/>
            </a:xfrm>
            <a:prstGeom prst="line">
              <a:avLst/>
            </a:prstGeom>
          </p:spPr>
          <p:style>
            <a:lnRef idx="2">
              <a:schemeClr val="accent4"/>
            </a:lnRef>
            <a:fillRef idx="0">
              <a:schemeClr val="accent4"/>
            </a:fillRef>
            <a:effectRef idx="1">
              <a:schemeClr val="accent4"/>
            </a:effectRef>
            <a:fontRef idx="minor">
              <a:schemeClr val="tx1"/>
            </a:fontRef>
          </p:style>
        </p:cxnSp>
        <p:cxnSp>
          <p:nvCxnSpPr>
            <p:cNvPr id="43" name="Straight Connector 42">
              <a:extLst>
                <a:ext uri="{FF2B5EF4-FFF2-40B4-BE49-F238E27FC236}">
                  <a16:creationId xmlns:a16="http://schemas.microsoft.com/office/drawing/2014/main" id="{09EA38A3-C54F-4A97-9BC4-13B11A4E4982}"/>
                </a:ext>
              </a:extLst>
            </p:cNvPr>
            <p:cNvCxnSpPr>
              <a:stCxn id="23" idx="4"/>
              <a:endCxn id="20" idx="0"/>
            </p:cNvCxnSpPr>
            <p:nvPr/>
          </p:nvCxnSpPr>
          <p:spPr>
            <a:xfrm flipH="1">
              <a:off x="7633894" y="3831098"/>
              <a:ext cx="799916" cy="296832"/>
            </a:xfrm>
            <a:prstGeom prst="line">
              <a:avLst/>
            </a:prstGeom>
          </p:spPr>
          <p:style>
            <a:lnRef idx="2">
              <a:schemeClr val="accent4"/>
            </a:lnRef>
            <a:fillRef idx="0">
              <a:schemeClr val="accent4"/>
            </a:fillRef>
            <a:effectRef idx="1">
              <a:schemeClr val="accent4"/>
            </a:effectRef>
            <a:fontRef idx="minor">
              <a:schemeClr val="tx1"/>
            </a:fontRef>
          </p:style>
        </p:cxnSp>
        <p:cxnSp>
          <p:nvCxnSpPr>
            <p:cNvPr id="46" name="Straight Connector 45">
              <a:extLst>
                <a:ext uri="{FF2B5EF4-FFF2-40B4-BE49-F238E27FC236}">
                  <a16:creationId xmlns:a16="http://schemas.microsoft.com/office/drawing/2014/main" id="{C3159DDB-0F8D-4C39-B177-2730915D57E6}"/>
                </a:ext>
              </a:extLst>
            </p:cNvPr>
            <p:cNvCxnSpPr>
              <a:stCxn id="22" idx="4"/>
              <a:endCxn id="20" idx="0"/>
            </p:cNvCxnSpPr>
            <p:nvPr/>
          </p:nvCxnSpPr>
          <p:spPr>
            <a:xfrm>
              <a:off x="6978407" y="3831098"/>
              <a:ext cx="655487" cy="296832"/>
            </a:xfrm>
            <a:prstGeom prst="line">
              <a:avLst/>
            </a:prstGeom>
          </p:spPr>
          <p:style>
            <a:lnRef idx="2">
              <a:schemeClr val="accent4"/>
            </a:lnRef>
            <a:fillRef idx="0">
              <a:schemeClr val="accent4"/>
            </a:fillRef>
            <a:effectRef idx="1">
              <a:schemeClr val="accent4"/>
            </a:effectRef>
            <a:fontRef idx="minor">
              <a:schemeClr val="tx1"/>
            </a:fontRef>
          </p:style>
        </p:cxnSp>
        <p:cxnSp>
          <p:nvCxnSpPr>
            <p:cNvPr id="49" name="Straight Connector 48">
              <a:extLst>
                <a:ext uri="{FF2B5EF4-FFF2-40B4-BE49-F238E27FC236}">
                  <a16:creationId xmlns:a16="http://schemas.microsoft.com/office/drawing/2014/main" id="{E154B553-94BB-4E2E-9556-161525341B1D}"/>
                </a:ext>
              </a:extLst>
            </p:cNvPr>
            <p:cNvCxnSpPr>
              <a:stCxn id="25" idx="4"/>
              <a:endCxn id="22" idx="0"/>
            </p:cNvCxnSpPr>
            <p:nvPr/>
          </p:nvCxnSpPr>
          <p:spPr>
            <a:xfrm>
              <a:off x="6115006" y="2926313"/>
              <a:ext cx="863401" cy="298420"/>
            </a:xfrm>
            <a:prstGeom prst="line">
              <a:avLst/>
            </a:prstGeom>
          </p:spPr>
          <p:style>
            <a:lnRef idx="2">
              <a:schemeClr val="accent4"/>
            </a:lnRef>
            <a:fillRef idx="0">
              <a:schemeClr val="accent4"/>
            </a:fillRef>
            <a:effectRef idx="1">
              <a:schemeClr val="accent4"/>
            </a:effectRef>
            <a:fontRef idx="minor">
              <a:schemeClr val="tx1"/>
            </a:fontRef>
          </p:style>
        </p:cxnSp>
        <p:cxnSp>
          <p:nvCxnSpPr>
            <p:cNvPr id="52" name="Straight Connector 51">
              <a:extLst>
                <a:ext uri="{FF2B5EF4-FFF2-40B4-BE49-F238E27FC236}">
                  <a16:creationId xmlns:a16="http://schemas.microsoft.com/office/drawing/2014/main" id="{BA337108-B68D-4892-9466-37F13BE1E0ED}"/>
                </a:ext>
              </a:extLst>
            </p:cNvPr>
            <p:cNvCxnSpPr>
              <a:stCxn id="24" idx="4"/>
              <a:endCxn id="22" idx="0"/>
            </p:cNvCxnSpPr>
            <p:nvPr/>
          </p:nvCxnSpPr>
          <p:spPr>
            <a:xfrm flipH="1">
              <a:off x="6978407" y="2926313"/>
              <a:ext cx="592001" cy="298420"/>
            </a:xfrm>
            <a:prstGeom prst="line">
              <a:avLst/>
            </a:prstGeom>
          </p:spPr>
          <p:style>
            <a:lnRef idx="2">
              <a:schemeClr val="accent4"/>
            </a:lnRef>
            <a:fillRef idx="0">
              <a:schemeClr val="accent4"/>
            </a:fillRef>
            <a:effectRef idx="1">
              <a:schemeClr val="accent4"/>
            </a:effectRef>
            <a:fontRef idx="minor">
              <a:schemeClr val="tx1"/>
            </a:fontRef>
          </p:style>
        </p:cxnSp>
      </p:grpSp>
      <p:sp>
        <p:nvSpPr>
          <p:cNvPr id="4" name="Slide Number Placeholder 3">
            <a:extLst>
              <a:ext uri="{FF2B5EF4-FFF2-40B4-BE49-F238E27FC236}">
                <a16:creationId xmlns:a16="http://schemas.microsoft.com/office/drawing/2014/main" id="{9F7B2781-5C63-4B4E-B335-E728ED7C28F7}"/>
              </a:ext>
            </a:extLst>
          </p:cNvPr>
          <p:cNvSpPr>
            <a:spLocks noGrp="1"/>
          </p:cNvSpPr>
          <p:nvPr>
            <p:ph type="sldNum" sz="quarter" idx="12"/>
          </p:nvPr>
        </p:nvSpPr>
        <p:spPr/>
        <p:txBody>
          <a:bodyPr/>
          <a:lstStyle/>
          <a:p>
            <a:pPr>
              <a:defRPr/>
            </a:pPr>
            <a:fld id="{B3BBCD8D-BC58-4486-A1E6-5F5523264CFF}" type="slidenum">
              <a:rPr lang="en-US"/>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D412-8396-4F30-9A43-DB96CAFD17ED}"/>
              </a:ext>
            </a:extLst>
          </p:cNvPr>
          <p:cNvSpPr>
            <a:spLocks noGrp="1"/>
          </p:cNvSpPr>
          <p:nvPr>
            <p:ph type="title"/>
          </p:nvPr>
        </p:nvSpPr>
        <p:spPr/>
        <p:txBody>
          <a:bodyPr rtlCol="0">
            <a:normAutofit/>
          </a:bodyPr>
          <a:lstStyle/>
          <a:p>
            <a:pPr eaLnBrk="1" fontAlgn="auto" hangingPunct="1">
              <a:spcAft>
                <a:spcPts val="0"/>
              </a:spcAft>
              <a:defRPr/>
            </a:pPr>
            <a:r>
              <a:rPr lang="en-US" dirty="0"/>
              <a:t>Writing Tests for JUnit</a:t>
            </a:r>
          </a:p>
        </p:txBody>
      </p:sp>
      <p:sp>
        <p:nvSpPr>
          <p:cNvPr id="3" name="Content Placeholder 2">
            <a:extLst>
              <a:ext uri="{FF2B5EF4-FFF2-40B4-BE49-F238E27FC236}">
                <a16:creationId xmlns:a16="http://schemas.microsoft.com/office/drawing/2014/main" id="{F6EDB9C2-68E9-4189-871C-B7B82B79D4AE}"/>
              </a:ext>
            </a:extLst>
          </p:cNvPr>
          <p:cNvSpPr>
            <a:spLocks noGrp="1"/>
          </p:cNvSpPr>
          <p:nvPr>
            <p:ph idx="1"/>
          </p:nvPr>
        </p:nvSpPr>
        <p:spPr/>
        <p:txBody>
          <a:bodyPr rtlCol="0">
            <a:normAutofit fontScale="62500" lnSpcReduction="20000"/>
          </a:bodyPr>
          <a:lstStyle/>
          <a:p>
            <a:pPr eaLnBrk="1" fontAlgn="auto" hangingPunct="1">
              <a:spcAft>
                <a:spcPts val="0"/>
              </a:spcAft>
              <a:buFont typeface="Arial"/>
              <a:buChar char="•"/>
              <a:defRPr/>
            </a:pPr>
            <a:r>
              <a:rPr lang="en-US" dirty="0"/>
              <a:t>Need to use the methods of the assert class</a:t>
            </a:r>
          </a:p>
          <a:p>
            <a:pPr lvl="1" eaLnBrk="1" fontAlgn="auto" hangingPunct="1">
              <a:spcAft>
                <a:spcPts val="0"/>
              </a:spcAft>
              <a:buFont typeface="Arial"/>
              <a:buChar char="–"/>
              <a:defRPr/>
            </a:pPr>
            <a:r>
              <a:rPr lang="en-US" dirty="0" err="1"/>
              <a:t>javadoc</a:t>
            </a:r>
            <a:r>
              <a:rPr lang="en-US" dirty="0"/>
              <a:t> gives a complete description of its capabilities</a:t>
            </a:r>
          </a:p>
          <a:p>
            <a:pPr eaLnBrk="1" fontAlgn="auto" hangingPunct="1">
              <a:spcAft>
                <a:spcPts val="0"/>
              </a:spcAft>
              <a:buFont typeface="Arial"/>
              <a:buChar char="•"/>
              <a:defRPr/>
            </a:pPr>
            <a:r>
              <a:rPr lang="en-US" dirty="0"/>
              <a:t>Each test method checks a condition (assertion) and reports back to the test runner whether the test failed or succeeded</a:t>
            </a:r>
          </a:p>
          <a:p>
            <a:pPr eaLnBrk="1" fontAlgn="auto" hangingPunct="1">
              <a:spcAft>
                <a:spcPts val="0"/>
              </a:spcAft>
              <a:buFont typeface="Arial"/>
              <a:buChar char="•"/>
              <a:defRPr/>
            </a:pPr>
            <a:r>
              <a:rPr lang="en-US" dirty="0"/>
              <a:t>The test runner uses the result to report to the user (in command line mode) or update the display (in an IDE)</a:t>
            </a:r>
          </a:p>
          <a:p>
            <a:pPr eaLnBrk="1" fontAlgn="auto" hangingPunct="1">
              <a:spcAft>
                <a:spcPts val="0"/>
              </a:spcAft>
              <a:buFont typeface="Arial"/>
              <a:buChar char="•"/>
              <a:defRPr/>
            </a:pPr>
            <a:r>
              <a:rPr lang="en-US" dirty="0"/>
              <a:t>All of the methods return void</a:t>
            </a:r>
          </a:p>
          <a:p>
            <a:pPr eaLnBrk="1" fontAlgn="auto" hangingPunct="1">
              <a:spcAft>
                <a:spcPts val="0"/>
              </a:spcAft>
              <a:buFont typeface="Arial"/>
              <a:buChar char="•"/>
              <a:defRPr/>
            </a:pPr>
            <a:r>
              <a:rPr lang="en-US" dirty="0"/>
              <a:t>A few representative methods of </a:t>
            </a:r>
            <a:r>
              <a:rPr lang="en-US" dirty="0" err="1"/>
              <a:t>org.junit.assert</a:t>
            </a:r>
            <a:endParaRPr lang="en-US" dirty="0"/>
          </a:p>
          <a:p>
            <a:pPr lvl="1" eaLnBrk="1" fontAlgn="auto" hangingPunct="1">
              <a:spcAft>
                <a:spcPts val="0"/>
              </a:spcAft>
              <a:buClr>
                <a:schemeClr val="tx1"/>
              </a:buClr>
              <a:buFont typeface="Arial"/>
              <a:buChar char="–"/>
              <a:defRPr/>
            </a:pPr>
            <a:r>
              <a:rPr lang="en-US" dirty="0" err="1">
                <a:solidFill>
                  <a:schemeClr val="accent2">
                    <a:lumMod val="75000"/>
                  </a:schemeClr>
                </a:solidFill>
              </a:rPr>
              <a:t>assertTrue</a:t>
            </a:r>
            <a:r>
              <a:rPr lang="en-US" dirty="0">
                <a:solidFill>
                  <a:schemeClr val="accent2">
                    <a:lumMod val="75000"/>
                  </a:schemeClr>
                </a:solidFill>
              </a:rPr>
              <a:t>(</a:t>
            </a:r>
            <a:r>
              <a:rPr lang="en-US" dirty="0" err="1">
                <a:solidFill>
                  <a:schemeClr val="accent2">
                    <a:lumMod val="75000"/>
                  </a:schemeClr>
                </a:solidFill>
              </a:rPr>
              <a:t>boolean</a:t>
            </a:r>
            <a:r>
              <a:rPr lang="en-US" dirty="0">
                <a:solidFill>
                  <a:schemeClr val="accent2">
                    <a:lumMod val="75000"/>
                  </a:schemeClr>
                </a:solidFill>
              </a:rPr>
              <a:t>)</a:t>
            </a:r>
          </a:p>
          <a:p>
            <a:pPr lvl="1" eaLnBrk="1" fontAlgn="auto" hangingPunct="1">
              <a:spcAft>
                <a:spcPts val="0"/>
              </a:spcAft>
              <a:buClr>
                <a:schemeClr val="tx1"/>
              </a:buClr>
              <a:buFont typeface="Arial"/>
              <a:buChar char="–"/>
              <a:defRPr/>
            </a:pPr>
            <a:r>
              <a:rPr lang="en-US" dirty="0" err="1">
                <a:solidFill>
                  <a:schemeClr val="accent2">
                    <a:lumMod val="75000"/>
                  </a:schemeClr>
                </a:solidFill>
              </a:rPr>
              <a:t>assertTrue</a:t>
            </a:r>
            <a:r>
              <a:rPr lang="en-US" dirty="0">
                <a:solidFill>
                  <a:schemeClr val="accent2">
                    <a:lumMod val="75000"/>
                  </a:schemeClr>
                </a:solidFill>
              </a:rPr>
              <a:t>(String, </a:t>
            </a:r>
            <a:r>
              <a:rPr lang="en-US" dirty="0" err="1">
                <a:solidFill>
                  <a:schemeClr val="accent2">
                    <a:lumMod val="75000"/>
                  </a:schemeClr>
                </a:solidFill>
              </a:rPr>
              <a:t>boolean</a:t>
            </a:r>
            <a:r>
              <a:rPr lang="en-US" dirty="0">
                <a:solidFill>
                  <a:schemeClr val="accent2">
                    <a:lumMod val="75000"/>
                  </a:schemeClr>
                </a:solidFill>
              </a:rPr>
              <a:t>)</a:t>
            </a:r>
          </a:p>
          <a:p>
            <a:pPr lvl="1" eaLnBrk="1" fontAlgn="auto" hangingPunct="1">
              <a:spcAft>
                <a:spcPts val="0"/>
              </a:spcAft>
              <a:buClr>
                <a:schemeClr val="tx1"/>
              </a:buClr>
              <a:buFont typeface="Arial"/>
              <a:buChar char="–"/>
              <a:defRPr/>
            </a:pPr>
            <a:r>
              <a:rPr lang="en-US" dirty="0" err="1">
                <a:solidFill>
                  <a:schemeClr val="accent2">
                    <a:lumMod val="75000"/>
                  </a:schemeClr>
                </a:solidFill>
              </a:rPr>
              <a:t>assertEquals</a:t>
            </a:r>
            <a:r>
              <a:rPr lang="en-US" dirty="0">
                <a:solidFill>
                  <a:schemeClr val="accent2">
                    <a:lumMod val="75000"/>
                  </a:schemeClr>
                </a:solidFill>
              </a:rPr>
              <a:t>(Object, Object)</a:t>
            </a:r>
          </a:p>
          <a:p>
            <a:pPr lvl="1" eaLnBrk="1" fontAlgn="auto" hangingPunct="1">
              <a:spcAft>
                <a:spcPts val="0"/>
              </a:spcAft>
              <a:buClr>
                <a:schemeClr val="tx1"/>
              </a:buClr>
              <a:buFont typeface="Arial"/>
              <a:buChar char="–"/>
              <a:defRPr/>
            </a:pPr>
            <a:r>
              <a:rPr lang="en-US" dirty="0" err="1">
                <a:solidFill>
                  <a:schemeClr val="accent2">
                    <a:lumMod val="75000"/>
                  </a:schemeClr>
                </a:solidFill>
              </a:rPr>
              <a:t>assertNull</a:t>
            </a:r>
            <a:r>
              <a:rPr lang="en-US" dirty="0">
                <a:solidFill>
                  <a:schemeClr val="accent2">
                    <a:lumMod val="75000"/>
                  </a:schemeClr>
                </a:solidFill>
              </a:rPr>
              <a:t>(Object)</a:t>
            </a:r>
          </a:p>
          <a:p>
            <a:pPr lvl="1" eaLnBrk="1" fontAlgn="auto" hangingPunct="1">
              <a:spcAft>
                <a:spcPts val="0"/>
              </a:spcAft>
              <a:buClr>
                <a:schemeClr val="tx1"/>
              </a:buClr>
              <a:buFont typeface="Arial"/>
              <a:buChar char="–"/>
              <a:defRPr/>
            </a:pPr>
            <a:r>
              <a:rPr lang="en-US" dirty="0">
                <a:solidFill>
                  <a:schemeClr val="accent2">
                    <a:lumMod val="75000"/>
                  </a:schemeClr>
                </a:solidFill>
              </a:rPr>
              <a:t>Fail(String)</a:t>
            </a:r>
          </a:p>
          <a:p>
            <a:pPr eaLnBrk="1" fontAlgn="auto" hangingPunct="1">
              <a:spcAft>
                <a:spcPts val="0"/>
              </a:spcAft>
              <a:buFont typeface="Arial"/>
              <a:buChar char="•"/>
              <a:defRPr/>
            </a:pPr>
            <a:r>
              <a:rPr lang="en-US" dirty="0"/>
              <a:t>All the above may take an optional String message as the first argument, for example</a:t>
            </a:r>
            <a:r>
              <a:rPr lang="en-US" dirty="0" smtClean="0"/>
              <a:t>,</a:t>
            </a:r>
            <a:endParaRPr lang="en-US" dirty="0"/>
          </a:p>
          <a:p>
            <a:pPr marL="457200" lvl="1" indent="0" eaLnBrk="1" fontAlgn="auto" hangingPunct="1">
              <a:spcAft>
                <a:spcPts val="0"/>
              </a:spcAft>
              <a:buFont typeface="Arial"/>
              <a:buNone/>
              <a:defRPr/>
            </a:pPr>
            <a:r>
              <a:rPr lang="en-US" dirty="0">
                <a:solidFill>
                  <a:schemeClr val="accent2">
                    <a:lumMod val="75000"/>
                  </a:schemeClr>
                </a:solidFill>
              </a:rPr>
              <a:t>static void </a:t>
            </a:r>
            <a:r>
              <a:rPr lang="en-US" dirty="0" err="1">
                <a:solidFill>
                  <a:schemeClr val="accent2">
                    <a:lumMod val="75000"/>
                  </a:schemeClr>
                </a:solidFill>
              </a:rPr>
              <a:t>assertTrue</a:t>
            </a:r>
            <a:r>
              <a:rPr lang="en-US" dirty="0">
                <a:solidFill>
                  <a:schemeClr val="accent2">
                    <a:lumMod val="75000"/>
                  </a:schemeClr>
                </a:solidFill>
              </a:rPr>
              <a:t>(String message, </a:t>
            </a:r>
            <a:r>
              <a:rPr lang="en-US" dirty="0" err="1">
                <a:solidFill>
                  <a:schemeClr val="accent2">
                    <a:lumMod val="75000"/>
                  </a:schemeClr>
                </a:solidFill>
              </a:rPr>
              <a:t>boolean</a:t>
            </a:r>
            <a:r>
              <a:rPr lang="en-US" dirty="0">
                <a:solidFill>
                  <a:schemeClr val="accent2">
                    <a:lumMod val="75000"/>
                  </a:schemeClr>
                </a:solidFill>
              </a:rPr>
              <a:t> test)</a:t>
            </a:r>
          </a:p>
        </p:txBody>
      </p:sp>
      <p:sp>
        <p:nvSpPr>
          <p:cNvPr id="4" name="Slide Number Placeholder 3">
            <a:extLst>
              <a:ext uri="{FF2B5EF4-FFF2-40B4-BE49-F238E27FC236}">
                <a16:creationId xmlns:a16="http://schemas.microsoft.com/office/drawing/2014/main" id="{52596DBD-88A1-4D17-80E9-6C187D85901D}"/>
              </a:ext>
            </a:extLst>
          </p:cNvPr>
          <p:cNvSpPr>
            <a:spLocks noGrp="1"/>
          </p:cNvSpPr>
          <p:nvPr>
            <p:ph type="sldNum" sz="quarter" idx="12"/>
          </p:nvPr>
        </p:nvSpPr>
        <p:spPr/>
        <p:txBody>
          <a:bodyPr/>
          <a:lstStyle/>
          <a:p>
            <a:pPr>
              <a:defRPr/>
            </a:pPr>
            <a:fld id="{EAFB7D32-B209-47BD-8CC8-304057142556}" type="slidenum">
              <a:rPr lang="en-US"/>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DF97-1448-4258-856E-087B63B1271F}"/>
              </a:ext>
            </a:extLst>
          </p:cNvPr>
          <p:cNvSpPr>
            <a:spLocks noGrp="1"/>
          </p:cNvSpPr>
          <p:nvPr>
            <p:ph type="title"/>
          </p:nvPr>
        </p:nvSpPr>
        <p:spPr/>
        <p:txBody>
          <a:bodyPr rtlCol="0">
            <a:normAutofit/>
          </a:bodyPr>
          <a:lstStyle/>
          <a:p>
            <a:pPr eaLnBrk="1" fontAlgn="auto" hangingPunct="1">
              <a:spcAft>
                <a:spcPts val="0"/>
              </a:spcAft>
              <a:defRPr/>
            </a:pPr>
            <a:r>
              <a:rPr lang="en-US" dirty="0"/>
              <a:t>Black-box testing</a:t>
            </a:r>
          </a:p>
        </p:txBody>
      </p:sp>
      <p:sp>
        <p:nvSpPr>
          <p:cNvPr id="3" name="Content Placeholder 2">
            <a:extLst>
              <a:ext uri="{FF2B5EF4-FFF2-40B4-BE49-F238E27FC236}">
                <a16:creationId xmlns:a16="http://schemas.microsoft.com/office/drawing/2014/main" id="{92F9F456-EF9E-4D0A-AC3B-4FFA2E5D8F90}"/>
              </a:ext>
            </a:extLst>
          </p:cNvPr>
          <p:cNvSpPr>
            <a:spLocks noGrp="1"/>
          </p:cNvSpPr>
          <p:nvPr>
            <p:ph idx="1"/>
          </p:nvPr>
        </p:nvSpPr>
        <p:spPr>
          <a:xfrm>
            <a:off x="457200" y="1816100"/>
            <a:ext cx="8229600" cy="3805238"/>
          </a:xfrm>
        </p:spPr>
        <p:txBody>
          <a:bodyPr rtlCol="0">
            <a:normAutofit fontScale="85000" lnSpcReduction="20000"/>
          </a:bodyPr>
          <a:lstStyle/>
          <a:p>
            <a:pPr algn="just" eaLnBrk="1" fontAlgn="auto" hangingPunct="1">
              <a:spcAft>
                <a:spcPts val="0"/>
              </a:spcAft>
              <a:buFont typeface="Arial"/>
              <a:buChar char="•"/>
              <a:defRPr/>
            </a:pPr>
            <a:r>
              <a:rPr lang="en-US" dirty="0"/>
              <a:t>Treats software under test as a black-box </a:t>
            </a:r>
            <a:r>
              <a:rPr lang="en-US" dirty="0">
                <a:solidFill>
                  <a:schemeClr val="accent2">
                    <a:lumMod val="75000"/>
                  </a:schemeClr>
                </a:solidFill>
              </a:rPr>
              <a:t>without knowing its internals</a:t>
            </a:r>
            <a:r>
              <a:rPr lang="en-US" dirty="0"/>
              <a:t>. </a:t>
            </a:r>
          </a:p>
          <a:p>
            <a:pPr algn="just" eaLnBrk="1" fontAlgn="auto" hangingPunct="1">
              <a:spcAft>
                <a:spcPts val="0"/>
              </a:spcAft>
              <a:buFont typeface="Arial"/>
              <a:buChar char="•"/>
              <a:defRPr/>
            </a:pPr>
            <a:r>
              <a:rPr lang="en-US" dirty="0"/>
              <a:t>Tests are using software interfaces and trying to ensure that they work as expected. As long as functionality of interfaces remains unchanged, tests should pass even if internals are changed. </a:t>
            </a:r>
          </a:p>
          <a:p>
            <a:pPr algn="just" eaLnBrk="1" fontAlgn="auto" hangingPunct="1">
              <a:spcAft>
                <a:spcPts val="0"/>
              </a:spcAft>
              <a:buFont typeface="Arial"/>
              <a:buChar char="•"/>
              <a:defRPr/>
            </a:pPr>
            <a:r>
              <a:rPr lang="en-US" dirty="0"/>
              <a:t>Tester is aware of what the program should do but does not have the </a:t>
            </a:r>
            <a:r>
              <a:rPr lang="en-US" dirty="0">
                <a:solidFill>
                  <a:schemeClr val="accent2">
                    <a:lumMod val="75000"/>
                  </a:schemeClr>
                </a:solidFill>
              </a:rPr>
              <a:t>knowledge</a:t>
            </a:r>
            <a:r>
              <a:rPr lang="en-US" dirty="0"/>
              <a:t> of how it does it. </a:t>
            </a:r>
          </a:p>
          <a:p>
            <a:pPr algn="just" eaLnBrk="1" fontAlgn="auto" hangingPunct="1">
              <a:spcAft>
                <a:spcPts val="0"/>
              </a:spcAft>
              <a:buFont typeface="Arial"/>
              <a:buChar char="•"/>
              <a:defRPr/>
            </a:pPr>
            <a:r>
              <a:rPr lang="en-US" dirty="0"/>
              <a:t>It provides </a:t>
            </a:r>
            <a:r>
              <a:rPr lang="en-US" b="1" dirty="0"/>
              <a:t>external perspective</a:t>
            </a:r>
            <a:r>
              <a:rPr lang="en-US" dirty="0"/>
              <a:t> of the software under test.</a:t>
            </a:r>
          </a:p>
        </p:txBody>
      </p:sp>
      <p:sp>
        <p:nvSpPr>
          <p:cNvPr id="4" name="Slide Number Placeholder 3">
            <a:extLst>
              <a:ext uri="{FF2B5EF4-FFF2-40B4-BE49-F238E27FC236}">
                <a16:creationId xmlns:a16="http://schemas.microsoft.com/office/drawing/2014/main" id="{925B702C-CCB2-4BE7-9D50-F946DD231C37}"/>
              </a:ext>
            </a:extLst>
          </p:cNvPr>
          <p:cNvSpPr>
            <a:spLocks noGrp="1"/>
          </p:cNvSpPr>
          <p:nvPr>
            <p:ph type="sldNum" sz="quarter" idx="12"/>
          </p:nvPr>
        </p:nvSpPr>
        <p:spPr/>
        <p:txBody>
          <a:bodyPr/>
          <a:lstStyle/>
          <a:p>
            <a:pPr>
              <a:defRPr/>
            </a:pPr>
            <a:fld id="{CD743BA4-7155-4E77-92C3-F414B3D47FE3}" type="slidenum">
              <a:rPr lang="en-US"/>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10FA-56C0-4ED1-9C8B-715B4EE4186E}"/>
              </a:ext>
            </a:extLst>
          </p:cNvPr>
          <p:cNvSpPr>
            <a:spLocks noGrp="1"/>
          </p:cNvSpPr>
          <p:nvPr>
            <p:ph type="title"/>
          </p:nvPr>
        </p:nvSpPr>
        <p:spPr/>
        <p:txBody>
          <a:bodyPr rtlCol="0">
            <a:normAutofit/>
          </a:bodyPr>
          <a:lstStyle/>
          <a:p>
            <a:pPr eaLnBrk="1" fontAlgn="auto" hangingPunct="1">
              <a:spcAft>
                <a:spcPts val="0"/>
              </a:spcAft>
              <a:defRPr/>
            </a:pPr>
            <a:r>
              <a:rPr lang="en-US" dirty="0"/>
              <a:t>Organize The Tests</a:t>
            </a:r>
          </a:p>
        </p:txBody>
      </p:sp>
      <p:sp>
        <p:nvSpPr>
          <p:cNvPr id="3" name="Content Placeholder 2">
            <a:extLst>
              <a:ext uri="{FF2B5EF4-FFF2-40B4-BE49-F238E27FC236}">
                <a16:creationId xmlns:a16="http://schemas.microsoft.com/office/drawing/2014/main" id="{8FBEED58-8BE6-41AC-B8DF-345210AFC609}"/>
              </a:ext>
            </a:extLst>
          </p:cNvPr>
          <p:cNvSpPr>
            <a:spLocks noGrp="1"/>
          </p:cNvSpPr>
          <p:nvPr>
            <p:ph idx="1"/>
          </p:nvPr>
        </p:nvSpPr>
        <p:spPr>
          <a:xfrm>
            <a:off x="457200" y="1882775"/>
            <a:ext cx="8229600" cy="4243388"/>
          </a:xfrm>
        </p:spPr>
        <p:txBody>
          <a:bodyPr rtlCol="0">
            <a:normAutofit fontScale="70000" lnSpcReduction="20000"/>
          </a:bodyPr>
          <a:lstStyle/>
          <a:p>
            <a:pPr eaLnBrk="1" fontAlgn="auto" hangingPunct="1">
              <a:spcAft>
                <a:spcPts val="0"/>
              </a:spcAft>
              <a:buFont typeface="Arial"/>
              <a:buChar char="•"/>
              <a:defRPr/>
            </a:pPr>
            <a:r>
              <a:rPr lang="en-US" dirty="0"/>
              <a:t>Create test cases in the same package as the code under test.</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For each Java package in your application, define a </a:t>
            </a:r>
            <a:r>
              <a:rPr lang="en-US" dirty="0" err="1"/>
              <a:t>TestSuite</a:t>
            </a:r>
            <a:r>
              <a:rPr lang="en-US" dirty="0"/>
              <a:t> class that contains all the tests for validating the code in the package.</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Define similar </a:t>
            </a:r>
            <a:r>
              <a:rPr lang="en-US" dirty="0" err="1"/>
              <a:t>TestSuite</a:t>
            </a:r>
            <a:r>
              <a:rPr lang="en-US" dirty="0"/>
              <a:t> classes that create higher-level and lower-level test suites in the other packages (and sub-packages) of the application.</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r>
              <a:rPr lang="en-US" dirty="0"/>
              <a:t>Make sure your build process includes the compilation of all tests.</a:t>
            </a:r>
          </a:p>
        </p:txBody>
      </p:sp>
      <p:sp>
        <p:nvSpPr>
          <p:cNvPr id="4" name="Slide Number Placeholder 3">
            <a:extLst>
              <a:ext uri="{FF2B5EF4-FFF2-40B4-BE49-F238E27FC236}">
                <a16:creationId xmlns:a16="http://schemas.microsoft.com/office/drawing/2014/main" id="{608FFB45-077B-42A7-BFB6-EB4FAF3707FD}"/>
              </a:ext>
            </a:extLst>
          </p:cNvPr>
          <p:cNvSpPr>
            <a:spLocks noGrp="1"/>
          </p:cNvSpPr>
          <p:nvPr>
            <p:ph type="sldNum" sz="quarter" idx="12"/>
          </p:nvPr>
        </p:nvSpPr>
        <p:spPr/>
        <p:txBody>
          <a:bodyPr/>
          <a:lstStyle/>
          <a:p>
            <a:pPr>
              <a:defRPr/>
            </a:pPr>
            <a:fld id="{EE1027F5-CC10-46EE-B68B-E6E223B966C0}" type="slidenum">
              <a:rPr lang="en-US"/>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104A-3554-420A-AD5D-E0469B17B8D8}"/>
              </a:ext>
            </a:extLst>
          </p:cNvPr>
          <p:cNvSpPr>
            <a:spLocks noGrp="1"/>
          </p:cNvSpPr>
          <p:nvPr>
            <p:ph type="title"/>
          </p:nvPr>
        </p:nvSpPr>
        <p:spPr/>
        <p:txBody>
          <a:bodyPr rtlCol="0">
            <a:normAutofit/>
          </a:bodyPr>
          <a:lstStyle/>
          <a:p>
            <a:pPr eaLnBrk="1" fontAlgn="auto" hangingPunct="1">
              <a:spcAft>
                <a:spcPts val="0"/>
              </a:spcAft>
              <a:defRPr/>
            </a:pPr>
            <a:r>
              <a:rPr lang="en-US" dirty="0" err="1"/>
              <a:t>xUnit</a:t>
            </a:r>
            <a:r>
              <a:rPr lang="en-US" dirty="0"/>
              <a:t> for Other Languages</a:t>
            </a:r>
          </a:p>
        </p:txBody>
      </p:sp>
      <p:sp>
        <p:nvSpPr>
          <p:cNvPr id="3" name="Content Placeholder 2">
            <a:extLst>
              <a:ext uri="{FF2B5EF4-FFF2-40B4-BE49-F238E27FC236}">
                <a16:creationId xmlns:a16="http://schemas.microsoft.com/office/drawing/2014/main" id="{1335D3A2-82F0-4861-89E7-C368C7C9C1A2}"/>
              </a:ext>
            </a:extLst>
          </p:cNvPr>
          <p:cNvSpPr>
            <a:spLocks noGrp="1"/>
          </p:cNvSpPr>
          <p:nvPr>
            <p:ph idx="1"/>
          </p:nvPr>
        </p:nvSpPr>
        <p:spPr>
          <a:xfrm>
            <a:off x="457200" y="2138083"/>
            <a:ext cx="8229600" cy="3079375"/>
          </a:xfrm>
        </p:spPr>
        <p:txBody>
          <a:bodyPr numCol="2" rtlCol="0">
            <a:normAutofit fontScale="70000" lnSpcReduction="20000"/>
          </a:bodyPr>
          <a:lstStyle/>
          <a:p>
            <a:pPr eaLnBrk="1" fontAlgn="auto" hangingPunct="1">
              <a:spcAft>
                <a:spcPts val="0"/>
              </a:spcAft>
              <a:buFont typeface="Arial"/>
              <a:buBlip>
                <a:blip r:embed="rId2"/>
              </a:buBlip>
              <a:defRPr/>
            </a:pPr>
            <a:r>
              <a:rPr lang="en-US" dirty="0">
                <a:solidFill>
                  <a:schemeClr val="tx1"/>
                </a:solidFill>
              </a:rPr>
              <a:t>Ada (</a:t>
            </a:r>
            <a:r>
              <a:rPr lang="en-US" dirty="0" err="1">
                <a:solidFill>
                  <a:schemeClr val="tx1"/>
                </a:solidFill>
              </a:rPr>
              <a:t>AUnit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C (</a:t>
            </a:r>
            <a:r>
              <a:rPr lang="en-US" dirty="0" err="1">
                <a:solidFill>
                  <a:schemeClr val="tx1"/>
                </a:solidFill>
              </a:rPr>
              <a:t>CUnit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C# (</a:t>
            </a:r>
            <a:r>
              <a:rPr lang="en-US" dirty="0" err="1">
                <a:solidFill>
                  <a:schemeClr val="tx1"/>
                </a:solidFill>
              </a:rPr>
              <a:t>NUnit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C++ (</a:t>
            </a:r>
            <a:r>
              <a:rPr lang="en-US" dirty="0" err="1">
                <a:solidFill>
                  <a:schemeClr val="tx1"/>
                </a:solidFill>
              </a:rPr>
              <a:t>CPPUnit</a:t>
            </a:r>
            <a:r>
              <a:rPr lang="en-US" dirty="0">
                <a:solidFill>
                  <a:schemeClr val="tx1"/>
                </a:solidFill>
              </a:rPr>
              <a:t>, </a:t>
            </a:r>
            <a:r>
              <a:rPr lang="en-US" dirty="0" err="1">
                <a:solidFill>
                  <a:schemeClr val="tx1"/>
                </a:solidFill>
              </a:rPr>
              <a:t>CxxTest</a:t>
            </a:r>
            <a:r>
              <a:rPr lang="en-US" dirty="0">
                <a:solidFill>
                  <a:schemeClr val="tx1"/>
                </a:solidFill>
              </a:rPr>
              <a:t>)</a:t>
            </a:r>
          </a:p>
          <a:p>
            <a:pPr eaLnBrk="1" fontAlgn="auto" hangingPunct="1">
              <a:spcAft>
                <a:spcPts val="0"/>
              </a:spcAft>
              <a:buFont typeface="Arial"/>
              <a:buBlip>
                <a:blip r:embed="rId2"/>
              </a:buBlip>
              <a:defRPr/>
            </a:pPr>
            <a:r>
              <a:rPr lang="en-US" dirty="0" err="1">
                <a:solidFill>
                  <a:schemeClr val="tx1"/>
                </a:solidFill>
              </a:rPr>
              <a:t>Erlang</a:t>
            </a:r>
            <a:r>
              <a:rPr lang="en-US" dirty="0">
                <a:solidFill>
                  <a:schemeClr val="tx1"/>
                </a:solidFill>
              </a:rPr>
              <a:t> (</a:t>
            </a:r>
            <a:r>
              <a:rPr lang="en-US" dirty="0" err="1">
                <a:solidFill>
                  <a:schemeClr val="tx1"/>
                </a:solidFill>
              </a:rPr>
              <a:t>EUnit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Fortran (</a:t>
            </a:r>
            <a:r>
              <a:rPr lang="en-US" dirty="0" err="1">
                <a:solidFill>
                  <a:schemeClr val="tx1"/>
                </a:solidFill>
              </a:rPr>
              <a:t>fUnit</a:t>
            </a:r>
            <a:r>
              <a:rPr lang="en-US" dirty="0">
                <a:solidFill>
                  <a:schemeClr val="tx1"/>
                </a:solidFill>
              </a:rPr>
              <a:t>, </a:t>
            </a:r>
            <a:r>
              <a:rPr lang="en-US" dirty="0" err="1">
                <a:solidFill>
                  <a:schemeClr val="tx1"/>
                </a:solidFill>
              </a:rPr>
              <a:t>pFUnit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Delphi (</a:t>
            </a:r>
            <a:r>
              <a:rPr lang="en-US" dirty="0" err="1">
                <a:solidFill>
                  <a:schemeClr val="tx1"/>
                </a:solidFill>
              </a:rPr>
              <a:t>DUnit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Free Pascal (</a:t>
            </a:r>
            <a:r>
              <a:rPr lang="en-US" dirty="0" err="1">
                <a:solidFill>
                  <a:schemeClr val="tx1"/>
                </a:solidFill>
              </a:rPr>
              <a:t>FPCUnit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Haskell (</a:t>
            </a:r>
            <a:r>
              <a:rPr lang="en-US" dirty="0" err="1">
                <a:solidFill>
                  <a:schemeClr val="tx1"/>
                </a:solidFill>
              </a:rPr>
              <a:t>HUnit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JavaScript (</a:t>
            </a:r>
            <a:r>
              <a:rPr lang="en-US" dirty="0" err="1">
                <a:solidFill>
                  <a:schemeClr val="tx1"/>
                </a:solidFill>
              </a:rPr>
              <a:t>JSUnit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Microsoft .NET (</a:t>
            </a:r>
            <a:r>
              <a:rPr lang="en-US" dirty="0" err="1">
                <a:solidFill>
                  <a:schemeClr val="tx1"/>
                </a:solidFill>
              </a:rPr>
              <a:t>NUnit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Objective-C (</a:t>
            </a:r>
            <a:r>
              <a:rPr lang="en-US" dirty="0" err="1">
                <a:solidFill>
                  <a:schemeClr val="tx1"/>
                </a:solidFill>
              </a:rPr>
              <a:t>OCUnit</a:t>
            </a:r>
            <a:r>
              <a:rPr lang="en-US" dirty="0">
                <a:solidFill>
                  <a:schemeClr val="tx1"/>
                </a:solidFill>
              </a:rPr>
              <a:t>)</a:t>
            </a:r>
          </a:p>
          <a:p>
            <a:pPr eaLnBrk="1" fontAlgn="auto" hangingPunct="1">
              <a:spcAft>
                <a:spcPts val="0"/>
              </a:spcAft>
              <a:buFont typeface="Arial"/>
              <a:buBlip>
                <a:blip r:embed="rId2"/>
              </a:buBlip>
              <a:defRPr/>
            </a:pPr>
            <a:r>
              <a:rPr lang="en-US" dirty="0" err="1">
                <a:solidFill>
                  <a:schemeClr val="tx1"/>
                </a:solidFill>
              </a:rPr>
              <a:t>OCaml</a:t>
            </a:r>
            <a:r>
              <a:rPr lang="en-US" dirty="0">
                <a:solidFill>
                  <a:schemeClr val="tx1"/>
                </a:solidFill>
              </a:rPr>
              <a:t> (</a:t>
            </a:r>
            <a:r>
              <a:rPr lang="en-US" dirty="0" err="1">
                <a:solidFill>
                  <a:schemeClr val="tx1"/>
                </a:solidFill>
              </a:rPr>
              <a:t>OUnit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Perl (Test::Class and Test::Unit)</a:t>
            </a:r>
          </a:p>
          <a:p>
            <a:pPr eaLnBrk="1" fontAlgn="auto" hangingPunct="1">
              <a:spcAft>
                <a:spcPts val="0"/>
              </a:spcAft>
              <a:buFont typeface="Arial"/>
              <a:buBlip>
                <a:blip r:embed="rId2"/>
              </a:buBlip>
              <a:defRPr/>
            </a:pPr>
            <a:r>
              <a:rPr lang="en-US" dirty="0">
                <a:solidFill>
                  <a:schemeClr val="tx1"/>
                </a:solidFill>
              </a:rPr>
              <a:t>PHP (</a:t>
            </a:r>
            <a:r>
              <a:rPr lang="en-US" dirty="0" err="1">
                <a:solidFill>
                  <a:schemeClr val="tx1"/>
                </a:solidFill>
              </a:rPr>
              <a:t>PHPUnit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Python (</a:t>
            </a:r>
            <a:r>
              <a:rPr lang="en-US" dirty="0" err="1">
                <a:solidFill>
                  <a:schemeClr val="tx1"/>
                </a:solidFill>
              </a:rPr>
              <a:t>PyUnit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R (</a:t>
            </a:r>
            <a:r>
              <a:rPr lang="en-US" dirty="0" err="1">
                <a:solidFill>
                  <a:schemeClr val="tx1"/>
                </a:solidFill>
              </a:rPr>
              <a:t>RUnit</a:t>
            </a:r>
            <a:r>
              <a:rPr lang="en-US" dirty="0">
                <a:solidFill>
                  <a:schemeClr val="tx1"/>
                </a:solidFill>
              </a:rPr>
              <a:t>)</a:t>
            </a:r>
          </a:p>
          <a:p>
            <a:pPr eaLnBrk="1" fontAlgn="auto" hangingPunct="1">
              <a:spcAft>
                <a:spcPts val="0"/>
              </a:spcAft>
              <a:buFont typeface="Arial"/>
              <a:buBlip>
                <a:blip r:embed="rId2"/>
              </a:buBlip>
              <a:defRPr/>
            </a:pPr>
            <a:r>
              <a:rPr lang="en-US" dirty="0">
                <a:solidFill>
                  <a:schemeClr val="tx1"/>
                </a:solidFill>
              </a:rPr>
              <a:t>Ruby (Test::Unit)</a:t>
            </a:r>
          </a:p>
        </p:txBody>
      </p:sp>
      <p:sp>
        <p:nvSpPr>
          <p:cNvPr id="4" name="Slide Number Placeholder 3">
            <a:extLst>
              <a:ext uri="{FF2B5EF4-FFF2-40B4-BE49-F238E27FC236}">
                <a16:creationId xmlns:a16="http://schemas.microsoft.com/office/drawing/2014/main" id="{FD3F39CA-75BF-4110-AD3F-6B09192BF48A}"/>
              </a:ext>
            </a:extLst>
          </p:cNvPr>
          <p:cNvSpPr>
            <a:spLocks noGrp="1"/>
          </p:cNvSpPr>
          <p:nvPr>
            <p:ph type="sldNum" sz="quarter" idx="12"/>
          </p:nvPr>
        </p:nvSpPr>
        <p:spPr/>
        <p:txBody>
          <a:bodyPr/>
          <a:lstStyle/>
          <a:p>
            <a:pPr>
              <a:defRPr/>
            </a:pPr>
            <a:fld id="{63F28494-0DAF-4B84-A2F2-4A895A277A0C}" type="slidenum">
              <a:rPr lang="en-US"/>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D9DE-3874-4E4C-A01C-89A11E92516E}"/>
              </a:ext>
            </a:extLst>
          </p:cNvPr>
          <p:cNvSpPr>
            <a:spLocks noGrp="1"/>
          </p:cNvSpPr>
          <p:nvPr>
            <p:ph type="title"/>
          </p:nvPr>
        </p:nvSpPr>
        <p:spPr/>
        <p:txBody>
          <a:bodyPr rtlCol="0">
            <a:normAutofit/>
          </a:bodyPr>
          <a:lstStyle/>
          <a:p>
            <a:pPr eaLnBrk="1" fontAlgn="auto" hangingPunct="1">
              <a:spcAft>
                <a:spcPts val="0"/>
              </a:spcAft>
              <a:defRPr/>
            </a:pPr>
            <a:r>
              <a:rPr lang="en-US" dirty="0"/>
              <a:t>Some Important Tips</a:t>
            </a:r>
          </a:p>
        </p:txBody>
      </p:sp>
      <p:sp>
        <p:nvSpPr>
          <p:cNvPr id="3" name="Content Placeholder 2">
            <a:extLst>
              <a:ext uri="{FF2B5EF4-FFF2-40B4-BE49-F238E27FC236}">
                <a16:creationId xmlns:a16="http://schemas.microsoft.com/office/drawing/2014/main" id="{44181C9B-46A7-49F6-BB81-42CAAA671A6A}"/>
              </a:ext>
            </a:extLst>
          </p:cNvPr>
          <p:cNvSpPr>
            <a:spLocks noGrp="1"/>
          </p:cNvSpPr>
          <p:nvPr>
            <p:ph idx="1"/>
          </p:nvPr>
        </p:nvSpPr>
        <p:spPr>
          <a:xfrm>
            <a:off x="457200" y="1429040"/>
            <a:ext cx="8229600" cy="4332287"/>
          </a:xfrm>
        </p:spPr>
        <p:txBody>
          <a:bodyPr rtlCol="0">
            <a:normAutofit fontScale="92500"/>
          </a:bodyPr>
          <a:lstStyle/>
          <a:p>
            <a:pPr algn="just" eaLnBrk="1" fontAlgn="auto" hangingPunct="1">
              <a:spcAft>
                <a:spcPts val="0"/>
              </a:spcAft>
              <a:buFont typeface="Arial"/>
              <a:buChar char="•"/>
              <a:defRPr/>
            </a:pPr>
            <a:r>
              <a:rPr lang="en-US" sz="1600" dirty="0"/>
              <a:t>You should use </a:t>
            </a:r>
            <a:r>
              <a:rPr lang="en-US" sz="1600" dirty="0">
                <a:solidFill>
                  <a:schemeClr val="accent2">
                    <a:lumMod val="75000"/>
                  </a:schemeClr>
                </a:solidFill>
              </a:rPr>
              <a:t>object oriented best practice </a:t>
            </a:r>
            <a:r>
              <a:rPr lang="en-US" sz="1600" dirty="0"/>
              <a:t>for your test code. You should bring all of the common functionalities in the base class. That way you can eliminate duplicate code, long methods etc. </a:t>
            </a:r>
          </a:p>
          <a:p>
            <a:pPr algn="just" eaLnBrk="1" fontAlgn="auto" hangingPunct="1">
              <a:spcAft>
                <a:spcPts val="0"/>
              </a:spcAft>
              <a:buFont typeface="Arial"/>
              <a:buChar char="•"/>
              <a:defRPr/>
            </a:pPr>
            <a:endParaRPr lang="en-US" sz="1600" dirty="0"/>
          </a:p>
          <a:p>
            <a:pPr algn="just" eaLnBrk="1" fontAlgn="auto" hangingPunct="1">
              <a:spcAft>
                <a:spcPts val="0"/>
              </a:spcAft>
              <a:buFont typeface="Arial"/>
              <a:buChar char="•"/>
              <a:defRPr/>
            </a:pPr>
            <a:r>
              <a:rPr lang="en-US" sz="1600" dirty="0"/>
              <a:t>You should use </a:t>
            </a:r>
            <a:r>
              <a:rPr lang="en-US" sz="1600" dirty="0">
                <a:solidFill>
                  <a:schemeClr val="accent2">
                    <a:lumMod val="75000"/>
                  </a:schemeClr>
                </a:solidFill>
              </a:rPr>
              <a:t>proper method name</a:t>
            </a:r>
            <a:r>
              <a:rPr lang="en-US" sz="1600" dirty="0"/>
              <a:t>. it is going to be easier for the team to maintain the code in future. </a:t>
            </a:r>
          </a:p>
          <a:p>
            <a:pPr marL="0" indent="0" algn="just" eaLnBrk="1" fontAlgn="auto" hangingPunct="1">
              <a:spcAft>
                <a:spcPts val="0"/>
              </a:spcAft>
              <a:buNone/>
              <a:defRPr/>
            </a:pPr>
            <a:endParaRPr lang="en-US" sz="1600" dirty="0"/>
          </a:p>
          <a:p>
            <a:pPr algn="just" eaLnBrk="1" fontAlgn="auto" hangingPunct="1">
              <a:spcAft>
                <a:spcPts val="0"/>
              </a:spcAft>
              <a:buFont typeface="Arial"/>
              <a:buChar char="•"/>
              <a:defRPr/>
            </a:pPr>
            <a:r>
              <a:rPr lang="en-US" sz="1600" dirty="0"/>
              <a:t>The JUnit framework automatically handles the exception. It is good idea </a:t>
            </a:r>
            <a:r>
              <a:rPr lang="en-US" sz="1600" dirty="0">
                <a:solidFill>
                  <a:schemeClr val="accent2">
                    <a:lumMod val="75000"/>
                  </a:schemeClr>
                </a:solidFill>
              </a:rPr>
              <a:t>not to throw an exception </a:t>
            </a:r>
            <a:r>
              <a:rPr lang="en-US" sz="1600" dirty="0"/>
              <a:t>in a test that shouldn't throw an exception. Otherwise, it can hide bugs which may be discovered much later stage. </a:t>
            </a:r>
          </a:p>
          <a:p>
            <a:pPr algn="just" eaLnBrk="1" fontAlgn="auto" hangingPunct="1">
              <a:spcAft>
                <a:spcPts val="0"/>
              </a:spcAft>
              <a:buFont typeface="Arial"/>
              <a:buChar char="•"/>
              <a:defRPr/>
            </a:pPr>
            <a:endParaRPr lang="en-US" sz="1600" dirty="0"/>
          </a:p>
          <a:p>
            <a:pPr algn="just" eaLnBrk="1" fontAlgn="auto" hangingPunct="1">
              <a:spcAft>
                <a:spcPts val="0"/>
              </a:spcAft>
              <a:buFont typeface="Arial"/>
              <a:buChar char="•"/>
              <a:defRPr/>
            </a:pPr>
            <a:r>
              <a:rPr lang="en-US" sz="1600" dirty="0"/>
              <a:t>JUnit doesn't provide all of the functionalities to test your code. So, you need an </a:t>
            </a:r>
            <a:r>
              <a:rPr lang="en-US" sz="1600" dirty="0">
                <a:solidFill>
                  <a:schemeClr val="accent2">
                    <a:lumMod val="75000"/>
                  </a:schemeClr>
                </a:solidFill>
              </a:rPr>
              <a:t>additional test tool</a:t>
            </a:r>
            <a:r>
              <a:rPr lang="en-US" sz="1600" dirty="0"/>
              <a:t>. Some of the tools are </a:t>
            </a:r>
            <a:r>
              <a:rPr lang="en-US" sz="1600" dirty="0" err="1"/>
              <a:t>DBunit</a:t>
            </a:r>
            <a:r>
              <a:rPr lang="en-US" sz="1600" dirty="0"/>
              <a:t>, Selenium </a:t>
            </a:r>
            <a:r>
              <a:rPr lang="en-US" sz="1600" dirty="0" err="1"/>
              <a:t>etc</a:t>
            </a:r>
            <a:r>
              <a:rPr lang="en-US" sz="1600" dirty="0"/>
              <a:t> that can be used as an extension of JUnit. </a:t>
            </a:r>
          </a:p>
          <a:p>
            <a:pPr algn="just" eaLnBrk="1" fontAlgn="auto" hangingPunct="1">
              <a:spcAft>
                <a:spcPts val="0"/>
              </a:spcAft>
              <a:buFont typeface="Arial"/>
              <a:buChar char="•"/>
              <a:defRPr/>
            </a:pPr>
            <a:endParaRPr lang="en-US" sz="1600" dirty="0"/>
          </a:p>
          <a:p>
            <a:pPr algn="just" eaLnBrk="1" fontAlgn="auto" hangingPunct="1">
              <a:spcAft>
                <a:spcPts val="0"/>
              </a:spcAft>
              <a:buFont typeface="Arial"/>
              <a:buChar char="•"/>
              <a:defRPr/>
            </a:pPr>
            <a:r>
              <a:rPr lang="en-US" sz="1600" dirty="0"/>
              <a:t>Instead of rely on </a:t>
            </a:r>
            <a:r>
              <a:rPr lang="en-US" sz="1600" dirty="0" err="1"/>
              <a:t>System.out.println</a:t>
            </a:r>
            <a:r>
              <a:rPr lang="en-US" sz="1600" dirty="0"/>
              <a:t>() method to figure out the success of the test, you can rely upon the </a:t>
            </a:r>
            <a:r>
              <a:rPr lang="en-US" sz="1600" dirty="0">
                <a:solidFill>
                  <a:schemeClr val="accent2">
                    <a:lumMod val="75000"/>
                  </a:schemeClr>
                </a:solidFill>
              </a:rPr>
              <a:t>'assert' method </a:t>
            </a:r>
            <a:r>
              <a:rPr lang="en-US" sz="1600" dirty="0"/>
              <a:t>of JUnit so that you can run the automated test and that way the tester doesn't need to monitor the test in person all the time. </a:t>
            </a:r>
          </a:p>
        </p:txBody>
      </p:sp>
      <p:sp>
        <p:nvSpPr>
          <p:cNvPr id="4" name="Slide Number Placeholder 3">
            <a:extLst>
              <a:ext uri="{FF2B5EF4-FFF2-40B4-BE49-F238E27FC236}">
                <a16:creationId xmlns:a16="http://schemas.microsoft.com/office/drawing/2014/main" id="{92FBD6DC-FD38-4EB4-994D-84D82EEA23AA}"/>
              </a:ext>
            </a:extLst>
          </p:cNvPr>
          <p:cNvSpPr>
            <a:spLocks noGrp="1"/>
          </p:cNvSpPr>
          <p:nvPr>
            <p:ph type="sldNum" sz="quarter" idx="12"/>
          </p:nvPr>
        </p:nvSpPr>
        <p:spPr/>
        <p:txBody>
          <a:bodyPr/>
          <a:lstStyle/>
          <a:p>
            <a:pPr>
              <a:defRPr/>
            </a:pPr>
            <a:fld id="{2F997453-F46F-40C5-BBA4-5C5F6796BDE4}" type="slidenum">
              <a:rPr lang="en-US"/>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7A33-EDDA-4332-839F-FED67CE9AFF7}"/>
              </a:ext>
            </a:extLst>
          </p:cNvPr>
          <p:cNvSpPr>
            <a:spLocks noGrp="1"/>
          </p:cNvSpPr>
          <p:nvPr>
            <p:ph type="title"/>
          </p:nvPr>
        </p:nvSpPr>
        <p:spPr/>
        <p:txBody>
          <a:bodyPr rtlCol="0">
            <a:normAutofit/>
          </a:bodyPr>
          <a:lstStyle/>
          <a:p>
            <a:pPr eaLnBrk="1" fontAlgn="auto" hangingPunct="1">
              <a:spcAft>
                <a:spcPts val="0"/>
              </a:spcAft>
              <a:defRPr/>
            </a:pPr>
            <a:r>
              <a:rPr lang="en-US" dirty="0"/>
              <a:t>Best Practices</a:t>
            </a:r>
          </a:p>
        </p:txBody>
      </p:sp>
      <p:pic>
        <p:nvPicPr>
          <p:cNvPr id="92163" name="Content Placeholder 3">
            <a:extLst>
              <a:ext uri="{FF2B5EF4-FFF2-40B4-BE49-F238E27FC236}">
                <a16:creationId xmlns:a16="http://schemas.microsoft.com/office/drawing/2014/main" id="{A169D4A9-1CEB-4470-A696-258064279D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46150" y="1568450"/>
            <a:ext cx="7251700" cy="4013200"/>
          </a:xfrm>
        </p:spPr>
      </p:pic>
      <p:sp>
        <p:nvSpPr>
          <p:cNvPr id="3" name="Slide Number Placeholder 2">
            <a:extLst>
              <a:ext uri="{FF2B5EF4-FFF2-40B4-BE49-F238E27FC236}">
                <a16:creationId xmlns:a16="http://schemas.microsoft.com/office/drawing/2014/main" id="{A8CB6EC8-732D-40FF-BB78-1C1BB4C7819A}"/>
              </a:ext>
            </a:extLst>
          </p:cNvPr>
          <p:cNvSpPr>
            <a:spLocks noGrp="1"/>
          </p:cNvSpPr>
          <p:nvPr>
            <p:ph type="sldNum" sz="quarter" idx="12"/>
          </p:nvPr>
        </p:nvSpPr>
        <p:spPr/>
        <p:txBody>
          <a:bodyPr/>
          <a:lstStyle/>
          <a:p>
            <a:pPr>
              <a:defRPr/>
            </a:pPr>
            <a:fld id="{CAB7A6DE-6340-4164-9883-CB9B970B5BDF}" type="slidenum">
              <a:rPr lang="en-US"/>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201D-9FC4-409C-87B6-1666FBF4D975}"/>
              </a:ext>
            </a:extLst>
          </p:cNvPr>
          <p:cNvSpPr>
            <a:spLocks noGrp="1"/>
          </p:cNvSpPr>
          <p:nvPr>
            <p:ph type="title"/>
          </p:nvPr>
        </p:nvSpPr>
        <p:spPr/>
        <p:txBody>
          <a:bodyPr rtlCol="0">
            <a:normAutofit/>
          </a:bodyPr>
          <a:lstStyle/>
          <a:p>
            <a:pPr eaLnBrk="1" fontAlgn="auto" hangingPunct="1">
              <a:spcAft>
                <a:spcPts val="0"/>
              </a:spcAft>
              <a:defRPr/>
            </a:pPr>
            <a:r>
              <a:rPr lang="en-US" dirty="0"/>
              <a:t>Thanks</a:t>
            </a:r>
          </a:p>
        </p:txBody>
      </p:sp>
      <p:sp>
        <p:nvSpPr>
          <p:cNvPr id="3" name="Content Placeholder 2">
            <a:extLst>
              <a:ext uri="{FF2B5EF4-FFF2-40B4-BE49-F238E27FC236}">
                <a16:creationId xmlns:a16="http://schemas.microsoft.com/office/drawing/2014/main" id="{61D53C8F-824C-4E6F-9DDB-16822D584C70}"/>
              </a:ext>
            </a:extLst>
          </p:cNvPr>
          <p:cNvSpPr>
            <a:spLocks noGrp="1"/>
          </p:cNvSpPr>
          <p:nvPr>
            <p:ph idx="1"/>
          </p:nvPr>
        </p:nvSpPr>
        <p:spPr>
          <a:xfrm>
            <a:off x="457200" y="1600200"/>
            <a:ext cx="8229600" cy="3133725"/>
          </a:xfrm>
        </p:spPr>
        <p:txBody>
          <a:bodyPr rtlCol="0">
            <a:normAutofit/>
          </a:bodyPr>
          <a:lstStyle/>
          <a:p>
            <a:pPr algn="l" rtl="0"/>
            <a:r>
              <a:rPr lang="en-US" sz="2000" b="0" i="0" dirty="0">
                <a:effectLst/>
                <a:latin typeface="Open Sans" panose="020B0606030504020204" pitchFamily="34" charset="0"/>
              </a:rPr>
              <a:t>JUnit 5 User Guide</a:t>
            </a:r>
          </a:p>
          <a:p>
            <a:pPr marL="457200" lvl="1" indent="0" eaLnBrk="1" fontAlgn="auto" hangingPunct="1">
              <a:spcAft>
                <a:spcPts val="0"/>
              </a:spcAft>
              <a:buFont typeface="Arial"/>
              <a:buNone/>
              <a:defRPr/>
            </a:pPr>
            <a:r>
              <a:rPr lang="en-US" sz="3200" i="1" dirty="0">
                <a:hlinkClick r:id="rId2"/>
              </a:rPr>
              <a:t>https://junit.org/junit5/docs/current/user-guide/</a:t>
            </a:r>
            <a:endParaRPr lang="en-US" sz="3200" i="1" dirty="0"/>
          </a:p>
          <a:p>
            <a:pPr marL="457200" lvl="1" indent="0" eaLnBrk="1" fontAlgn="auto" hangingPunct="1">
              <a:spcAft>
                <a:spcPts val="0"/>
              </a:spcAft>
              <a:buFont typeface="Arial"/>
              <a:buNone/>
              <a:defRPr/>
            </a:pPr>
            <a:endParaRPr lang="en-US" sz="3200" i="1" dirty="0"/>
          </a:p>
          <a:p>
            <a:pPr marL="457200" lvl="1" indent="0" eaLnBrk="1" fontAlgn="auto" hangingPunct="1">
              <a:spcAft>
                <a:spcPts val="0"/>
              </a:spcAft>
              <a:buFont typeface="Arial"/>
              <a:buNone/>
              <a:defRPr/>
            </a:pPr>
            <a:endParaRPr lang="en-US" sz="3200" i="1" dirty="0"/>
          </a:p>
          <a:p>
            <a:pPr marL="457200" lvl="1" indent="0" eaLnBrk="1" fontAlgn="auto" hangingPunct="1">
              <a:spcAft>
                <a:spcPts val="0"/>
              </a:spcAft>
              <a:buFont typeface="Arial"/>
              <a:buNone/>
              <a:defRPr/>
            </a:pPr>
            <a:endParaRPr lang="en-US" sz="3200" i="1" dirty="0"/>
          </a:p>
          <a:p>
            <a:pPr marL="457200" lvl="1" indent="0" eaLnBrk="1" fontAlgn="auto" hangingPunct="1">
              <a:spcAft>
                <a:spcPts val="0"/>
              </a:spcAft>
              <a:buFont typeface="Arial"/>
              <a:buNone/>
              <a:defRPr/>
            </a:pPr>
            <a:endParaRPr lang="en-US" sz="3200" i="1" dirty="0"/>
          </a:p>
        </p:txBody>
      </p:sp>
      <p:sp>
        <p:nvSpPr>
          <p:cNvPr id="4" name="Slide Number Placeholder 3">
            <a:extLst>
              <a:ext uri="{FF2B5EF4-FFF2-40B4-BE49-F238E27FC236}">
                <a16:creationId xmlns:a16="http://schemas.microsoft.com/office/drawing/2014/main" id="{BC9FCB89-417F-4DEB-93A7-F4784E81F896}"/>
              </a:ext>
            </a:extLst>
          </p:cNvPr>
          <p:cNvSpPr>
            <a:spLocks noGrp="1"/>
          </p:cNvSpPr>
          <p:nvPr>
            <p:ph type="sldNum" sz="quarter" idx="12"/>
          </p:nvPr>
        </p:nvSpPr>
        <p:spPr/>
        <p:txBody>
          <a:bodyPr/>
          <a:lstStyle/>
          <a:p>
            <a:pPr>
              <a:defRPr/>
            </a:pPr>
            <a:fld id="{D91A2CF7-E6EE-4FBE-AFB3-7F3CD8111771}" type="slidenum">
              <a:rPr lang="en-US"/>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
            <a:extLst>
              <a:ext uri="{FF2B5EF4-FFF2-40B4-BE49-F238E27FC236}">
                <a16:creationId xmlns:a16="http://schemas.microsoft.com/office/drawing/2014/main" id="{7FE7BA9E-9AD1-4C2F-BBF6-D2986BD12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969963"/>
            <a:ext cx="7483475"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Segnaposto contenuto 2">
            <a:extLst>
              <a:ext uri="{FF2B5EF4-FFF2-40B4-BE49-F238E27FC236}">
                <a16:creationId xmlns:a16="http://schemas.microsoft.com/office/drawing/2014/main" id="{275BB581-B6AC-4F51-B1D0-51702D74C76C}"/>
              </a:ext>
            </a:extLst>
          </p:cNvPr>
          <p:cNvSpPr>
            <a:spLocks noGrp="1" noChangeArrowheads="1"/>
          </p:cNvSpPr>
          <p:nvPr>
            <p:ph idx="1"/>
          </p:nvPr>
        </p:nvSpPr>
        <p:spPr>
          <a:xfrm>
            <a:off x="2254250" y="566738"/>
            <a:ext cx="4852988" cy="2320925"/>
          </a:xfrm>
        </p:spPr>
        <p:txBody>
          <a:bodyPr anchor="ctr"/>
          <a:lstStyle/>
          <a:p>
            <a:pPr marL="0" indent="0" algn="ctr" eaLnBrk="1" hangingPunct="1">
              <a:buFont typeface="Arial" panose="020B0604020202020204" pitchFamily="34" charset="0"/>
              <a:buNone/>
            </a:pPr>
            <a:r>
              <a:rPr lang="en-US" altLang="en-US" sz="6000" b="1">
                <a:solidFill>
                  <a:schemeClr val="bg1"/>
                </a:solidFill>
                <a:latin typeface="Bradley Hand"/>
                <a:ea typeface="Bradley Hand"/>
                <a:cs typeface="Bradley Hand"/>
              </a:rPr>
              <a:t>Thank you</a:t>
            </a:r>
          </a:p>
        </p:txBody>
      </p:sp>
      <p:sp>
        <p:nvSpPr>
          <p:cNvPr id="4" name="Slide Number Placeholder 3">
            <a:extLst>
              <a:ext uri="{FF2B5EF4-FFF2-40B4-BE49-F238E27FC236}">
                <a16:creationId xmlns:a16="http://schemas.microsoft.com/office/drawing/2014/main" id="{CF594193-35F3-46D6-B6F1-902FD28C5EB1}"/>
              </a:ext>
            </a:extLst>
          </p:cNvPr>
          <p:cNvSpPr>
            <a:spLocks noGrp="1"/>
          </p:cNvSpPr>
          <p:nvPr>
            <p:ph type="sldNum" sz="quarter" idx="12"/>
          </p:nvPr>
        </p:nvSpPr>
        <p:spPr/>
        <p:txBody>
          <a:bodyPr/>
          <a:lstStyle/>
          <a:p>
            <a:pPr>
              <a:defRPr/>
            </a:pPr>
            <a:fld id="{0C5E8A6C-6A8F-483A-9D3F-FC9144599A41}" type="slidenum">
              <a:rPr lang="en-US"/>
              <a:pPr>
                <a:defRPr/>
              </a:pPr>
              <a:t>65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1D80-5C53-4F26-88E2-C3ECC46460D8}"/>
              </a:ext>
            </a:extLst>
          </p:cNvPr>
          <p:cNvSpPr>
            <a:spLocks noGrp="1"/>
          </p:cNvSpPr>
          <p:nvPr>
            <p:ph type="title"/>
          </p:nvPr>
        </p:nvSpPr>
        <p:spPr/>
        <p:txBody>
          <a:bodyPr rtlCol="0">
            <a:normAutofit/>
          </a:bodyPr>
          <a:lstStyle/>
          <a:p>
            <a:pPr eaLnBrk="1" fontAlgn="auto" hangingPunct="1">
              <a:spcAft>
                <a:spcPts val="0"/>
              </a:spcAft>
              <a:defRPr/>
            </a:pPr>
            <a:r>
              <a:rPr lang="en-US" dirty="0"/>
              <a:t>Black-box testing</a:t>
            </a:r>
          </a:p>
        </p:txBody>
      </p:sp>
      <p:sp>
        <p:nvSpPr>
          <p:cNvPr id="3" name="Content Placeholder 2">
            <a:extLst>
              <a:ext uri="{FF2B5EF4-FFF2-40B4-BE49-F238E27FC236}">
                <a16:creationId xmlns:a16="http://schemas.microsoft.com/office/drawing/2014/main" id="{05B5F218-D666-4B0B-93FD-483202B7436B}"/>
              </a:ext>
            </a:extLst>
          </p:cNvPr>
          <p:cNvSpPr>
            <a:spLocks noGrp="1"/>
          </p:cNvSpPr>
          <p:nvPr>
            <p:ph idx="1"/>
          </p:nvPr>
        </p:nvSpPr>
        <p:spPr/>
        <p:txBody>
          <a:bodyPr rtlCol="0">
            <a:normAutofit fontScale="77500" lnSpcReduction="20000"/>
          </a:bodyPr>
          <a:lstStyle/>
          <a:p>
            <a:pPr marL="0" indent="0" algn="just" eaLnBrk="1" fontAlgn="auto" hangingPunct="1">
              <a:spcAft>
                <a:spcPts val="0"/>
              </a:spcAft>
              <a:buFont typeface="Arial"/>
              <a:buNone/>
              <a:defRPr/>
            </a:pPr>
            <a:r>
              <a:rPr lang="en-US" dirty="0"/>
              <a:t>Some of the </a:t>
            </a:r>
            <a:r>
              <a:rPr lang="en-US" b="1" dirty="0"/>
              <a:t>advantages of black-box testing</a:t>
            </a:r>
            <a:r>
              <a:rPr lang="en-US" dirty="0"/>
              <a:t> are:</a:t>
            </a:r>
          </a:p>
          <a:p>
            <a:pPr algn="just" eaLnBrk="1" fontAlgn="auto" hangingPunct="1">
              <a:spcAft>
                <a:spcPts val="0"/>
              </a:spcAft>
              <a:buFont typeface="Arial"/>
              <a:buChar char="•"/>
              <a:defRPr/>
            </a:pPr>
            <a:r>
              <a:rPr lang="en-US" dirty="0"/>
              <a:t>Efficient for large segments of code</a:t>
            </a:r>
          </a:p>
          <a:p>
            <a:pPr algn="just" eaLnBrk="1" fontAlgn="auto" hangingPunct="1">
              <a:spcAft>
                <a:spcPts val="0"/>
              </a:spcAft>
              <a:buFont typeface="Arial"/>
              <a:buChar char="•"/>
              <a:defRPr/>
            </a:pPr>
            <a:r>
              <a:rPr lang="en-US" dirty="0"/>
              <a:t>Code access is not required</a:t>
            </a:r>
          </a:p>
          <a:p>
            <a:pPr algn="just" eaLnBrk="1" fontAlgn="auto" hangingPunct="1">
              <a:spcAft>
                <a:spcPts val="0"/>
              </a:spcAft>
              <a:buFont typeface="Arial"/>
              <a:buChar char="•"/>
              <a:defRPr/>
            </a:pPr>
            <a:r>
              <a:rPr lang="en-US" dirty="0"/>
              <a:t>Separation between user’s and developer’s perspectives</a:t>
            </a:r>
          </a:p>
          <a:p>
            <a:pPr marL="0" indent="0" algn="just" eaLnBrk="1" fontAlgn="auto" hangingPunct="1">
              <a:spcAft>
                <a:spcPts val="0"/>
              </a:spcAft>
              <a:buFont typeface="Arial"/>
              <a:buNone/>
              <a:defRPr/>
            </a:pPr>
            <a:endParaRPr lang="en-US" dirty="0"/>
          </a:p>
          <a:p>
            <a:pPr marL="0" indent="0" algn="just" eaLnBrk="1" fontAlgn="auto" hangingPunct="1">
              <a:spcAft>
                <a:spcPts val="0"/>
              </a:spcAft>
              <a:buFont typeface="Arial"/>
              <a:buNone/>
              <a:defRPr/>
            </a:pPr>
            <a:r>
              <a:rPr lang="en-US" dirty="0"/>
              <a:t>Some of the </a:t>
            </a:r>
            <a:r>
              <a:rPr lang="en-US" b="1" dirty="0"/>
              <a:t>disadvantages of black-box testing</a:t>
            </a:r>
            <a:r>
              <a:rPr lang="en-US" dirty="0"/>
              <a:t> are:</a:t>
            </a:r>
          </a:p>
          <a:p>
            <a:pPr algn="just" eaLnBrk="1" fontAlgn="auto" hangingPunct="1">
              <a:spcAft>
                <a:spcPts val="0"/>
              </a:spcAft>
              <a:buFont typeface="Arial"/>
              <a:buChar char="•"/>
              <a:defRPr/>
            </a:pPr>
            <a:r>
              <a:rPr lang="en-US" dirty="0"/>
              <a:t>Limited coverage since only a fraction of test scenarios is performed</a:t>
            </a:r>
          </a:p>
          <a:p>
            <a:pPr algn="just" eaLnBrk="1" fontAlgn="auto" hangingPunct="1">
              <a:spcAft>
                <a:spcPts val="0"/>
              </a:spcAft>
              <a:buFont typeface="Arial"/>
              <a:buChar char="•"/>
              <a:defRPr/>
            </a:pPr>
            <a:r>
              <a:rPr lang="en-US" dirty="0"/>
              <a:t>Inefficient testing due to tester’s lack of knowledge about software internals</a:t>
            </a:r>
          </a:p>
          <a:p>
            <a:pPr algn="just" eaLnBrk="1" fontAlgn="auto" hangingPunct="1">
              <a:spcAft>
                <a:spcPts val="0"/>
              </a:spcAft>
              <a:buFont typeface="Arial"/>
              <a:buChar char="•"/>
              <a:defRPr/>
            </a:pPr>
            <a:r>
              <a:rPr lang="en-US" dirty="0"/>
              <a:t>Blind coverage since tester has limited knowledge about the application</a:t>
            </a:r>
          </a:p>
        </p:txBody>
      </p:sp>
      <p:sp>
        <p:nvSpPr>
          <p:cNvPr id="4" name="Slide Number Placeholder 3">
            <a:extLst>
              <a:ext uri="{FF2B5EF4-FFF2-40B4-BE49-F238E27FC236}">
                <a16:creationId xmlns:a16="http://schemas.microsoft.com/office/drawing/2014/main" id="{76114DDC-271F-4AAF-B0D9-3843744F506D}"/>
              </a:ext>
            </a:extLst>
          </p:cNvPr>
          <p:cNvSpPr>
            <a:spLocks noGrp="1"/>
          </p:cNvSpPr>
          <p:nvPr>
            <p:ph type="sldNum" sz="quarter" idx="12"/>
          </p:nvPr>
        </p:nvSpPr>
        <p:spPr/>
        <p:txBody>
          <a:bodyPr/>
          <a:lstStyle/>
          <a:p>
            <a:pPr>
              <a:defRPr/>
            </a:pPr>
            <a:fld id="{7E41A6BB-C3DB-4A45-AABC-C15615BA4C5E}"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51C9-E562-4A29-8F6A-8FBB2359E1BF}"/>
              </a:ext>
            </a:extLst>
          </p:cNvPr>
          <p:cNvSpPr>
            <a:spLocks noGrp="1"/>
          </p:cNvSpPr>
          <p:nvPr>
            <p:ph type="title"/>
          </p:nvPr>
        </p:nvSpPr>
        <p:spPr/>
        <p:txBody>
          <a:bodyPr rtlCol="0">
            <a:normAutofit/>
          </a:bodyPr>
          <a:lstStyle/>
          <a:p>
            <a:pPr eaLnBrk="1" fontAlgn="auto" hangingPunct="1">
              <a:spcAft>
                <a:spcPts val="0"/>
              </a:spcAft>
              <a:defRPr/>
            </a:pPr>
            <a:r>
              <a:rPr lang="en-US" dirty="0"/>
              <a:t>White-box testing</a:t>
            </a:r>
          </a:p>
        </p:txBody>
      </p:sp>
      <p:sp>
        <p:nvSpPr>
          <p:cNvPr id="3" name="Content Placeholder 2">
            <a:extLst>
              <a:ext uri="{FF2B5EF4-FFF2-40B4-BE49-F238E27FC236}">
                <a16:creationId xmlns:a16="http://schemas.microsoft.com/office/drawing/2014/main" id="{0D299F4A-FA49-4D37-86B0-47AE50426DAD}"/>
              </a:ext>
            </a:extLst>
          </p:cNvPr>
          <p:cNvSpPr>
            <a:spLocks noGrp="1"/>
          </p:cNvSpPr>
          <p:nvPr>
            <p:ph idx="1"/>
          </p:nvPr>
        </p:nvSpPr>
        <p:spPr>
          <a:xfrm>
            <a:off x="457200" y="1600200"/>
            <a:ext cx="8229600" cy="4127500"/>
          </a:xfrm>
        </p:spPr>
        <p:txBody>
          <a:bodyPr rtlCol="0">
            <a:normAutofit fontScale="92500" lnSpcReduction="10000"/>
          </a:bodyPr>
          <a:lstStyle/>
          <a:p>
            <a:pPr algn="just" eaLnBrk="1" fontAlgn="auto" hangingPunct="1">
              <a:spcAft>
                <a:spcPts val="0"/>
              </a:spcAft>
              <a:buFont typeface="Arial"/>
              <a:buChar char="•"/>
              <a:defRPr/>
            </a:pPr>
            <a:r>
              <a:rPr lang="en-US" dirty="0"/>
              <a:t>It </a:t>
            </a:r>
            <a:r>
              <a:rPr lang="en-US" dirty="0">
                <a:solidFill>
                  <a:schemeClr val="accent2">
                    <a:lumMod val="75000"/>
                  </a:schemeClr>
                </a:solidFill>
              </a:rPr>
              <a:t>looks inside </a:t>
            </a:r>
            <a:r>
              <a:rPr lang="en-US" dirty="0"/>
              <a:t>the software and uses that knowledge as part of the testing process. If, for example, exception is thrown under certain conditions, the test might want to reproduce those conditions. </a:t>
            </a:r>
          </a:p>
          <a:p>
            <a:pPr algn="just" eaLnBrk="1" fontAlgn="auto" hangingPunct="1">
              <a:spcAft>
                <a:spcPts val="0"/>
              </a:spcAft>
              <a:buFont typeface="Arial"/>
              <a:buChar char="•"/>
              <a:defRPr/>
            </a:pPr>
            <a:r>
              <a:rPr lang="en-US" dirty="0"/>
              <a:t>Requires </a:t>
            </a:r>
            <a:r>
              <a:rPr lang="en-US" dirty="0">
                <a:solidFill>
                  <a:schemeClr val="accent2">
                    <a:lumMod val="75000"/>
                  </a:schemeClr>
                </a:solidFill>
              </a:rPr>
              <a:t>internal knowledge </a:t>
            </a:r>
            <a:r>
              <a:rPr lang="en-US" dirty="0"/>
              <a:t>of the system and programming skills. </a:t>
            </a:r>
          </a:p>
          <a:p>
            <a:pPr algn="just" eaLnBrk="1" fontAlgn="auto" hangingPunct="1">
              <a:spcAft>
                <a:spcPts val="0"/>
              </a:spcAft>
              <a:buFont typeface="Arial"/>
              <a:buChar char="•"/>
              <a:defRPr/>
            </a:pPr>
            <a:r>
              <a:rPr lang="en-US" dirty="0"/>
              <a:t>It provides </a:t>
            </a:r>
            <a:r>
              <a:rPr lang="en-US" b="1" dirty="0"/>
              <a:t>internal perspective</a:t>
            </a:r>
            <a:r>
              <a:rPr lang="en-US" dirty="0"/>
              <a:t> of the software under test.</a:t>
            </a:r>
          </a:p>
        </p:txBody>
      </p:sp>
      <p:sp>
        <p:nvSpPr>
          <p:cNvPr id="4" name="Slide Number Placeholder 3">
            <a:extLst>
              <a:ext uri="{FF2B5EF4-FFF2-40B4-BE49-F238E27FC236}">
                <a16:creationId xmlns:a16="http://schemas.microsoft.com/office/drawing/2014/main" id="{4031BDB9-98F1-47A1-A3E8-BC2D0D092B26}"/>
              </a:ext>
            </a:extLst>
          </p:cNvPr>
          <p:cNvSpPr>
            <a:spLocks noGrp="1"/>
          </p:cNvSpPr>
          <p:nvPr>
            <p:ph type="sldNum" sz="quarter" idx="12"/>
          </p:nvPr>
        </p:nvSpPr>
        <p:spPr/>
        <p:txBody>
          <a:bodyPr/>
          <a:lstStyle/>
          <a:p>
            <a:pPr>
              <a:defRPr/>
            </a:pPr>
            <a:fld id="{E8582375-9349-489E-B9DF-68BB5DDE5E14}"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BA5B-2602-4B18-BEFD-80708AC156F2}"/>
              </a:ext>
            </a:extLst>
          </p:cNvPr>
          <p:cNvSpPr>
            <a:spLocks noGrp="1"/>
          </p:cNvSpPr>
          <p:nvPr>
            <p:ph type="title"/>
          </p:nvPr>
        </p:nvSpPr>
        <p:spPr/>
        <p:txBody>
          <a:bodyPr rtlCol="0">
            <a:normAutofit/>
          </a:bodyPr>
          <a:lstStyle/>
          <a:p>
            <a:pPr eaLnBrk="1" fontAlgn="auto" hangingPunct="1">
              <a:spcAft>
                <a:spcPts val="0"/>
              </a:spcAft>
              <a:defRPr/>
            </a:pPr>
            <a:r>
              <a:rPr lang="en-US" dirty="0"/>
              <a:t>White-box testing</a:t>
            </a:r>
          </a:p>
        </p:txBody>
      </p:sp>
      <p:sp>
        <p:nvSpPr>
          <p:cNvPr id="3" name="Content Placeholder 2">
            <a:extLst>
              <a:ext uri="{FF2B5EF4-FFF2-40B4-BE49-F238E27FC236}">
                <a16:creationId xmlns:a16="http://schemas.microsoft.com/office/drawing/2014/main" id="{346A72D0-3645-4612-9AFC-C847E8F3811E}"/>
              </a:ext>
            </a:extLst>
          </p:cNvPr>
          <p:cNvSpPr>
            <a:spLocks noGrp="1"/>
          </p:cNvSpPr>
          <p:nvPr>
            <p:ph idx="1"/>
          </p:nvPr>
        </p:nvSpPr>
        <p:spPr/>
        <p:txBody>
          <a:bodyPr rtlCol="0">
            <a:normAutofit fontScale="62500" lnSpcReduction="20000"/>
          </a:bodyPr>
          <a:lstStyle/>
          <a:p>
            <a:pPr marL="0" indent="0" algn="just" eaLnBrk="1" fontAlgn="auto" hangingPunct="1">
              <a:spcAft>
                <a:spcPts val="0"/>
              </a:spcAft>
              <a:buFont typeface="Arial"/>
              <a:buNone/>
              <a:defRPr/>
            </a:pPr>
            <a:r>
              <a:rPr lang="en-US" dirty="0"/>
              <a:t>Some of the </a:t>
            </a:r>
            <a:r>
              <a:rPr lang="en-US" b="1" dirty="0"/>
              <a:t>advantages of white-box testing</a:t>
            </a:r>
            <a:r>
              <a:rPr lang="en-US" dirty="0"/>
              <a:t> are:</a:t>
            </a:r>
          </a:p>
          <a:p>
            <a:pPr algn="just" eaLnBrk="1" fontAlgn="auto" hangingPunct="1">
              <a:spcAft>
                <a:spcPts val="0"/>
              </a:spcAft>
              <a:buFont typeface="Arial"/>
              <a:buChar char="•"/>
              <a:defRPr/>
            </a:pPr>
            <a:r>
              <a:rPr lang="en-US" dirty="0"/>
              <a:t>Efficient in finding errors and problems</a:t>
            </a:r>
          </a:p>
          <a:p>
            <a:pPr algn="just" eaLnBrk="1" fontAlgn="auto" hangingPunct="1">
              <a:spcAft>
                <a:spcPts val="0"/>
              </a:spcAft>
              <a:buFont typeface="Arial"/>
              <a:buChar char="•"/>
              <a:defRPr/>
            </a:pPr>
            <a:r>
              <a:rPr lang="en-US" dirty="0"/>
              <a:t>Required knowledge of internals of the software under test is beneficial for thorough testing</a:t>
            </a:r>
          </a:p>
          <a:p>
            <a:pPr algn="just" eaLnBrk="1" fontAlgn="auto" hangingPunct="1">
              <a:spcAft>
                <a:spcPts val="0"/>
              </a:spcAft>
              <a:buFont typeface="Arial"/>
              <a:buChar char="•"/>
              <a:defRPr/>
            </a:pPr>
            <a:r>
              <a:rPr lang="en-US" dirty="0"/>
              <a:t>Allows finding hidden errors</a:t>
            </a:r>
          </a:p>
          <a:p>
            <a:pPr algn="just" eaLnBrk="1" fontAlgn="auto" hangingPunct="1">
              <a:spcAft>
                <a:spcPts val="0"/>
              </a:spcAft>
              <a:buFont typeface="Arial"/>
              <a:buChar char="•"/>
              <a:defRPr/>
            </a:pPr>
            <a:r>
              <a:rPr lang="en-US" dirty="0"/>
              <a:t>Programmers introspection</a:t>
            </a:r>
          </a:p>
          <a:p>
            <a:pPr algn="just" eaLnBrk="1" fontAlgn="auto" hangingPunct="1">
              <a:spcAft>
                <a:spcPts val="0"/>
              </a:spcAft>
              <a:buFont typeface="Arial"/>
              <a:buChar char="•"/>
              <a:defRPr/>
            </a:pPr>
            <a:r>
              <a:rPr lang="en-US" dirty="0"/>
              <a:t>Helps optimizing the code</a:t>
            </a:r>
          </a:p>
          <a:p>
            <a:pPr algn="just" eaLnBrk="1" fontAlgn="auto" hangingPunct="1">
              <a:spcAft>
                <a:spcPts val="0"/>
              </a:spcAft>
              <a:buFont typeface="Arial"/>
              <a:buChar char="•"/>
              <a:defRPr/>
            </a:pPr>
            <a:r>
              <a:rPr lang="en-US" dirty="0"/>
              <a:t>Due to required internal knowledge of the software, maximum coverage is obtained</a:t>
            </a:r>
          </a:p>
          <a:p>
            <a:pPr marL="0" indent="0" algn="just" eaLnBrk="1" fontAlgn="auto" hangingPunct="1">
              <a:spcAft>
                <a:spcPts val="0"/>
              </a:spcAft>
              <a:buFont typeface="Arial"/>
              <a:buNone/>
              <a:defRPr/>
            </a:pPr>
            <a:endParaRPr lang="en-US" dirty="0"/>
          </a:p>
          <a:p>
            <a:pPr marL="0" indent="0" algn="just" eaLnBrk="1" fontAlgn="auto" hangingPunct="1">
              <a:spcAft>
                <a:spcPts val="0"/>
              </a:spcAft>
              <a:buFont typeface="Arial"/>
              <a:buNone/>
              <a:defRPr/>
            </a:pPr>
            <a:r>
              <a:rPr lang="en-US" dirty="0"/>
              <a:t>Some of the </a:t>
            </a:r>
            <a:r>
              <a:rPr lang="en-US" b="1" dirty="0"/>
              <a:t>disadvantages of white-box testing</a:t>
            </a:r>
            <a:r>
              <a:rPr lang="en-US" dirty="0"/>
              <a:t> are:</a:t>
            </a:r>
          </a:p>
          <a:p>
            <a:pPr algn="just" eaLnBrk="1" fontAlgn="auto" hangingPunct="1">
              <a:spcAft>
                <a:spcPts val="0"/>
              </a:spcAft>
              <a:buFont typeface="Arial"/>
              <a:buChar char="•"/>
              <a:defRPr/>
            </a:pPr>
            <a:r>
              <a:rPr lang="en-US" dirty="0"/>
              <a:t>Might not find unimplemented or missing features</a:t>
            </a:r>
          </a:p>
          <a:p>
            <a:pPr algn="just" eaLnBrk="1" fontAlgn="auto" hangingPunct="1">
              <a:spcAft>
                <a:spcPts val="0"/>
              </a:spcAft>
              <a:buFont typeface="Arial"/>
              <a:buChar char="•"/>
              <a:defRPr/>
            </a:pPr>
            <a:r>
              <a:rPr lang="en-US" dirty="0"/>
              <a:t>Requires high level knowledge of internals of the software under test</a:t>
            </a:r>
          </a:p>
          <a:p>
            <a:pPr algn="just" eaLnBrk="1" fontAlgn="auto" hangingPunct="1">
              <a:spcAft>
                <a:spcPts val="0"/>
              </a:spcAft>
              <a:buFont typeface="Arial"/>
              <a:buChar char="•"/>
              <a:defRPr/>
            </a:pPr>
            <a:r>
              <a:rPr lang="en-US" dirty="0"/>
              <a:t>Requires code access</a:t>
            </a:r>
          </a:p>
        </p:txBody>
      </p:sp>
      <p:sp>
        <p:nvSpPr>
          <p:cNvPr id="4" name="Slide Number Placeholder 3">
            <a:extLst>
              <a:ext uri="{FF2B5EF4-FFF2-40B4-BE49-F238E27FC236}">
                <a16:creationId xmlns:a16="http://schemas.microsoft.com/office/drawing/2014/main" id="{5615F429-49CD-478A-A0E9-2C81B90860E5}"/>
              </a:ext>
            </a:extLst>
          </p:cNvPr>
          <p:cNvSpPr>
            <a:spLocks noGrp="1"/>
          </p:cNvSpPr>
          <p:nvPr>
            <p:ph type="sldNum" sz="quarter" idx="12"/>
          </p:nvPr>
        </p:nvSpPr>
        <p:spPr/>
        <p:txBody>
          <a:bodyPr/>
          <a:lstStyle/>
          <a:p>
            <a:pPr>
              <a:defRPr/>
            </a:pPr>
            <a:fld id="{1CDFB6CB-5A38-4EDD-A2BE-D572234786B0}" type="slidenum">
              <a:rPr lang="en-US"/>
              <a:pPr>
                <a:defRPr/>
              </a:pPr>
              <a:t>9</a:t>
            </a:fld>
            <a:endParaRPr lang="en-US"/>
          </a:p>
        </p:txBody>
      </p:sp>
    </p:spTree>
  </p:cSld>
  <p:clrMapOvr>
    <a:masterClrMapping/>
  </p:clrMapOvr>
</p:sld>
</file>

<file path=ppt/theme/theme1.xml><?xml version="1.0" encoding="utf-8"?>
<a:theme xmlns:a="http://schemas.openxmlformats.org/drawingml/2006/main" name="SoBigData-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obigdata_delft_wellbeing" id="{F6B5BC08-BBBB-EB4C-B419-D84A7423FF65}" vid="{EF63FF4A-06A6-A549-8BB5-C791B1C3512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6787C74317B14496ECFEA403E26A9A" ma:contentTypeVersion="12" ma:contentTypeDescription="Create a new document." ma:contentTypeScope="" ma:versionID="6cb9941f68aae840975b230fcc5719bc">
  <xsd:schema xmlns:xsd="http://www.w3.org/2001/XMLSchema" xmlns:xs="http://www.w3.org/2001/XMLSchema" xmlns:p="http://schemas.microsoft.com/office/2006/metadata/properties" xmlns:ns2="dd83ecbc-10d4-4dfc-98f7-734e7a545735" xmlns:ns3="47ca4041-6a0b-432d-8a98-b190593569e2" targetNamespace="http://schemas.microsoft.com/office/2006/metadata/properties" ma:root="true" ma:fieldsID="83990e489c531cd885f03ec6137143dc" ns2:_="" ns3:_="">
    <xsd:import namespace="dd83ecbc-10d4-4dfc-98f7-734e7a545735"/>
    <xsd:import namespace="47ca4041-6a0b-432d-8a98-b190593569e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3ecbc-10d4-4dfc-98f7-734e7a5457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ca4041-6a0b-432d-8a98-b190593569e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63277B-BE2D-4459-B301-E3AE854AF957}"/>
</file>

<file path=customXml/itemProps2.xml><?xml version="1.0" encoding="utf-8"?>
<ds:datastoreItem xmlns:ds="http://schemas.openxmlformats.org/officeDocument/2006/customXml" ds:itemID="{53B220D4-FEBB-4998-AB42-EFBDA03C0AAB}"/>
</file>

<file path=customXml/itemProps3.xml><?xml version="1.0" encoding="utf-8"?>
<ds:datastoreItem xmlns:ds="http://schemas.openxmlformats.org/officeDocument/2006/customXml" ds:itemID="{8547C2BA-6A6E-4E11-8BDD-E81C537EBB74}"/>
</file>

<file path=docProps/app.xml><?xml version="1.0" encoding="utf-8"?>
<Properties xmlns="http://schemas.openxmlformats.org/officeDocument/2006/extended-properties" xmlns:vt="http://schemas.openxmlformats.org/officeDocument/2006/docPropsVTypes">
  <Template>orange template</Template>
  <TotalTime>3571</TotalTime>
  <Words>4090</Words>
  <Application>Microsoft Office PowerPoint</Application>
  <PresentationFormat>On-screen Show (4:3)</PresentationFormat>
  <Paragraphs>749</Paragraphs>
  <Slides>65</Slides>
  <Notes>15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Bradley Hand</vt:lpstr>
      <vt:lpstr>Calibri</vt:lpstr>
      <vt:lpstr>Courier New</vt:lpstr>
      <vt:lpstr>inherit</vt:lpstr>
      <vt:lpstr>Monaco</vt:lpstr>
      <vt:lpstr>Open Sans</vt:lpstr>
      <vt:lpstr>Wingdings</vt:lpstr>
      <vt:lpstr>SoBigData-theme</vt:lpstr>
      <vt:lpstr>Software Testing JUnit</vt:lpstr>
      <vt:lpstr>Testing</vt:lpstr>
      <vt:lpstr>Edsger Dijkstra</vt:lpstr>
      <vt:lpstr>Economics</vt:lpstr>
      <vt:lpstr>Test Methods - The box approach</vt:lpstr>
      <vt:lpstr>Black-box testing</vt:lpstr>
      <vt:lpstr>Black-box testing</vt:lpstr>
      <vt:lpstr>White-box testing</vt:lpstr>
      <vt:lpstr>White-box testing</vt:lpstr>
      <vt:lpstr>Test Levels</vt:lpstr>
      <vt:lpstr>Unit Testing</vt:lpstr>
      <vt:lpstr>Integration Testing</vt:lpstr>
      <vt:lpstr>Integration Testing</vt:lpstr>
      <vt:lpstr>Integration Testing</vt:lpstr>
      <vt:lpstr>System Testing</vt:lpstr>
      <vt:lpstr>System Testing</vt:lpstr>
      <vt:lpstr>Different Types of Testing </vt:lpstr>
      <vt:lpstr>Installation, Smoke &amp; Sanity Testing</vt:lpstr>
      <vt:lpstr>Functional &amp; Non-Functional Testing</vt:lpstr>
      <vt:lpstr>Continuous, Destructive &amp; Usability Testing</vt:lpstr>
      <vt:lpstr>Development, A/B &amp;  Concurrent Testing</vt:lpstr>
      <vt:lpstr>Regression Testing</vt:lpstr>
      <vt:lpstr>Test Automation</vt:lpstr>
      <vt:lpstr>Why should tests be automated?</vt:lpstr>
      <vt:lpstr>Test Automation Issues</vt:lpstr>
      <vt:lpstr>PowerPoint Presentation</vt:lpstr>
      <vt:lpstr>What is JUnit?</vt:lpstr>
      <vt:lpstr>Regression-Testing Framework</vt:lpstr>
      <vt:lpstr>Why Use JUnit?</vt:lpstr>
      <vt:lpstr>JUnit helps the programmer</vt:lpstr>
      <vt:lpstr>Download &amp; Installation of JUnit</vt:lpstr>
      <vt:lpstr>Guidelines for using JUnit</vt:lpstr>
      <vt:lpstr>What JUnit does</vt:lpstr>
      <vt:lpstr>JUnit framework</vt:lpstr>
      <vt:lpstr>PowerPoint Presentation</vt:lpstr>
      <vt:lpstr>Coding Convention for JUnit Class</vt:lpstr>
      <vt:lpstr>Standards for unit tests</vt:lpstr>
      <vt:lpstr>Creating a test class in JUnit</vt:lpstr>
      <vt:lpstr>Fixtures</vt:lpstr>
      <vt:lpstr>Example: Currency</vt:lpstr>
      <vt:lpstr>Example: Currencies</vt:lpstr>
      <vt:lpstr>Example: Calculator</vt:lpstr>
      <vt:lpstr>Implementing  setUp() &amp;  tearDown() method</vt:lpstr>
      <vt:lpstr>@Before/After - Junit 5+</vt:lpstr>
      <vt:lpstr>    @Test- Junit 5+</vt:lpstr>
      <vt:lpstr>The structure of a test method</vt:lpstr>
      <vt:lpstr>JUnit 5+ assertions</vt:lpstr>
      <vt:lpstr>PowerPoint Presentation</vt:lpstr>
      <vt:lpstr>Sample Assertions</vt:lpstr>
      <vt:lpstr>JUnit 5+ assertions</vt:lpstr>
      <vt:lpstr>AssertALL</vt:lpstr>
      <vt:lpstr>Assertions - Junit 5+ </vt:lpstr>
      <vt:lpstr>Performance Test - JUnit 5+</vt:lpstr>
      <vt:lpstr>Repeat Test</vt:lpstr>
      <vt:lpstr>Testing for exceptions - JUnit 5+</vt:lpstr>
      <vt:lpstr>Testing for exceptions - JUnit 5+</vt:lpstr>
      <vt:lpstr>Test suites</vt:lpstr>
      <vt:lpstr>Test Suites</vt:lpstr>
      <vt:lpstr>Writing Tests for JUnit</vt:lpstr>
      <vt:lpstr>Organize The Tests</vt:lpstr>
      <vt:lpstr>xUnit for Other Languages</vt:lpstr>
      <vt:lpstr>Some Important Tips</vt:lpstr>
      <vt:lpstr>Best Practices</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Dr Kamal Beydoun</dc:creator>
  <cp:lastModifiedBy>Kamal</cp:lastModifiedBy>
  <cp:revision>208</cp:revision>
  <cp:lastPrinted>2016-05-16T13:06:50Z</cp:lastPrinted>
  <dcterms:created xsi:type="dcterms:W3CDTF">2016-05-16T12:41:04Z</dcterms:created>
  <dcterms:modified xsi:type="dcterms:W3CDTF">2022-02-28T09:51:16Z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0x010100336787C74317B14496ECFEA403E26A9A</vt:lpwstr>
  </property>
</Properties>
</file>