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75" r:id="rId6"/>
    <p:sldId id="278" r:id="rId7"/>
    <p:sldId id="259" r:id="rId8"/>
    <p:sldId id="262" r:id="rId9"/>
    <p:sldId id="265" r:id="rId10"/>
    <p:sldId id="261" r:id="rId11"/>
    <p:sldId id="263" r:id="rId12"/>
    <p:sldId id="266" r:id="rId13"/>
    <p:sldId id="277" r:id="rId14"/>
    <p:sldId id="267" r:id="rId15"/>
    <p:sldId id="269" r:id="rId16"/>
    <p:sldId id="268" r:id="rId17"/>
    <p:sldId id="270" r:id="rId18"/>
    <p:sldId id="274" r:id="rId19"/>
    <p:sldId id="271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66FA1-7FFA-4426-8BDE-391B2C3F37C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5436D-87E1-4647-86D2-F4B3C374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0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5436D-87E1-4647-86D2-F4B3C374BF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943F-D90E-449D-841C-976985D60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976D6-38E2-4B36-9A52-F7402DFE2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8023-BF8D-4A85-94AF-68DC4129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C86B-BCEC-4BE7-A7A9-9AEB74B1CF0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4B120-1F8C-455E-B1D7-844D66A4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F360-0240-4172-98EF-B9D94566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9CA-12B1-49BE-988E-3D436C36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572C-1B3D-4248-863D-6F4979F9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C420B-2C16-457A-9408-11FC78F9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490E-4803-4AB6-BEF1-1972E70E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C86B-BCEC-4BE7-A7A9-9AEB74B1CF0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F5B8-E66B-4A4A-8921-6A3593E2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1713F-1306-478A-8505-E9851AC0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9CA-12B1-49BE-988E-3D436C36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BAD62-17B4-4A39-BABE-005B25E8B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89BD6-5F66-4F58-B69B-3054159B5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137A-AF46-42CC-964D-05EB6A01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C86B-BCEC-4BE7-A7A9-9AEB74B1CF0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62E61-AA77-42EF-B04E-80EE53EA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2D45-5653-4F33-8923-10786B0B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9CA-12B1-49BE-988E-3D436C36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1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08F7-C0DE-426B-82E4-87FD32EE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4437-E479-4C3B-8CD6-3F6ADB82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2634-AD9A-4E70-A10B-894C52CC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C86B-BCEC-4BE7-A7A9-9AEB74B1CF0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2BE05-62C7-4D20-9599-D9E30EE1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4984-1A66-4E02-AE52-6206713E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9CA-12B1-49BE-988E-3D436C36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5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2BF1-236E-4852-9E7C-2A63896A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B9BD8-4AC4-479E-9240-94F755C0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B999A-5659-4242-B3EF-57C5F62F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C86B-BCEC-4BE7-A7A9-9AEB74B1CF0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C59A-7115-4D59-9494-0E906ECA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D23D-C512-4D5F-AD14-E28E55AA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9CA-12B1-49BE-988E-3D436C36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6F0F-DB31-4F02-BBE2-294146CE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60DA-5031-48F4-B599-01726AA11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41D83-2F47-4008-A97E-A662AF5D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E236-E7B0-4448-9A5D-DFB0B96C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C86B-BCEC-4BE7-A7A9-9AEB74B1CF0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C4815-16AE-4995-9902-FC9D736A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FC52F-9AC9-49BD-9CE6-DF704D78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9CA-12B1-49BE-988E-3D436C36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C0CA-26BD-4DE6-880F-EF5D812F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3D41A-B915-4AE6-B849-168A953E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8D3C0-E6FE-4EBE-87EA-747468600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47881-D803-4FB6-B50C-F5C62E65C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4000A-CDE5-4494-B8AA-BD16DF6A0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E2459-5ECF-41F7-8AC1-9EDEFD3F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C86B-BCEC-4BE7-A7A9-9AEB74B1CF0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2C667-45C8-461E-949A-0DDCAB8D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5B5EC-09F8-45B6-991E-F452ADFB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9CA-12B1-49BE-988E-3D436C36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169C-6636-494D-96EC-3290BA68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85416-6B02-449B-8521-0C7B48E7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C86B-BCEC-4BE7-A7A9-9AEB74B1CF0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8BD3C-F695-4517-8391-C3F9DE07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E6F16-A8E8-462D-9525-CA8FF169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9CA-12B1-49BE-988E-3D436C36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D92A9-5703-47C9-BA7B-E6CF9BC7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C86B-BCEC-4BE7-A7A9-9AEB74B1CF0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817BD-1694-44D5-BD3E-F64426E9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4DDDF-9B23-44DB-99C9-B814316B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9CA-12B1-49BE-988E-3D436C36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4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B224-8974-4C58-A38F-FBFBB178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5F20-1D78-44C6-ABEE-FAEBAF5A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5100-DAFF-424A-A4D1-387497CB3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9825B-7E84-4A62-8EDD-481E3170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C86B-BCEC-4BE7-A7A9-9AEB74B1CF0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91FB1-7F8F-4D50-864A-E7085EB9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2E264-98FA-4723-96CC-6DD01495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9CA-12B1-49BE-988E-3D436C36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ED7A-0A13-4504-A431-B58BB9C7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C278C-28E2-40B6-B1F4-E9D846A0E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BBBCC-C62D-4341-9F68-7448E8F28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76A03-C870-48B4-9E33-30A410CC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C86B-BCEC-4BE7-A7A9-9AEB74B1CF0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23630-E311-4C78-9953-455E0B57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E03E8-5046-40E2-8E28-AC3A2798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C9CA-12B1-49BE-988E-3D436C36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7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AEDB3-89AA-49DF-9A31-9ED434DD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93324-1D7D-4442-8079-A3F23ABED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EB624-9734-429B-9511-202F196CD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BC86B-BCEC-4BE7-A7A9-9AEB74B1CF0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EEFC-2C3D-410A-9FC9-BA62670B3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98D7-0C81-45F5-B252-3C6211885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C9CA-12B1-49BE-988E-3D436C36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C1BDAB-2DC4-79DF-54A1-0EDD4FC3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577"/>
            <a:ext cx="4762500" cy="4762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1C167-2423-41A7-91DF-F628EAB38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Session Four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93728-784F-446E-9A70-FEB6EB166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8408"/>
            <a:ext cx="9144000" cy="789853"/>
          </a:xfrm>
        </p:spPr>
        <p:txBody>
          <a:bodyPr/>
          <a:lstStyle/>
          <a:p>
            <a:r>
              <a:rPr lang="en-US" dirty="0"/>
              <a:t>Rotatory encoder, keypad, potentiometer                                            (possibly relay and 7-segment display)</a:t>
            </a:r>
          </a:p>
        </p:txBody>
      </p:sp>
      <p:pic>
        <p:nvPicPr>
          <p:cNvPr id="1026" name="Picture 2" descr="Arduino Rotary Encoder Module - Zazootek">
            <a:extLst>
              <a:ext uri="{FF2B5EF4-FFF2-40B4-BE49-F238E27FC236}">
                <a16:creationId xmlns:a16="http://schemas.microsoft.com/office/drawing/2014/main" id="{4CBEABA7-03E1-7408-973C-A4FB3069D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6" t="10166" r="13408" b="10166"/>
          <a:stretch/>
        </p:blipFill>
        <p:spPr bwMode="auto">
          <a:xfrm>
            <a:off x="8617527" y="3963335"/>
            <a:ext cx="3574472" cy="289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Control LED Using Potentiometer In Arduino — Microdaz Blog | by Ivan  June | Medium">
            <a:extLst>
              <a:ext uri="{FF2B5EF4-FFF2-40B4-BE49-F238E27FC236}">
                <a16:creationId xmlns:a16="http://schemas.microsoft.com/office/drawing/2014/main" id="{F7742124-5890-4B36-60D6-80A409243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883" b="77891" l="35786" r="73286">
                        <a14:foregroundMark x1="51714" y1="20584" x2="51429" y2="16518"/>
                        <a14:foregroundMark x1="62786" y1="41169" x2="58000" y2="63151"/>
                        <a14:foregroundMark x1="58000" y1="63151" x2="64143" y2="51207"/>
                        <a14:foregroundMark x1="64143" y1="51207" x2="70429" y2="62389"/>
                        <a14:foregroundMark x1="70429" y1="62389" x2="67071" y2="49682"/>
                        <a14:foregroundMark x1="72071" y1="54638" x2="68000" y2="70902"/>
                        <a14:foregroundMark x1="68000" y1="70902" x2="63500" y2="71156"/>
                        <a14:foregroundMark x1="68071" y1="75604" x2="53929" y2="19695"/>
                        <a14:foregroundMark x1="53929" y1="19695" x2="40714" y2="48793"/>
                        <a14:foregroundMark x1="40714" y1="48793" x2="46786" y2="69886"/>
                        <a14:foregroundMark x1="46786" y1="69886" x2="41071" y2="66709"/>
                        <a14:foregroundMark x1="35786" y1="47014" x2="38357" y2="51461"/>
                        <a14:foregroundMark x1="73357" y1="54638" x2="65500" y2="52351"/>
                        <a14:foregroundMark x1="52214" y1="17408" x2="50143" y2="16010"/>
                        <a14:foregroundMark x1="48143" y1="77891" x2="48929" y2="77382"/>
                        <a14:foregroundMark x1="39571" y1="44219" x2="37571" y2="47014"/>
                        <a14:foregroundMark x1="38857" y1="41169" x2="37357" y2="42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6" t="12915" r="24659" b="20776"/>
          <a:stretch/>
        </p:blipFill>
        <p:spPr bwMode="auto">
          <a:xfrm>
            <a:off x="5499198" y="4580005"/>
            <a:ext cx="2381630" cy="205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8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E632-4272-4840-ADA2-FF8369F3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Rotatory 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87B-4569-44F7-ACE4-09EBA3D2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165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Positional Encoder: based on the absolute position (angle of the disk)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141BED-C955-454E-95DA-E43BB6E3A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32" y="1825625"/>
            <a:ext cx="4229668" cy="422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6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E632-4272-4840-ADA2-FF8369F3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Rotatory 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87B-4569-44F7-ACE4-09EBA3D2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165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Positional Encoder: based on the absolute position (angle of the disk)</a:t>
            </a:r>
          </a:p>
        </p:txBody>
      </p:sp>
      <p:pic>
        <p:nvPicPr>
          <p:cNvPr id="5" name="Picture 2" descr="Absolute encoder disk. | Download Scientific Diagram">
            <a:extLst>
              <a:ext uri="{FF2B5EF4-FFF2-40B4-BE49-F238E27FC236}">
                <a16:creationId xmlns:a16="http://schemas.microsoft.com/office/drawing/2014/main" id="{F32B6433-AFDB-4837-B7D3-2DEEFC3E1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23" y="1690687"/>
            <a:ext cx="4175078" cy="42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4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5EB7-A060-4A04-B862-3FB2C7F5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Rotatory Encoder found in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3E07-E128-4AD6-ADBF-878FC543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358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Actual incremental encoders have two photodiodes to determine sense of rotation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2" descr="Index of /wp-content/uploads/2020/03">
            <a:extLst>
              <a:ext uri="{FF2B5EF4-FFF2-40B4-BE49-F238E27FC236}">
                <a16:creationId xmlns:a16="http://schemas.microsoft.com/office/drawing/2014/main" id="{3037F770-DB99-4F57-BF19-3407B4CB2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82" y="1825625"/>
            <a:ext cx="69420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81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C424-955B-4500-A40E-0D1924F1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325BF-C5C7-41F3-98D9-F12E0487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Register reading cycle</a:t>
            </a:r>
          </a:p>
        </p:txBody>
      </p:sp>
    </p:spTree>
    <p:extLst>
      <p:ext uri="{BB962C8B-B14F-4D97-AF65-F5344CB8AC3E}">
        <p14:creationId xmlns:p14="http://schemas.microsoft.com/office/powerpoint/2010/main" val="277890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4621-A0CD-4ADE-A711-9F5D37E9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Controller</a:t>
            </a:r>
          </a:p>
        </p:txBody>
      </p:sp>
    </p:spTree>
    <p:extLst>
      <p:ext uri="{BB962C8B-B14F-4D97-AF65-F5344CB8AC3E}">
        <p14:creationId xmlns:p14="http://schemas.microsoft.com/office/powerpoint/2010/main" val="285926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4621-A0CD-4ADE-A711-9F5D37E9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 – Auto Door Controller</a:t>
            </a:r>
          </a:p>
        </p:txBody>
      </p:sp>
      <p:pic>
        <p:nvPicPr>
          <p:cNvPr id="3" name="Picture 2" descr="King Garage News | King Garage Door">
            <a:extLst>
              <a:ext uri="{FF2B5EF4-FFF2-40B4-BE49-F238E27FC236}">
                <a16:creationId xmlns:a16="http://schemas.microsoft.com/office/drawing/2014/main" id="{F325B22F-12B6-4D20-92C4-121181404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b="945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1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8034-AC6B-40DD-8492-6818CAC1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8FD9-97B7-4A4E-9C81-B22F7928C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2 Push buttons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1 for calibration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1 for user input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DC motor with encoder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93277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5E36-414F-4867-AE84-73FD33E0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Controller –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8FE1-6E69-4928-BBDF-E1FF975E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1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Initializing phase: The Arduino will boot up and calibrate the DC motor encoder (void setup)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Arduino will keep closing the door till the calibration push button is pressed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We will agree that at this position the door is closed, and the door is opened 0 ticks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the main Code (void loop)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We will monitor user input on push button 2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We have 3 procedure: stop whatever you are doing, close the door, open the door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We will monitor how much ticks the door is opened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If the door exceeds the maximum ticks (suppose 300 ticks), we will close the door</a:t>
            </a:r>
          </a:p>
        </p:txBody>
      </p:sp>
    </p:spTree>
    <p:extLst>
      <p:ext uri="{BB962C8B-B14F-4D97-AF65-F5344CB8AC3E}">
        <p14:creationId xmlns:p14="http://schemas.microsoft.com/office/powerpoint/2010/main" val="130971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6625-17B5-4864-BECA-C00767D9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Controller – Wiring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B7C9-F20D-4BDD-B14E-91446177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2 push buttons with internal pull up resistors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1 DC motor connected to motor driver (l293d IC)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Arduino connected to motor driver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Channels of encoder connected to </a:t>
            </a:r>
            <a:r>
              <a:rPr lang="en-US" dirty="0" err="1"/>
              <a:t>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93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83DF-A32F-4321-BEB1-0EF1E0C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Controller –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5213-E665-4B55-A8DE-F3E6CCBA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Code variables: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Current command (int):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1-&gt; open door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2-&gt; close door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3-&gt; stop motors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Motor ticks (int):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0-&gt; door is closed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200 -&gt; door is fully opened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&gt; 200 -&gt; door needs to be closed</a:t>
            </a:r>
          </a:p>
        </p:txBody>
      </p:sp>
    </p:spTree>
    <p:extLst>
      <p:ext uri="{BB962C8B-B14F-4D97-AF65-F5344CB8AC3E}">
        <p14:creationId xmlns:p14="http://schemas.microsoft.com/office/powerpoint/2010/main" val="24297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AC12-E1B1-4E24-B06F-F88903CB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 – 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FF0B-785B-4776-8443-EA1C0519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Control Generic DC motor using motor driver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Control Servo motor using Servo library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Read Reliably Push button</a:t>
            </a:r>
          </a:p>
        </p:txBody>
      </p:sp>
    </p:spTree>
    <p:extLst>
      <p:ext uri="{BB962C8B-B14F-4D97-AF65-F5344CB8AC3E}">
        <p14:creationId xmlns:p14="http://schemas.microsoft.com/office/powerpoint/2010/main" val="120189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AC4A-9F69-44DA-A51A-8A8710D6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Controller –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FA42-CD4E-454D-8C1D-805A683D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ticks &gt; 210: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Close the door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user input: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1 close the door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2 open the door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3 stop the motors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push button 2 is pressed: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Increment </a:t>
            </a:r>
            <a:r>
              <a:rPr lang="en-US" dirty="0" err="1"/>
              <a:t>user_input</a:t>
            </a:r>
            <a:r>
              <a:rPr lang="en-US" dirty="0"/>
              <a:t> variable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ticks in [200, 209] or ticks &lt; 5 and pushbutton 1 is pressed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User_input</a:t>
            </a:r>
            <a:r>
              <a:rPr lang="en-US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551707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99F6-A889-468C-8C0D-358A1967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 – Keypad (Part –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E585-1072-442E-9715-CC8AF401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keypad is structured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to interface Keypad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PIN code for our Door Controller</a:t>
            </a:r>
          </a:p>
        </p:txBody>
      </p:sp>
    </p:spTree>
    <p:extLst>
      <p:ext uri="{BB962C8B-B14F-4D97-AF65-F5344CB8AC3E}">
        <p14:creationId xmlns:p14="http://schemas.microsoft.com/office/powerpoint/2010/main" val="116886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C522-8A50-4C6F-B75A-190B372E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 – Main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C377-646A-4772-95FC-EC6028FC1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Rotatory encoder</a:t>
            </a:r>
          </a:p>
          <a:p>
            <a:pPr marL="457200" lvl="1" indent="0">
              <a:buNone/>
            </a:pPr>
            <a:r>
              <a:rPr lang="en-US" dirty="0"/>
              <a:t>Door Controller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Keypad</a:t>
            </a:r>
          </a:p>
          <a:p>
            <a:pPr marL="457200" lvl="1" indent="0">
              <a:buNone/>
            </a:pPr>
            <a:r>
              <a:rPr lang="en-US" dirty="0"/>
              <a:t>Gate password lock</a:t>
            </a:r>
          </a:p>
        </p:txBody>
      </p:sp>
    </p:spTree>
    <p:extLst>
      <p:ext uri="{BB962C8B-B14F-4D97-AF65-F5344CB8AC3E}">
        <p14:creationId xmlns:p14="http://schemas.microsoft.com/office/powerpoint/2010/main" val="279780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0A15-4374-40D7-A985-202455A5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 – Optional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6C624-C440-44F5-857A-2E7D5A7F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potentiometer and photoresistor</a:t>
            </a:r>
          </a:p>
          <a:p>
            <a:pPr marL="457200" lvl="1" indent="0">
              <a:buNone/>
            </a:pPr>
            <a:r>
              <a:rPr lang="en-US" dirty="0"/>
              <a:t>Auto night curtain</a:t>
            </a:r>
          </a:p>
          <a:p>
            <a:pPr marL="457200" lvl="1" indent="0">
              <a:buNone/>
            </a:pPr>
            <a:r>
              <a:rPr lang="en-US" dirty="0"/>
              <a:t>Mechanical door </a:t>
            </a:r>
            <a:r>
              <a:rPr lang="en-US" dirty="0" err="1"/>
              <a:t>unlocker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Relay</a:t>
            </a:r>
          </a:p>
          <a:p>
            <a:pPr marL="457200" lvl="1" indent="0">
              <a:buNone/>
            </a:pPr>
            <a:r>
              <a:rPr lang="en-US" dirty="0"/>
              <a:t>Semi-smart Home lighting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7-segment display</a:t>
            </a:r>
          </a:p>
          <a:p>
            <a:pPr marL="457200" lvl="1" indent="0">
              <a:buNone/>
            </a:pPr>
            <a:r>
              <a:rPr lang="en-US" dirty="0"/>
              <a:t>First form of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4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1FCC-462E-440F-BBFE-E1903D9E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 – Rotatory Encoder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DD48-5692-46A8-AE77-6B0F5BA6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is rotatory encoder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to interface incremental encoder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Project: Door Controller</a:t>
            </a:r>
          </a:p>
        </p:txBody>
      </p:sp>
    </p:spTree>
    <p:extLst>
      <p:ext uri="{BB962C8B-B14F-4D97-AF65-F5344CB8AC3E}">
        <p14:creationId xmlns:p14="http://schemas.microsoft.com/office/powerpoint/2010/main" val="403402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2210-EA71-4AA4-8251-4DE00FF5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encoder?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4B6A-436C-4CD4-986B-9EF721DB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rule for representing string of bytes, for example: character “A” is recognized/encoded in ASCII as 0b01000001</a:t>
            </a:r>
          </a:p>
          <a:p>
            <a:pPr marL="0" indent="0">
              <a:buNone/>
            </a:pPr>
            <a:r>
              <a:rPr lang="en-US" dirty="0"/>
              <a:t>Also 0b01000001 is encoded </a:t>
            </a:r>
            <a:r>
              <a:rPr lang="en-US"/>
              <a:t>in integer as 65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4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115-0BE5-4858-891E-C1DB793A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Rotatory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A2B7-CC45-461A-8F56-745D6353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1145" cy="387913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Encoding example: character “A” is recognized/encoded in ASCII       as 0b01000001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Rotatory encoder is as the name suggest, but how it encodes the rotation or position</a:t>
            </a:r>
          </a:p>
        </p:txBody>
      </p:sp>
      <p:pic>
        <p:nvPicPr>
          <p:cNvPr id="4" name="Picture 2" descr="DC 6V 12V 7800RPM 130 Motor Metal Speed Encoder Tachometer Motor AB Phase  For DIY|DC Motor| - AliExpress">
            <a:extLst>
              <a:ext uri="{FF2B5EF4-FFF2-40B4-BE49-F238E27FC236}">
                <a16:creationId xmlns:a16="http://schemas.microsoft.com/office/drawing/2014/main" id="{AC1D80C1-FEDC-4EB5-8E23-664A93A72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347" y="1690688"/>
            <a:ext cx="4464452" cy="446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87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0C6D-2DA4-48CD-88C0-3980ABB0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Optical Rotary Encoder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DD3BD-E177-4350-AB69-B575981EA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57" y="2124589"/>
            <a:ext cx="4993943" cy="37534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163FD6-CB07-451B-ACAE-BAD56750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165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desired shaft to be encoded is connected to the encoder wheel</a:t>
            </a:r>
          </a:p>
        </p:txBody>
      </p:sp>
    </p:spTree>
    <p:extLst>
      <p:ext uri="{BB962C8B-B14F-4D97-AF65-F5344CB8AC3E}">
        <p14:creationId xmlns:p14="http://schemas.microsoft.com/office/powerpoint/2010/main" val="114991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0C6D-2DA4-48CD-88C0-3980ABB0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Optical Rotary Encoder Works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163FD6-CB07-451B-ACAE-BAD56750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165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desired shaft to be encoded is connected to the encoder wheel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LED is mounted on the extremity of the disk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photodiode is mounted on the same extremity on the other 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a 3D model of the concept</a:t>
            </a:r>
          </a:p>
        </p:txBody>
      </p:sp>
      <p:pic>
        <p:nvPicPr>
          <p:cNvPr id="2050" name="Picture 2" descr="Cheap, easy DIY optical encoder (Attiny + 3D printing) – Janez Cimerman">
            <a:extLst>
              <a:ext uri="{FF2B5EF4-FFF2-40B4-BE49-F238E27FC236}">
                <a16:creationId xmlns:a16="http://schemas.microsoft.com/office/drawing/2014/main" id="{61387CB6-9A0A-4A6E-A177-3AC01AE5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57" y="1673517"/>
            <a:ext cx="4993943" cy="465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15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603</Words>
  <Application>Microsoft Office PowerPoint</Application>
  <PresentationFormat>Widescreen</PresentationFormat>
  <Paragraphs>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Arduino Session Four</vt:lpstr>
      <vt:lpstr>Session 3 – Recap </vt:lpstr>
      <vt:lpstr>Session 4 – Main Objectives</vt:lpstr>
      <vt:lpstr>Session 4 – Optional Objectives</vt:lpstr>
      <vt:lpstr>Session 4 – Rotatory Encoder (Part 1)</vt:lpstr>
      <vt:lpstr>What is encoder?</vt:lpstr>
      <vt:lpstr>Rotatory Encoder</vt:lpstr>
      <vt:lpstr>How Optical Rotary Encoder Works</vt:lpstr>
      <vt:lpstr>How Optical Rotary Encoder Works</vt:lpstr>
      <vt:lpstr>Other Types of Rotatory Encoders</vt:lpstr>
      <vt:lpstr>Other Types of Rotatory Encoders</vt:lpstr>
      <vt:lpstr>Actual Rotatory Encoder found in stores</vt:lpstr>
      <vt:lpstr>How to read Encoder</vt:lpstr>
      <vt:lpstr>Door Controller</vt:lpstr>
      <vt:lpstr>Semi – Auto Door Controller</vt:lpstr>
      <vt:lpstr>Door Controller</vt:lpstr>
      <vt:lpstr>Door Controller – Program</vt:lpstr>
      <vt:lpstr>Door Controller – Wiring</vt:lpstr>
      <vt:lpstr>Door Controller – Variables</vt:lpstr>
      <vt:lpstr>Door Controller – Procedure</vt:lpstr>
      <vt:lpstr>Session 4 – Keypad (Part –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Session Four</dc:title>
  <dc:creator>hussein allaw</dc:creator>
  <cp:lastModifiedBy>Hussein</cp:lastModifiedBy>
  <cp:revision>17</cp:revision>
  <dcterms:created xsi:type="dcterms:W3CDTF">2021-01-30T04:42:30Z</dcterms:created>
  <dcterms:modified xsi:type="dcterms:W3CDTF">2022-07-08T10:49:05Z</dcterms:modified>
</cp:coreProperties>
</file>