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1" r:id="rId4"/>
    <p:sldId id="282" r:id="rId5"/>
    <p:sldId id="287" r:id="rId6"/>
    <p:sldId id="283" r:id="rId7"/>
    <p:sldId id="284" r:id="rId8"/>
    <p:sldId id="296" r:id="rId9"/>
    <p:sldId id="297" r:id="rId10"/>
    <p:sldId id="295" r:id="rId11"/>
    <p:sldId id="285" r:id="rId12"/>
    <p:sldId id="299" r:id="rId13"/>
    <p:sldId id="298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40DD-5C03-4879-99B1-C6029E0F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642D7-8C48-481E-9D0C-803012263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AD77-EADA-473F-9288-638430EF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33F1-C93D-4BC1-BA2F-8BD6F45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504F-18F5-4ABC-9484-5B3C443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36E-0AE9-416B-B144-FC4E0D71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E047C-68AA-4C35-86CF-33C43155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031E-482E-4A03-A5AD-54577BB5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2BFB-3788-459D-9F55-75419F1E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5520-9323-4F1D-90BF-A2262BE9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4C8C9-7751-4A5C-B26B-8CA032CE7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14B7E-DC72-4CBA-87B6-BF510B37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56B9-53BF-4CA9-AA12-118B66BF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0B76-B7F5-4E05-B813-A941A8F8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BA9F-4C09-4E16-A6D5-5D8382F2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F3A-D12B-449B-A69F-F60957FA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8A77-473B-40A0-816D-A89A1859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5041-CBAE-4985-B051-86A71485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C892-4A3A-474C-AB1F-A3496040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5161-8AE0-48DB-A669-9CF6DF7E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1877-B8AC-4177-A18E-06920B10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88A6-143E-44E6-848A-9B10EAFC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AB0D-663C-428C-9A2F-F19BFD30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B408-EE39-49D2-B656-79BB781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1586-6C37-4964-828A-E8D6155F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AD81-B569-4183-8CE2-9DCEFCE9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59B6-ECB9-4EA4-8615-E8BE5A7B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504A-F50C-4763-BAA0-8C7D8F89D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0EA3A-C65E-4E42-A2BB-C97D1310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107AD-3FFF-482A-A0BA-CB620296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B912-948F-48CE-AE35-AD3E522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F351-58AF-4F87-8F3E-C15C5A68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027F-1010-4104-ABAC-355C890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B315A-6A0A-4FC1-B84E-F75D770A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35639-B308-42E6-8E03-377C5DA8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0F072-B99C-4012-91FE-F24CB6BD2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2CFA4-E339-46F3-9CA6-EDB70226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39A1E-A169-4B0D-B186-6E66B3F1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7117D-70D4-468E-ACE8-FD1E64BF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DC05-604A-4BA1-9817-C3A81BCE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8B2BA-9430-4F71-84E3-4C9EEA74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24BF6-150A-47CD-9418-04BA2F03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D181B-E769-439C-B626-CDEC87D4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BDB45-A84B-4A8D-AD1E-1A0FE348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35F9C-0ED9-4CDF-99D6-7D70A18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38535-E622-478F-9A0D-B3F82A00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FAB1-5369-437E-AE6B-75C6D891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4585-4721-4351-B46D-D1956472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8377-5461-4E90-94B2-AD9E82F1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F145C-9549-4230-9114-28F27F8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3B43-077A-4B6F-B94E-EC1DC33F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989DE-2ADD-45EC-A80B-4026702C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AEBA-1970-424B-8D0C-683AFAAB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9BC18-9B35-44F6-A610-A215F1C0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0763-1679-49B5-8C73-234B85F3A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5809-2FA6-4345-9C7F-F4DA435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037AC-C550-4EAF-B30D-C0788431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D487-B045-45D2-9BD7-F69E8D08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81BBA-EC7E-4432-B455-441F0939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D4C2-360A-43EB-B1B0-38A9681F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4F76-7413-4D27-B4DE-88F70552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88E0-B213-4A7D-9CEA-FB7474588B7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17ED-C1EB-449F-A0B1-1F7FA1CC1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91B0-935A-445B-8842-F5F97C17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86F0-CC58-4739-9D54-FD5BD830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500 Liters Water Tank - Royal Industrial Trading Co.">
            <a:extLst>
              <a:ext uri="{FF2B5EF4-FFF2-40B4-BE49-F238E27FC236}">
                <a16:creationId xmlns:a16="http://schemas.microsoft.com/office/drawing/2014/main" id="{DA39789E-ABB5-7DC6-266B-D7F114CE0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2038" cy="36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ltrasonic sensor with arduino uno - Hackster.io">
            <a:extLst>
              <a:ext uri="{FF2B5EF4-FFF2-40B4-BE49-F238E27FC236}">
                <a16:creationId xmlns:a16="http://schemas.microsoft.com/office/drawing/2014/main" id="{5931D5C7-0EA3-5A4C-DC49-C13C6877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743325"/>
            <a:ext cx="41529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CDEC9-AC73-47D7-BAE9-4D3FA749E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/>
              <a:t>Session Six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1A6BC-5032-447B-AA25-7E814A9E3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7066"/>
          </a:xfrm>
        </p:spPr>
        <p:txBody>
          <a:bodyPr>
            <a:normAutofit/>
          </a:bodyPr>
          <a:lstStyle/>
          <a:p>
            <a:r>
              <a:rPr lang="en-US" dirty="0"/>
              <a:t>Water Tank Level – Car Parking Assistance, ultrasonic sensor</a:t>
            </a:r>
          </a:p>
        </p:txBody>
      </p:sp>
      <p:pic>
        <p:nvPicPr>
          <p:cNvPr id="1036" name="Picture 12" descr="Car Blind Spot Monitoring System Ultrasonic Detection System Sensor BSD  Distance Assistant Lane Changing Warning Reversing Radar|Parking Sensors| -  AliExpress">
            <a:extLst>
              <a:ext uri="{FF2B5EF4-FFF2-40B4-BE49-F238E27FC236}">
                <a16:creationId xmlns:a16="http://schemas.microsoft.com/office/drawing/2014/main" id="{85DD1529-A4AE-387E-DCFF-11B12DFE9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2" t="54583" r="35253" b="10303"/>
          <a:stretch/>
        </p:blipFill>
        <p:spPr bwMode="auto">
          <a:xfrm>
            <a:off x="9615055" y="0"/>
            <a:ext cx="2576945" cy="30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090-408C-4A1B-997C-F3A2AC45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LCD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5CD7-9049-4D27-AB62-7C78F732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on how to use the LCD module</a:t>
            </a:r>
          </a:p>
          <a:p>
            <a:pPr marL="0" indent="0" algn="ctr">
              <a:buNone/>
            </a:pPr>
            <a:r>
              <a:rPr lang="en-US" dirty="0"/>
              <a:t>Or open tinkercad.com LCD example code from “all circuits”</a:t>
            </a:r>
          </a:p>
          <a:p>
            <a:pPr marL="0" indent="0" algn="ctr">
              <a:buNone/>
            </a:pPr>
            <a:r>
              <a:rPr lang="en-US" dirty="0"/>
              <a:t>The LCD should only display the current state of sting</a:t>
            </a:r>
          </a:p>
          <a:p>
            <a:pPr marL="0" indent="0" algn="ctr">
              <a:buNone/>
            </a:pPr>
            <a:r>
              <a:rPr lang="en-US" dirty="0"/>
              <a:t>(you might make it blink in case of alarm)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ONLY use the LCD library</a:t>
            </a:r>
          </a:p>
        </p:txBody>
      </p:sp>
    </p:spTree>
    <p:extLst>
      <p:ext uri="{BB962C8B-B14F-4D97-AF65-F5344CB8AC3E}">
        <p14:creationId xmlns:p14="http://schemas.microsoft.com/office/powerpoint/2010/main" val="41307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003-D336-401E-8333-C103FC71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Backup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153A-FEC9-471F-9DF6-EEB0454F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any DC adapter and connect it to Arduino as indication of mains voltage presence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battery to Arduino through voltage divider to measure voltage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normal 12v Lead-Acid battery to LED lamp through relay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relay to Arduino to control 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PIR sensor to Arduino</a:t>
            </a:r>
          </a:p>
          <a:p>
            <a:pPr marL="0" indent="0">
              <a:buNone/>
            </a:pPr>
            <a:r>
              <a:rPr lang="en-US" dirty="0"/>
              <a:t>If PIR sensor is active, and battery is full, light the LED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9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5E21-9B3A-49A6-9CBC-7783E3C2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voltage divider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253-5EE6-4A03-A4ED-A985AC95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2" y="1825625"/>
            <a:ext cx="728676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basic circuit to be used, the values of each resistor can be obtained from online calculator</a:t>
            </a:r>
          </a:p>
        </p:txBody>
      </p:sp>
      <p:pic>
        <p:nvPicPr>
          <p:cNvPr id="4098" name="Picture 2" descr="Image result for voltage divider">
            <a:extLst>
              <a:ext uri="{FF2B5EF4-FFF2-40B4-BE49-F238E27FC236}">
                <a16:creationId xmlns:a16="http://schemas.microsoft.com/office/drawing/2014/main" id="{14EA20E8-A368-443D-ABD8-AE553079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637"/>
            <a:ext cx="3228832" cy="37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2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C9ED-99BE-49AF-B1DC-569CA96B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Relay Works</a:t>
            </a:r>
          </a:p>
        </p:txBody>
      </p:sp>
      <p:pic>
        <p:nvPicPr>
          <p:cNvPr id="11266" name="Picture 2" descr="Image result for how relay works">
            <a:extLst>
              <a:ext uri="{FF2B5EF4-FFF2-40B4-BE49-F238E27FC236}">
                <a16:creationId xmlns:a16="http://schemas.microsoft.com/office/drawing/2014/main" id="{9C2F14D4-0775-4085-A69E-2DE7FB6E7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22535" r="15830" b="18850"/>
          <a:stretch/>
        </p:blipFill>
        <p:spPr bwMode="auto">
          <a:xfrm>
            <a:off x="838201" y="1690688"/>
            <a:ext cx="10515600" cy="49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4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DC1-6DBE-4583-93EB-A1D0CBCC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Relay Works</a:t>
            </a:r>
          </a:p>
        </p:txBody>
      </p:sp>
      <p:pic>
        <p:nvPicPr>
          <p:cNvPr id="13314" name="Picture 2" descr="Image result for how relay works">
            <a:extLst>
              <a:ext uri="{FF2B5EF4-FFF2-40B4-BE49-F238E27FC236}">
                <a16:creationId xmlns:a16="http://schemas.microsoft.com/office/drawing/2014/main" id="{75C39E3B-7AD2-49CE-8A2C-081938BD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79" y="1690688"/>
            <a:ext cx="8315641" cy="43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3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A2A9-E570-48B2-9125-DAF1E03C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safety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93D1-DC7E-4CED-BF1B-C030C4AD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gas sensor to detect methane gas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Temperature sensor to detect fire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detected,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open a window using servo motor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Activate a fan using relay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Raise alarm using piezo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1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7E7C-6D0B-415F-B122-6AC28A70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safety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1BC-D752-4B9B-AFEC-4294B456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tinkercad.com</a:t>
            </a:r>
          </a:p>
        </p:txBody>
      </p:sp>
    </p:spTree>
    <p:extLst>
      <p:ext uri="{BB962C8B-B14F-4D97-AF65-F5344CB8AC3E}">
        <p14:creationId xmlns:p14="http://schemas.microsoft.com/office/powerpoint/2010/main" val="334268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4BAF-4289-4AEF-9345-B8CE6C7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Security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FB28-6C05-482E-AE0D-E3B2ECD6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Stop alarm based on input Password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LCD display Screen to display the inputted password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PIR sensor to detect any warm body movement, and then raise Alarm</a:t>
            </a:r>
          </a:p>
        </p:txBody>
      </p:sp>
    </p:spTree>
    <p:extLst>
      <p:ext uri="{BB962C8B-B14F-4D97-AF65-F5344CB8AC3E}">
        <p14:creationId xmlns:p14="http://schemas.microsoft.com/office/powerpoint/2010/main" val="1494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37F-F062-40BC-9C71-5C9FEBC0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Water Tank Meter</a:t>
            </a:r>
            <a:br>
              <a:rPr lang="en-US" dirty="0"/>
            </a:br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6BA5-B8B2-4617-8456-229CBB97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Ultrasonic Sensor to determine height of empty tank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Print percentage of remaining water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Close tank filling valve if level is too high, and display filling state (the valve is controlled using servo motor)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0FEC7E-DC15-478A-9EF1-D9BB43997645}"/>
              </a:ext>
            </a:extLst>
          </p:cNvPr>
          <p:cNvSpPr txBox="1">
            <a:spLocks/>
          </p:cNvSpPr>
          <p:nvPr/>
        </p:nvSpPr>
        <p:spPr>
          <a:xfrm>
            <a:off x="6095998" y="365125"/>
            <a:ext cx="5257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 Parking Assistant</a:t>
            </a:r>
          </a:p>
          <a:p>
            <a:r>
              <a:rPr lang="en-US" dirty="0"/>
              <a:t>Home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FFE8F-11B5-4BB1-909A-F9871D455012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Ultrasonic Sensor to determine distance from sensor to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Display the value of lowest distance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Alarm the user if car is too near to an object</a:t>
            </a:r>
          </a:p>
        </p:txBody>
      </p:sp>
    </p:spTree>
    <p:extLst>
      <p:ext uri="{BB962C8B-B14F-4D97-AF65-F5344CB8AC3E}">
        <p14:creationId xmlns:p14="http://schemas.microsoft.com/office/powerpoint/2010/main" val="37132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3D1D-5439-4AA0-98D7-550EA7D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Ultrasonic works	</a:t>
            </a:r>
          </a:p>
        </p:txBody>
      </p:sp>
      <p:pic>
        <p:nvPicPr>
          <p:cNvPr id="4098" name="Picture 2" descr="Image result for how ultrasonic works">
            <a:extLst>
              <a:ext uri="{FF2B5EF4-FFF2-40B4-BE49-F238E27FC236}">
                <a16:creationId xmlns:a16="http://schemas.microsoft.com/office/drawing/2014/main" id="{18DEE263-3539-4716-B8DF-B872A6C1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66" y="1690688"/>
            <a:ext cx="736606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201A-EB45-4DB6-A6A4-FC48A54F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HC-SR04 Ultrasonic module works</a:t>
            </a:r>
          </a:p>
        </p:txBody>
      </p:sp>
      <p:pic>
        <p:nvPicPr>
          <p:cNvPr id="1026" name="Picture 2" descr="Image result for hcsr04">
            <a:extLst>
              <a:ext uri="{FF2B5EF4-FFF2-40B4-BE49-F238E27FC236}">
                <a16:creationId xmlns:a16="http://schemas.microsoft.com/office/drawing/2014/main" id="{70A60781-E829-4AEC-B707-5F73D144F6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24" y="1690688"/>
            <a:ext cx="678375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7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4D22-B6F5-4BDE-88AE-93BC0B0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HC-SR04 Ultrasonic module works</a:t>
            </a:r>
          </a:p>
        </p:txBody>
      </p:sp>
      <p:sp>
        <p:nvSpPr>
          <p:cNvPr id="4" name="AutoShape 2" descr="Image result for hcsr04">
            <a:extLst>
              <a:ext uri="{FF2B5EF4-FFF2-40B4-BE49-F238E27FC236}">
                <a16:creationId xmlns:a16="http://schemas.microsoft.com/office/drawing/2014/main" id="{3B46FD9E-5E7B-4AAF-8B50-C986C79305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F5C36-EDF0-4C55-AB2E-FECA8FBBE18D}"/>
                  </a:ext>
                </a:extLst>
              </p:cNvPr>
              <p:cNvSpPr txBox="1"/>
              <p:nvPr/>
            </p:nvSpPr>
            <p:spPr>
              <a:xfrm>
                <a:off x="838200" y="2636134"/>
                <a:ext cx="10515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You only need to supply a short 10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400" b="0" dirty="0"/>
                  <a:t>S pulse to the trigger input to start the ranging, and then the module will send bursts of ultrasound at 40 kHz and </a:t>
                </a:r>
                <a:r>
                  <a:rPr lang="en-US" sz="2400" b="1" dirty="0"/>
                  <a:t>raise its echo to HIGH.</a:t>
                </a:r>
              </a:p>
              <a:p>
                <a:r>
                  <a:rPr lang="en-US" sz="2400" dirty="0"/>
                  <a:t>The time of echo signal being HIGH is the time taken by the first pulse to be reflected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Note: use 60ms between reading to avoid an old echo intercepting a new reading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F5C36-EDF0-4C55-AB2E-FECA8FBBE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6134"/>
                <a:ext cx="10515600" cy="2677656"/>
              </a:xfrm>
              <a:prstGeom prst="rect">
                <a:avLst/>
              </a:prstGeom>
              <a:blipFill>
                <a:blip r:embed="rId2"/>
                <a:stretch>
                  <a:fillRect l="-928" t="-1818" r="-1101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4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C63B-2D3E-4D90-B815-A234EA87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HC-SR04 Ultrasonic module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A63B5-AAD2-416E-BC1C-140EE6DB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05" y="1690688"/>
            <a:ext cx="9549790" cy="4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35FA-5259-43C4-A0C2-3800C103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Tank 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5E775-3CFF-4B65-B428-56DBFB397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Initialize Arduino and turn off output connected to trigger, sleep for 60ms to dampen any fired ultrasonic waves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Turn on the Trigger pin for 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b="0" dirty="0"/>
                  <a:t>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Wait for the pulse to return, calculate the distance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0" dirty="0"/>
                  <a:t>Sleep for 6</a:t>
                </a:r>
                <a:r>
                  <a:rPr lang="en-US" dirty="0"/>
                  <a:t>0ms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5E775-3CFF-4B65-B428-56DBFB397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ultrasonic measure tank level">
            <a:extLst>
              <a:ext uri="{FF2B5EF4-FFF2-40B4-BE49-F238E27FC236}">
                <a16:creationId xmlns:a16="http://schemas.microsoft.com/office/drawing/2014/main" id="{10797E8E-7849-404E-A722-EA6FEE1C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83" y="1806627"/>
            <a:ext cx="3847531" cy="433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92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69C5-44BC-470C-9B04-2FCD1DF6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Tank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C6A1-FBBF-4C5C-ABEC-28070C57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on how to use the ultrasonic sensor, and share with us what you find</a:t>
            </a:r>
          </a:p>
          <a:p>
            <a:pPr marL="0" indent="0" algn="ctr">
              <a:buNone/>
            </a:pPr>
            <a:r>
              <a:rPr lang="en-US" dirty="0"/>
              <a:t>Estimated time: 10-20mins</a:t>
            </a:r>
          </a:p>
        </p:txBody>
      </p:sp>
    </p:spTree>
    <p:extLst>
      <p:ext uri="{BB962C8B-B14F-4D97-AF65-F5344CB8AC3E}">
        <p14:creationId xmlns:p14="http://schemas.microsoft.com/office/powerpoint/2010/main" val="15096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462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Arduino Session Six</vt:lpstr>
      <vt:lpstr>Home Security System</vt:lpstr>
      <vt:lpstr>Water Tank Meter Class Work</vt:lpstr>
      <vt:lpstr>How Ultrasonic works </vt:lpstr>
      <vt:lpstr>How HC-SR04 Ultrasonic module works</vt:lpstr>
      <vt:lpstr>How HC-SR04 Ultrasonic module works</vt:lpstr>
      <vt:lpstr>How HC-SR04 Ultrasonic module works</vt:lpstr>
      <vt:lpstr>Water Tank Meter</vt:lpstr>
      <vt:lpstr>Water Tank Meter</vt:lpstr>
      <vt:lpstr>Interface LCD module</vt:lpstr>
      <vt:lpstr>Power Backup Lighting</vt:lpstr>
      <vt:lpstr>How voltage divider works</vt:lpstr>
      <vt:lpstr>How Relay Works</vt:lpstr>
      <vt:lpstr>How Relay Works</vt:lpstr>
      <vt:lpstr>Kitchen safety system</vt:lpstr>
      <vt:lpstr>Kitchen safety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6</dc:title>
  <dc:creator>hussein allaw</dc:creator>
  <cp:lastModifiedBy>Hussein</cp:lastModifiedBy>
  <cp:revision>26</cp:revision>
  <dcterms:created xsi:type="dcterms:W3CDTF">2021-02-05T18:53:36Z</dcterms:created>
  <dcterms:modified xsi:type="dcterms:W3CDTF">2022-07-08T18:32:26Z</dcterms:modified>
</cp:coreProperties>
</file>