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1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FC4-8B09-432D-BAD4-5C986E97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9E96-08F6-4773-851C-5E62B34F9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3933-6A20-4EA7-A34B-7BBF6748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8621-378C-469D-BEF3-BF437EC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0B65-BB5A-46E6-8E4D-96FEE46A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D1B0-B5DE-4B70-851C-199A7456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F121-9248-48B0-86B5-80FCA280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CE06-2FB3-42B1-8AB9-E16E2443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20C0-79D6-4EBC-92BD-F64C206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9458-6836-45AC-9404-EA63B0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D42EE-9752-47C1-BEBC-EAB1B9D8D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F77AD-0C0A-46FA-874A-CDEED3D95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5ED1-F29E-4782-9E61-F074EF74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DCBC-B1E9-44C2-AEBA-CF591045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86BC-7ADF-43B0-B702-AB4CDDB9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DCF-BA71-4C83-A1E5-A0BCC735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8A83-F30F-44A8-9D4B-AE4157C0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90EA-AD39-4D51-81C5-47497437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72D9-D570-40C0-8D62-45F2C2CF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6334-8B63-460D-B9AB-655EE433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E9C7-5698-4594-A279-F30C727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27E2B-35FB-4C4A-B6CB-0E3DBB7D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8409-E7DF-43BD-8330-9EECA8A5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D165-E9D2-4532-AF33-105E2778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826B-8FAF-4892-B6C7-FBD9BF5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1D94-18CE-425B-9CCA-E7E3693C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409F-327D-4C3E-AAE3-AB354BCB6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ABF2-D9D4-42A1-9A3D-9D6B6D53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6406-6E01-47FE-978C-2A3B49C8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9E69-B30E-43DD-8C8C-560D243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E960-23A1-4DDA-8302-0D5BBC4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CB1-3C13-4E77-834E-81F9BA28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67E6-A0EA-4B65-9F30-0F8C59B7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6A36-17B9-4CF9-9E10-DBB90418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B4AEF-F1FB-4C28-AF10-547408C2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4C714-A89B-40EA-929D-02C3EEDF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49A74-8670-4765-9511-331EB4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C842A-6FEB-4B5C-A7DB-DA7AEF11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65EDF-3A58-453A-AB0A-59EC2583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E1E2-291C-4533-87A9-B199E0BE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37CF6-0355-40E4-B2BB-17B60B30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C88B-558C-4A6C-832B-9B178D1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32307-60DD-4F07-954B-D60C25F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34F4B-432C-4267-A585-D909DB63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B9F66-EB67-4524-9AFD-DABAECE7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431B-2444-4A5E-81DD-8E452C48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973-A70A-44A6-8C4A-FB770E36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3EB1-7E57-4880-9CFB-FD41A072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466CF-4398-42FF-965D-FF5FD727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758BB-CB35-4307-A31D-6DFE23D8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FC380-EB57-4716-BE7B-92590A44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3D98-AFA6-4FAE-AAA5-F6EB88A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CED-FE13-4C78-9E90-A21969B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50E3-F059-4BB7-A773-29B6B41D3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5B0B-D4BC-416B-82C8-D78E4F78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FB5E-1776-4FF9-8AD8-23B4A4F2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333D-1F52-4BE6-B1C0-E747633C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1A98-E421-43DB-9091-65C5D30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F56FD-DC48-447B-A042-1AE8F550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2E37C-60C9-4B9F-A1C4-9D83AB8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7013-FB46-43F0-871D-A813C0C39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3DA3-19E1-42C1-AE45-71AE35E894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842D-CD91-479A-9177-AC5D2AAE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3F1B-B7BD-4C06-893E-2BE0A594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D2E8-50A7-48B6-996F-CB3CAC87E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B6E6-902B-4065-8CAF-A002E27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Pinout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FEB33-0C28-441F-BE7E-FD075CF6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515600" cy="46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B6E6-902B-4065-8CAF-A002E27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Pinout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FEB33-0C28-441F-BE7E-FD075CF6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515600" cy="46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E460A7-6FD9-45F8-988C-ECDC5499342C}"/>
              </a:ext>
            </a:extLst>
          </p:cNvPr>
          <p:cNvSpPr/>
          <p:nvPr/>
        </p:nvSpPr>
        <p:spPr>
          <a:xfrm>
            <a:off x="4571999" y="1690686"/>
            <a:ext cx="4421875" cy="1898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E8B57-68EF-42AB-950A-05F31740B7BE}"/>
              </a:ext>
            </a:extLst>
          </p:cNvPr>
          <p:cNvSpPr/>
          <p:nvPr/>
        </p:nvSpPr>
        <p:spPr>
          <a:xfrm>
            <a:off x="4771028" y="3429000"/>
            <a:ext cx="3895300" cy="1525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29FCC-3143-460B-ACC0-0DAADFE2E753}"/>
              </a:ext>
            </a:extLst>
          </p:cNvPr>
          <p:cNvSpPr/>
          <p:nvPr/>
        </p:nvSpPr>
        <p:spPr>
          <a:xfrm>
            <a:off x="6278537" y="3302758"/>
            <a:ext cx="3895300" cy="1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26F6C-B67F-47DD-A4BB-E14160735584}"/>
              </a:ext>
            </a:extLst>
          </p:cNvPr>
          <p:cNvSpPr/>
          <p:nvPr/>
        </p:nvSpPr>
        <p:spPr>
          <a:xfrm>
            <a:off x="6278537" y="3350523"/>
            <a:ext cx="3895300" cy="126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0C82-30F2-46F1-A6A8-38BAE4D0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safety system – MQ2 Gas Sensor Pinout</a:t>
            </a:r>
          </a:p>
        </p:txBody>
      </p:sp>
      <p:pic>
        <p:nvPicPr>
          <p:cNvPr id="4100" name="Picture 4" descr="Image result for mq2 gas sensor pcb">
            <a:extLst>
              <a:ext uri="{FF2B5EF4-FFF2-40B4-BE49-F238E27FC236}">
                <a16:creationId xmlns:a16="http://schemas.microsoft.com/office/drawing/2014/main" id="{EB882D98-692A-4545-862F-77687B8F8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9" t="22089" r="12162" b="24653"/>
          <a:stretch/>
        </p:blipFill>
        <p:spPr bwMode="auto">
          <a:xfrm>
            <a:off x="1897090" y="1690688"/>
            <a:ext cx="839782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safety system – MQ2 Gas Sensor Pinout</vt:lpstr>
      <vt:lpstr>LAB safety system – MQ2 Gas Sensor Pinout</vt:lpstr>
      <vt:lpstr>LAB safety system – MQ2 Gas Sensor Pinout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safety system – MQ2 Gas Sensor Pinout</dc:title>
  <dc:creator>hussein allaw</dc:creator>
  <cp:lastModifiedBy>hussein allaw</cp:lastModifiedBy>
  <cp:revision>1</cp:revision>
  <dcterms:created xsi:type="dcterms:W3CDTF">2021-02-12T13:25:44Z</dcterms:created>
  <dcterms:modified xsi:type="dcterms:W3CDTF">2021-02-12T13:25:51Z</dcterms:modified>
</cp:coreProperties>
</file>