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91" r:id="rId4"/>
    <p:sldId id="289" r:id="rId5"/>
    <p:sldId id="290" r:id="rId6"/>
    <p:sldId id="292" r:id="rId7"/>
    <p:sldId id="293" r:id="rId8"/>
    <p:sldId id="294" r:id="rId9"/>
    <p:sldId id="306" r:id="rId10"/>
    <p:sldId id="316" r:id="rId11"/>
    <p:sldId id="295" r:id="rId12"/>
    <p:sldId id="304" r:id="rId13"/>
    <p:sldId id="305" r:id="rId14"/>
    <p:sldId id="318" r:id="rId15"/>
    <p:sldId id="317" r:id="rId16"/>
    <p:sldId id="309" r:id="rId17"/>
    <p:sldId id="311" r:id="rId18"/>
    <p:sldId id="313" r:id="rId19"/>
    <p:sldId id="312" r:id="rId20"/>
    <p:sldId id="315" r:id="rId21"/>
    <p:sldId id="314" r:id="rId22"/>
    <p:sldId id="30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3D79-E165-4245-A307-98A2D99E8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A4BAB-C92A-47D4-952E-EE7E6CE5D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1EFD9-AD7F-429C-BEB0-93FC4D558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1447-E853-481B-BDFB-02A1A5BB7F5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9806D-6792-4180-A6B7-3B6D41ABB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62D7F-030F-4F9B-B7F8-CAAC33BD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4A3-0F85-43A4-8A0D-EE6A4FE0A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5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9B22A-D351-4CCB-A7A5-07FF95808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819BA-0739-4B19-B47C-89FC539DA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F9F25-6267-4F49-86D9-97AF10C07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1447-E853-481B-BDFB-02A1A5BB7F5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8EA8F-9000-4D0A-BB8B-CA94B89B0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DF9DC-7D76-4D2A-85A9-D5DD0BA8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4A3-0F85-43A4-8A0D-EE6A4FE0A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6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5649A1-3A73-42B8-A94B-79178C0B9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E6717-C934-470F-8CD0-3CE7CDB3E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B1F9E-EA2E-48B7-BD23-1E779961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1447-E853-481B-BDFB-02A1A5BB7F5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FC33A-7C13-44DD-8905-FCC827E5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EF775-32D9-4287-928B-33E7917BC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4A3-0F85-43A4-8A0D-EE6A4FE0A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9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1F23-3F39-47A4-A843-72750E2E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80D81-92B7-48AA-B870-EF08AE3DC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C3E95-4849-43F8-B5EC-9FC13E6B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1447-E853-481B-BDFB-02A1A5BB7F5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037BE-7326-42AE-A408-4675C610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9FB8A-3A38-4113-BA5F-D4DDE268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4A3-0F85-43A4-8A0D-EE6A4FE0A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4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F5212-BF55-4C68-A007-D4BE74F5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F3D30-BC30-4F50-AB12-01843E7AF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1BB91-1DF8-427B-8174-5B77A886B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1447-E853-481B-BDFB-02A1A5BB7F5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95733-3A6E-4777-B480-5E0729BF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23DA5-344C-462A-93A6-9B9B821C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4A3-0F85-43A4-8A0D-EE6A4FE0A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7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C758-2C90-423D-82C2-168C9E3F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9B78-C1CD-4CA7-85CB-764861683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77258-A3E9-4F9B-83EB-8B0FE5356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1CB9D-9B2F-44A8-B646-4C30561C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1447-E853-481B-BDFB-02A1A5BB7F5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D5D3A-A468-408F-8F45-8EFBA661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E6C06-EB77-4690-B529-7C863B81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4A3-0F85-43A4-8A0D-EE6A4FE0A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2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595E-3029-4B90-B847-C5FBF77A4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F0B59-FF06-4704-B83C-6A0DF72D3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39B39-E1FF-4071-9401-82AF9B637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708A0-466B-4EE9-9BD9-4BEB2DAC8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6EAAD1-D1BA-4214-94BD-70C4734B2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DAADF0-6CE0-4192-BFC6-FC02899F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1447-E853-481B-BDFB-02A1A5BB7F5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8287F-FFCF-4B2F-AA91-A65BB090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7ACE1-25E2-4A75-867B-A972AC0C3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4A3-0F85-43A4-8A0D-EE6A4FE0A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5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17CC4-7C23-4694-9B32-7CA0332A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04BD0-262F-4EB2-96BC-1B65969D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1447-E853-481B-BDFB-02A1A5BB7F5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9CEB7-77B7-4439-AB3F-5C702387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CEDCDA-6FD0-4679-B560-D0915A7AD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4A3-0F85-43A4-8A0D-EE6A4FE0A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5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1EBB0-F52A-4F90-9DED-8DBCDDF9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1447-E853-481B-BDFB-02A1A5BB7F5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15BEC1-C376-4883-859C-215CB0C78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C02A0-325A-4175-8317-2C7FCA38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4A3-0F85-43A4-8A0D-EE6A4FE0A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1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7239-7232-459F-91FB-FF721652E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ECD14-2623-4CB4-80CB-E54ED25F1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01129-5DC4-41D6-9FF2-878B4C431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06351-AB49-4FA1-953D-7B05D6F4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1447-E853-481B-BDFB-02A1A5BB7F5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71DF3-0793-4BDD-850F-EF92FA56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A6FA1-6BA4-431B-8E44-F27FD020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4A3-0F85-43A4-8A0D-EE6A4FE0A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3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7422-8F6E-48C0-B492-8E76D4670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16A7F1-C147-4C71-968D-180D0D73D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26351-4279-4D52-AFB2-A17382E79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868BE-6638-4857-B999-D36DCABC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1447-E853-481B-BDFB-02A1A5BB7F5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8B737-5385-45C0-8853-C757D259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4D8A8-C4D9-46F8-91DD-A0FF6DA7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4A3-0F85-43A4-8A0D-EE6A4FE0A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8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C7B45-6136-41C2-B441-D9ECA29ED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FE190-9E2A-49A5-9E23-795F5BB7C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51A63-1F47-4AA7-B32C-C9A82B742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81447-E853-481B-BDFB-02A1A5BB7F5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C5578-2BEB-41AB-BFBC-36662361F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EACF5-825A-4091-89AD-40632EEE8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4A3-0F85-43A4-8A0D-EE6A4FE0A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2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DFAA-C71A-4940-83A3-30C4365E29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Arduino Session Seven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5FB4F-EE19-4A47-A5CB-B54C90B367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 Security System, keypad-PIR sensor</a:t>
            </a:r>
          </a:p>
          <a:p>
            <a:r>
              <a:rPr lang="en-US" dirty="0"/>
              <a:t>LAB safety system, gas sensor, temperature sensor</a:t>
            </a:r>
          </a:p>
          <a:p>
            <a:endParaRPr lang="en-US" dirty="0"/>
          </a:p>
        </p:txBody>
      </p:sp>
      <p:pic>
        <p:nvPicPr>
          <p:cNvPr id="1026" name="Picture 2" descr="Icp Arduino Temperature and Humidity Sensor Module Board (DHT11): Buy  Online at Best Price in Egypt - Souq is now Amazon.eg">
            <a:extLst>
              <a:ext uri="{FF2B5EF4-FFF2-40B4-BE49-F238E27FC236}">
                <a16:creationId xmlns:a16="http://schemas.microsoft.com/office/drawing/2014/main" id="{7A0D69C5-891F-AAC8-8228-3C6E47CC0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225" y="0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R Motion Sensor: How to Use PIRs w/ Arduino &amp; Raspberry Pi - Arduino  Project Hub">
            <a:extLst>
              <a:ext uri="{FF2B5EF4-FFF2-40B4-BE49-F238E27FC236}">
                <a16:creationId xmlns:a16="http://schemas.microsoft.com/office/drawing/2014/main" id="{10392A0C-C357-5BBB-E416-C80652E83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53166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to Use a Gas Sensor (MQ-2) - Arduino Project Hub">
            <a:extLst>
              <a:ext uri="{FF2B5EF4-FFF2-40B4-BE49-F238E27FC236}">
                <a16:creationId xmlns:a16="http://schemas.microsoft.com/office/drawing/2014/main" id="{77DE79D0-3E06-A866-A235-3CCFE250F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26830"/>
            <a:ext cx="2978727" cy="223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464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9ABCA-0B00-4156-955D-37219FB8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Direct Interface Sensor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B4CA214-A6D6-49AF-890A-1BCCA02C1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917949"/>
              </p:ext>
            </p:extLst>
          </p:nvPr>
        </p:nvGraphicFramePr>
        <p:xfrm>
          <a:off x="2333388" y="1920105"/>
          <a:ext cx="7525224" cy="3017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8408">
                  <a:extLst>
                    <a:ext uri="{9D8B030D-6E8A-4147-A177-3AD203B41FA5}">
                      <a16:colId xmlns:a16="http://schemas.microsoft.com/office/drawing/2014/main" val="1907722236"/>
                    </a:ext>
                  </a:extLst>
                </a:gridCol>
                <a:gridCol w="2508408">
                  <a:extLst>
                    <a:ext uri="{9D8B030D-6E8A-4147-A177-3AD203B41FA5}">
                      <a16:colId xmlns:a16="http://schemas.microsoft.com/office/drawing/2014/main" val="2302202293"/>
                    </a:ext>
                  </a:extLst>
                </a:gridCol>
                <a:gridCol w="2508408">
                  <a:extLst>
                    <a:ext uri="{9D8B030D-6E8A-4147-A177-3AD203B41FA5}">
                      <a16:colId xmlns:a16="http://schemas.microsoft.com/office/drawing/2014/main" val="2975247661"/>
                    </a:ext>
                  </a:extLst>
                </a:gridCol>
              </a:tblGrid>
              <a:tr h="100593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Processing Required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Processing Required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69784235"/>
                  </a:ext>
                </a:extLst>
              </a:tr>
              <a:tr h="10059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Digital Sensor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Pushbutton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Ultrasonic Sensor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770241"/>
                  </a:ext>
                </a:extLst>
              </a:tr>
              <a:tr h="10059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Analog Sensor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Potentiometer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MQ2 Gas Sensor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6292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752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1632-CCCD-4398-8565-052C8850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safety system - Gas Sensor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EB344-1321-4A99-97D7-E4EE0CA6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Types of Gas Sensors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Chemical Gas Sensor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Optical Gas Sensor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Acoustic Gas Sensor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Electrical Sensor</a:t>
            </a:r>
          </a:p>
        </p:txBody>
      </p:sp>
    </p:spTree>
    <p:extLst>
      <p:ext uri="{BB962C8B-B14F-4D97-AF65-F5344CB8AC3E}">
        <p14:creationId xmlns:p14="http://schemas.microsoft.com/office/powerpoint/2010/main" val="3801758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81FA-8E69-4662-9BFC-DAA36F29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safety system – MQ2 Gas Sensor</a:t>
            </a:r>
          </a:p>
        </p:txBody>
      </p:sp>
      <p:pic>
        <p:nvPicPr>
          <p:cNvPr id="1026" name="Picture 2" descr="Image result for mq2 pinout explained">
            <a:extLst>
              <a:ext uri="{FF2B5EF4-FFF2-40B4-BE49-F238E27FC236}">
                <a16:creationId xmlns:a16="http://schemas.microsoft.com/office/drawing/2014/main" id="{55A67294-294B-40E4-9924-D82E68E2A0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9" r="24141"/>
          <a:stretch/>
        </p:blipFill>
        <p:spPr bwMode="auto">
          <a:xfrm>
            <a:off x="3952063" y="1690688"/>
            <a:ext cx="4287873" cy="393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065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77B7-E0E1-45BD-8B6F-262E771A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safety system – How MQ2 Gas Sensor </a:t>
            </a:r>
            <a:br>
              <a:rPr lang="en-US" dirty="0"/>
            </a:br>
            <a:r>
              <a:rPr lang="en-US" dirty="0"/>
              <a:t>Works</a:t>
            </a:r>
          </a:p>
        </p:txBody>
      </p:sp>
      <p:pic>
        <p:nvPicPr>
          <p:cNvPr id="2052" name="Picture 4" descr="MQ2 Gas Sensor">
            <a:extLst>
              <a:ext uri="{FF2B5EF4-FFF2-40B4-BE49-F238E27FC236}">
                <a16:creationId xmlns:a16="http://schemas.microsoft.com/office/drawing/2014/main" id="{AB7ED0B2-3E42-4CF5-A31D-E36B096CC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823" y="2192298"/>
            <a:ext cx="2645177" cy="324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nside Gas Sensor Internal Structure with Sensing Element &amp; Connecting Legs">
            <a:extLst>
              <a:ext uri="{FF2B5EF4-FFF2-40B4-BE49-F238E27FC236}">
                <a16:creationId xmlns:a16="http://schemas.microsoft.com/office/drawing/2014/main" id="{BF2A6717-EA8B-4222-9A53-48188DF271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6" r="30978"/>
          <a:stretch/>
        </p:blipFill>
        <p:spPr bwMode="auto">
          <a:xfrm>
            <a:off x="6096000" y="2192299"/>
            <a:ext cx="2767298" cy="324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475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070F6-7ADF-431C-954A-C36E06853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safety system – How MQ2 Gas Sensor </a:t>
            </a:r>
            <a:br>
              <a:rPr lang="en-US" dirty="0"/>
            </a:br>
            <a:r>
              <a:rPr lang="en-US" dirty="0"/>
              <a:t>Works</a:t>
            </a:r>
          </a:p>
        </p:txBody>
      </p:sp>
      <p:pic>
        <p:nvPicPr>
          <p:cNvPr id="6146" name="Picture 2" descr="Image result for how mq2 works">
            <a:extLst>
              <a:ext uri="{FF2B5EF4-FFF2-40B4-BE49-F238E27FC236}">
                <a16:creationId xmlns:a16="http://schemas.microsoft.com/office/drawing/2014/main" id="{1518D78D-14FF-43DE-9F08-05F7DBE8B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134" y="1690688"/>
            <a:ext cx="6761731" cy="358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560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7012-9470-42E2-BBAA-89FABF6F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safety system – MQ2 Gas Sensor Pinout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EAC47-C0C0-4763-AF9E-2A991836C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Search online for gas sensor pinout, share with us what you find</a:t>
            </a:r>
          </a:p>
          <a:p>
            <a:pPr marL="0" indent="0" algn="ctr">
              <a:buNone/>
            </a:pPr>
            <a:r>
              <a:rPr lang="en-US" dirty="0"/>
              <a:t>Connect the gas sensor to the Arduino, and make a simple testing sketch to read the analog input of the gas sensor and display it on the serial monitor</a:t>
            </a:r>
          </a:p>
        </p:txBody>
      </p:sp>
    </p:spTree>
    <p:extLst>
      <p:ext uri="{BB962C8B-B14F-4D97-AF65-F5344CB8AC3E}">
        <p14:creationId xmlns:p14="http://schemas.microsoft.com/office/powerpoint/2010/main" val="2943064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EAF1-EF17-4C85-A5E1-884A7DA2C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safety system – MQ2 Gas Sensor Datasheet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98B22-CA68-4BD4-8A76-095050945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I will send the link of the datasheet on zoom chat</a:t>
            </a:r>
          </a:p>
        </p:txBody>
      </p:sp>
    </p:spTree>
    <p:extLst>
      <p:ext uri="{BB962C8B-B14F-4D97-AF65-F5344CB8AC3E}">
        <p14:creationId xmlns:p14="http://schemas.microsoft.com/office/powerpoint/2010/main" val="1087413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29274-27F4-4D91-A538-C24017A8F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safety system – MQ2 Gas Sensor Tinkercad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FE51E-8F3A-4A8C-98DC-11A1B16C4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Open tinkercad.com</a:t>
            </a:r>
          </a:p>
        </p:txBody>
      </p:sp>
    </p:spTree>
    <p:extLst>
      <p:ext uri="{BB962C8B-B14F-4D97-AF65-F5344CB8AC3E}">
        <p14:creationId xmlns:p14="http://schemas.microsoft.com/office/powerpoint/2010/main" val="1415851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B2C64-18DD-4A17-9232-4F6650B0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safety system – Gas Concentration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7C775-8CFB-4215-AC86-679D419EE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Search for how to use gas sensor with Arduino, share with us what you find, DO NOT implement the code you find</a:t>
            </a:r>
          </a:p>
        </p:txBody>
      </p:sp>
    </p:spTree>
    <p:extLst>
      <p:ext uri="{BB962C8B-B14F-4D97-AF65-F5344CB8AC3E}">
        <p14:creationId xmlns:p14="http://schemas.microsoft.com/office/powerpoint/2010/main" val="3306469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B2C64-18DD-4A17-9232-4F6650B0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safety system – Gas Concentration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7C775-8CFB-4215-AC86-679D419EE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we will find the specific equation from datasheet</a:t>
            </a:r>
          </a:p>
        </p:txBody>
      </p:sp>
    </p:spTree>
    <p:extLst>
      <p:ext uri="{BB962C8B-B14F-4D97-AF65-F5344CB8AC3E}">
        <p14:creationId xmlns:p14="http://schemas.microsoft.com/office/powerpoint/2010/main" val="320754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74BAF-4289-4AEF-9345-B8CE6C7C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Security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EFB28-6C05-482E-AE0D-E3B2ECD6E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Use PIR sensor to detect any warm body movement, and then raise Alarm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Stop alarm based on input Password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Use LCD display Screen to display the inputted password</a:t>
            </a:r>
          </a:p>
        </p:txBody>
      </p:sp>
    </p:spTree>
    <p:extLst>
      <p:ext uri="{BB962C8B-B14F-4D97-AF65-F5344CB8AC3E}">
        <p14:creationId xmlns:p14="http://schemas.microsoft.com/office/powerpoint/2010/main" val="149445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B2C64-18DD-4A17-9232-4F6650B0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safety system – Gas Concentration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7C775-8CFB-4215-AC86-679D419EE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we will find the specific equation from datasheet</a:t>
            </a:r>
          </a:p>
        </p:txBody>
      </p:sp>
    </p:spTree>
    <p:extLst>
      <p:ext uri="{BB962C8B-B14F-4D97-AF65-F5344CB8AC3E}">
        <p14:creationId xmlns:p14="http://schemas.microsoft.com/office/powerpoint/2010/main" val="2832861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3348C-2812-49B7-B93B-C36478D2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safety system - Gas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89380-9A90-4434-B45F-EA323DBD5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Propane is considered safely breathable if ppm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is below 500 up to 8h of exposure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1000 up to 10 min of exposure</a:t>
            </a:r>
          </a:p>
          <a:p>
            <a:pPr marL="457200" lvl="1" indent="0">
              <a:buNone/>
            </a:pPr>
            <a:r>
              <a:rPr lang="en-US" dirty="0"/>
              <a:t>Thus we want to get 250 ppm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Propane is considered dangerously flammable if between 2100 ppm and below 9500 ppm</a:t>
            </a:r>
          </a:p>
        </p:txBody>
      </p:sp>
    </p:spTree>
    <p:extLst>
      <p:ext uri="{BB962C8B-B14F-4D97-AF65-F5344CB8AC3E}">
        <p14:creationId xmlns:p14="http://schemas.microsoft.com/office/powerpoint/2010/main" val="1972150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DAA5-D8C4-4613-A855-B78120E9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safety system - Temperature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05F11-615D-497C-8A9F-22E88A203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Search online for temperature sensor</a:t>
            </a:r>
          </a:p>
          <a:p>
            <a:pPr marL="0" indent="0" algn="ctr">
              <a:buNone/>
            </a:pPr>
            <a:r>
              <a:rPr lang="en-US" dirty="0"/>
              <a:t>(check tinkercad for it’s part name)</a:t>
            </a:r>
          </a:p>
          <a:p>
            <a:pPr marL="0" indent="0" algn="ctr">
              <a:buNone/>
            </a:pPr>
            <a:r>
              <a:rPr lang="en-US" dirty="0"/>
              <a:t>Send me pictures of implementation and code, over WhatsApp or zoom chat, maximum time: 25min</a:t>
            </a:r>
          </a:p>
        </p:txBody>
      </p:sp>
    </p:spTree>
    <p:extLst>
      <p:ext uri="{BB962C8B-B14F-4D97-AF65-F5344CB8AC3E}">
        <p14:creationId xmlns:p14="http://schemas.microsoft.com/office/powerpoint/2010/main" val="1047807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96B1-43B7-4516-B331-DA629DE16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PIR sensor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BB0B4-F87C-44AE-9685-BDFC0A465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775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When a human (basically) enters the PIR sensor range the </a:t>
            </a:r>
            <a:r>
              <a:rPr lang="en-US" b="0" i="0" dirty="0">
                <a:effectLst/>
              </a:rPr>
              <a:t>pyroelectric sensor will generate a voltage difference tha</a:t>
            </a:r>
            <a:r>
              <a:rPr lang="en-US" dirty="0"/>
              <a:t>t the IC process and send HIGH/LOW based on difference level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579B5E4-F233-495F-8871-3D42C14A7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224" y="3198120"/>
            <a:ext cx="5494361" cy="328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4358363-0E3F-41C7-882E-7C41628980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06"/>
          <a:stretch/>
        </p:blipFill>
        <p:spPr bwMode="auto">
          <a:xfrm>
            <a:off x="7274257" y="3198120"/>
            <a:ext cx="3615519" cy="329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11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A4D94-7B3F-451F-967A-4C5250A5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inside </a:t>
            </a:r>
            <a:r>
              <a:rPr lang="en-US" sz="4800" b="1" dirty="0"/>
              <a:t>P</a:t>
            </a:r>
            <a:r>
              <a:rPr lang="en-US" dirty="0"/>
              <a:t>assive </a:t>
            </a:r>
            <a:r>
              <a:rPr lang="en-US" sz="4800" b="1" dirty="0"/>
              <a:t>I</a:t>
            </a:r>
            <a:r>
              <a:rPr lang="en-US" dirty="0"/>
              <a:t>nfra </a:t>
            </a:r>
            <a:r>
              <a:rPr lang="en-US" sz="4800" b="1" dirty="0"/>
              <a:t>R</a:t>
            </a:r>
            <a:r>
              <a:rPr lang="en-US" dirty="0"/>
              <a:t>ed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E5F02-0230-47A9-A2C6-26183CEE9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</a:rPr>
              <a:t>pyroelectric sensor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64CC5-F52B-44CD-A454-858402FED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52" y="2456596"/>
            <a:ext cx="10698848" cy="333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2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BEB3E-EC1E-47DD-8B0E-8FE30125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inside PIR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181CD-F110-4DF3-A32D-EAA4F0225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BISS0001 Micro Power PIR Motion Detector IC (datasheet available)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Supporting circuitry based on IC and </a:t>
            </a:r>
            <a:r>
              <a:rPr lang="en-US" b="0" i="0" dirty="0">
                <a:effectLst/>
              </a:rPr>
              <a:t>pyroelectric sensor (resistor, diodes, coils, 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4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59A86-5A4D-4992-9225-BFF7C0374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interface PIR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0CB80-E4D5-43B3-8BA7-887DF3873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Open tinkercad.com</a:t>
            </a:r>
          </a:p>
        </p:txBody>
      </p:sp>
    </p:spTree>
    <p:extLst>
      <p:ext uri="{BB962C8B-B14F-4D97-AF65-F5344CB8AC3E}">
        <p14:creationId xmlns:p14="http://schemas.microsoft.com/office/powerpoint/2010/main" val="1638446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7BA65-774A-42E3-9002-C6A12354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Keypad to take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E35AB-F470-4E5A-9A12-78E9CE229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Create a string of input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If user input any number 0 to 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If user pressed A clear the string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If user pressed B clear one number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If user pressed C process the string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Ignore other characters</a:t>
            </a:r>
          </a:p>
        </p:txBody>
      </p:sp>
    </p:spTree>
    <p:extLst>
      <p:ext uri="{BB962C8B-B14F-4D97-AF65-F5344CB8AC3E}">
        <p14:creationId xmlns:p14="http://schemas.microsoft.com/office/powerpoint/2010/main" val="1330607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DECD-4D30-430D-813C-3401C8A5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Keypad to take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5D565-F473-4342-ACF3-265B9AB5A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Open tinkercad.com</a:t>
            </a:r>
          </a:p>
        </p:txBody>
      </p:sp>
    </p:spTree>
    <p:extLst>
      <p:ext uri="{BB962C8B-B14F-4D97-AF65-F5344CB8AC3E}">
        <p14:creationId xmlns:p14="http://schemas.microsoft.com/office/powerpoint/2010/main" val="1706686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46E33-894C-433F-AD36-805C1D5EF1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safety system</a:t>
            </a:r>
          </a:p>
        </p:txBody>
      </p:sp>
    </p:spTree>
    <p:extLst>
      <p:ext uri="{BB962C8B-B14F-4D97-AF65-F5344CB8AC3E}">
        <p14:creationId xmlns:p14="http://schemas.microsoft.com/office/powerpoint/2010/main" val="527742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</TotalTime>
  <Words>486</Words>
  <Application>Microsoft Office PowerPoint</Application>
  <PresentationFormat>Widescreen</PresentationFormat>
  <Paragraphs>68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Arduino Session Seven</vt:lpstr>
      <vt:lpstr>Home Security System</vt:lpstr>
      <vt:lpstr>How PIR sensor works</vt:lpstr>
      <vt:lpstr>What is inside Passive Infra Red sensor</vt:lpstr>
      <vt:lpstr>What is inside PIR sensor</vt:lpstr>
      <vt:lpstr>How to interface PIR sensor</vt:lpstr>
      <vt:lpstr>Use Keypad to take input</vt:lpstr>
      <vt:lpstr>Use Keypad to take input</vt:lpstr>
      <vt:lpstr>LAB safety system</vt:lpstr>
      <vt:lpstr>Types of Direct Interface Sensor</vt:lpstr>
      <vt:lpstr>LAB safety system - Gas Sensor Overview</vt:lpstr>
      <vt:lpstr>LAB safety system – MQ2 Gas Sensor</vt:lpstr>
      <vt:lpstr>LAB safety system – How MQ2 Gas Sensor  Works</vt:lpstr>
      <vt:lpstr>LAB safety system – How MQ2 Gas Sensor  Works</vt:lpstr>
      <vt:lpstr>LAB safety system – MQ2 Gas Sensor Pinout</vt:lpstr>
      <vt:lpstr>LAB safety system – MQ2 Gas Sensor Datasheet</vt:lpstr>
      <vt:lpstr>LAB safety system – MQ2 Gas Sensor Tinkercad</vt:lpstr>
      <vt:lpstr>LAB safety system – Gas Concentration</vt:lpstr>
      <vt:lpstr>LAB safety system – Gas Concentration</vt:lpstr>
      <vt:lpstr>LAB safety system – Gas Concentration</vt:lpstr>
      <vt:lpstr>LAB safety system - Gas Sensor</vt:lpstr>
      <vt:lpstr>LAB safety system - Temperature Sensor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Session 7</dc:title>
  <dc:creator>hussein allaw</dc:creator>
  <cp:lastModifiedBy>Hussein</cp:lastModifiedBy>
  <cp:revision>31</cp:revision>
  <dcterms:created xsi:type="dcterms:W3CDTF">2021-02-05T19:03:16Z</dcterms:created>
  <dcterms:modified xsi:type="dcterms:W3CDTF">2022-07-08T19:22:34Z</dcterms:modified>
</cp:coreProperties>
</file>