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99" r:id="rId4"/>
    <p:sldId id="298" r:id="rId5"/>
    <p:sldId id="3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3CAC-4AFA-41EA-BCA6-5540DE3C7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074B7-38E9-4C74-96AA-A8266D7D7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80C09-B020-41B9-97EC-43C25F9B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D1C8-0E82-4E09-BEA0-561CBF2D1E9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6E-E466-440C-8093-328EE470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26F76-78D6-4ACF-B5C7-18A9A4F7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6AA4-1D90-483E-9413-EEF8EC27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8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717B-B089-462D-88D3-DE4FD32E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E4288-95F3-4650-8BFE-F23DD816D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A0142-6FCC-46D8-B17A-51C87AF4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D1C8-0E82-4E09-BEA0-561CBF2D1E9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40C16-1C42-469B-8841-0CF8DF22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D4C97-30E8-4E57-9F97-C6333DBB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6AA4-1D90-483E-9413-EEF8EC27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1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EDEC7-2F61-4468-BF32-B6C197CBC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C5166-4056-43DD-9067-2258EAE73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0EFA3-21FA-4DA9-8835-4D9A4970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D1C8-0E82-4E09-BEA0-561CBF2D1E9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CC740-F5BF-40B9-B8A4-68020BDF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64BE4-CA5B-422F-9A0F-2614F727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6AA4-1D90-483E-9413-EEF8EC27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8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E068-EB9F-4521-86CA-E7CB8FAB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9F5F-3F03-411C-AB25-F2CCEC015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1878A-3866-4F06-A9D2-68D12B47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D1C8-0E82-4E09-BEA0-561CBF2D1E9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7E452-C9C8-4BA5-9AB9-C7AAE3F3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4FB4B-69D7-44EF-BC3F-2998B431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6AA4-1D90-483E-9413-EEF8EC27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2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2F88-27D1-4E49-8D01-B4F0BDE9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23C26-D75E-495B-BBA6-2EAB374C4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74A1A-2198-44DE-A3CC-64F6003C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D1C8-0E82-4E09-BEA0-561CBF2D1E9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8F2F8-F700-43F9-A298-CEB3E800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96B4F-259C-410B-85E9-706DB8A5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6AA4-1D90-483E-9413-EEF8EC27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7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1ED2-19EB-46C5-B7EE-6468D6D5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05945-BB96-440C-84C4-7229A8BDF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D89D1-14F8-42A4-8550-3EF812BC7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55525-4ED1-4A34-9A9D-9B7CA076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D1C8-0E82-4E09-BEA0-561CBF2D1E9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FC36D-B456-4BA3-A22E-3E5896D9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25455-989E-4E59-B8B4-B2BAAB63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6AA4-1D90-483E-9413-EEF8EC27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E8BF-CC13-4E39-AA2C-547337D1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865E0-DB99-4A84-B5EF-C0EAF03EE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2B8DE-E15D-4BC4-8F55-7E2727FF2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77DE6-9D8F-4D88-8E2F-CCDD70507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7321E-B316-4458-A69D-313FDD2FC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8ED47-0CAC-4026-AA83-0A22E804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D1C8-0E82-4E09-BEA0-561CBF2D1E9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05E29-2EBB-4825-B83E-F43269AA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1DF054-469E-48B4-9A94-7827D93B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6AA4-1D90-483E-9413-EEF8EC27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2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32C1-674E-4BA6-9052-825437F6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85FE8-B834-4351-A286-7DA19FD8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D1C8-0E82-4E09-BEA0-561CBF2D1E9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2B135-EA0A-47A3-9C04-660BEC1D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03EFD-34C3-488A-8275-0D72D914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6AA4-1D90-483E-9413-EEF8EC27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0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EB418-DA53-4C2A-AA50-32DC87D4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D1C8-0E82-4E09-BEA0-561CBF2D1E9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88DE7-2D61-4015-B05E-41EAD1ED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DAAB2-C401-45C5-9445-5B16AFC6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6AA4-1D90-483E-9413-EEF8EC27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0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FE5-6E51-4690-8C21-3BEF0ADE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9B84-EEBC-4E76-910D-2C3CF4160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C71CF-3B7B-424A-A6C1-9D2B0B32F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4384C-D0E4-4F5A-B939-07894A04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D1C8-0E82-4E09-BEA0-561CBF2D1E9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CF881-063F-429C-A1FA-29934B5D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6BD63-C3E8-43A6-9C23-C814366E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6AA4-1D90-483E-9413-EEF8EC27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3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4462-5A0F-4883-9663-935C1A85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C160D-24B0-4D6A-85D3-4E543EA7B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098CE-D9E3-44C6-B041-362DF9D1C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CBC2F-4306-4330-B8F6-3C5D012E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D1C8-0E82-4E09-BEA0-561CBF2D1E9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41D42-22F9-4A92-8A53-2F55B471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12F06-A516-4D55-91BF-C82FE20F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6AA4-1D90-483E-9413-EEF8EC27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5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4F7F8E-499E-4F69-BB34-04877C11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B56AE-2FBE-4D82-809A-4ACF709AB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1ADF1-6FA1-4A5A-A288-6F83F014A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5D1C8-0E82-4E09-BEA0-561CBF2D1E9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7BCED-84AD-4B9E-A27A-25292DA41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5ECE9-EBCC-49F5-9FA1-C6FD2CC2A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26AA4-1D90-483E-9413-EEF8EC27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5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JH] 2PCS 5V 1 Channel Relay Module Relay Expansion Board Low Level Trigger  for Arduino - buy [TJH] 2PCS 5V 1 Channel Relay Module Relay Expansion Board  Low Level Trigger for Arduino:">
            <a:extLst>
              <a:ext uri="{FF2B5EF4-FFF2-40B4-BE49-F238E27FC236}">
                <a16:creationId xmlns:a16="http://schemas.microsoft.com/office/drawing/2014/main" id="{93E1A859-63B1-8127-0AC9-0682EBCB8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6314"/>
            <a:ext cx="3101686" cy="310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F36E58-C674-44A7-9C1A-49DE68DE9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Session Eight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B21CF-4CEB-4DE1-9FFC-780201856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/>
              <a:t>Security System, Relays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descr="Sensor for detection of flammable gases MQ-2 | GM electronic COM">
            <a:extLst>
              <a:ext uri="{FF2B5EF4-FFF2-40B4-BE49-F238E27FC236}">
                <a16:creationId xmlns:a16="http://schemas.microsoft.com/office/drawing/2014/main" id="{7E19C96D-A0A4-76BF-FBC5-706784379C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2" t="5109" r="18674" b="20034"/>
          <a:stretch/>
        </p:blipFill>
        <p:spPr bwMode="auto">
          <a:xfrm>
            <a:off x="9933709" y="4433265"/>
            <a:ext cx="2258291" cy="242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53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D003-D336-401E-8333-C103FC71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Backup Lighting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4153A-FEC9-471F-9DF6-EEB0454FC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Get any DC adapter and connect it to Arduino as indication of mains voltage presence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Connect power supply (battery) to Arduino through voltage divider to measure voltage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Connect normal power supply to (battery) (LED) lamp through relay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Connect relay to Arduino to control LED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9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5E21-9B3A-49A6-9CBC-7783E3C2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voltage divider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8253-5EE6-4A03-A4ED-A985AC957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032" y="1825625"/>
            <a:ext cx="7286767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This is the basic circuit to be used, the values of each resistor can be obtained from online calculator</a:t>
            </a:r>
          </a:p>
        </p:txBody>
      </p:sp>
      <p:pic>
        <p:nvPicPr>
          <p:cNvPr id="4098" name="Picture 2" descr="Image result for voltage divider">
            <a:extLst>
              <a:ext uri="{FF2B5EF4-FFF2-40B4-BE49-F238E27FC236}">
                <a16:creationId xmlns:a16="http://schemas.microsoft.com/office/drawing/2014/main" id="{14EA20E8-A368-443D-ABD8-AE5530793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04637"/>
            <a:ext cx="3228832" cy="379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32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C9ED-99BE-49AF-B1DC-569CA96B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Relay Works</a:t>
            </a:r>
          </a:p>
        </p:txBody>
      </p:sp>
      <p:pic>
        <p:nvPicPr>
          <p:cNvPr id="11266" name="Picture 2" descr="Image result for how relay works">
            <a:extLst>
              <a:ext uri="{FF2B5EF4-FFF2-40B4-BE49-F238E27FC236}">
                <a16:creationId xmlns:a16="http://schemas.microsoft.com/office/drawing/2014/main" id="{9C2F14D4-0775-4085-A69E-2DE7FB6E7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3" t="22535" r="15830" b="18850"/>
          <a:stretch/>
        </p:blipFill>
        <p:spPr bwMode="auto">
          <a:xfrm>
            <a:off x="838201" y="1690688"/>
            <a:ext cx="10515600" cy="491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34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DC1-6DBE-4583-93EB-A1D0CBCC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Relay Works</a:t>
            </a:r>
          </a:p>
        </p:txBody>
      </p:sp>
      <p:pic>
        <p:nvPicPr>
          <p:cNvPr id="13314" name="Picture 2" descr="Image result for how relay works">
            <a:extLst>
              <a:ext uri="{FF2B5EF4-FFF2-40B4-BE49-F238E27FC236}">
                <a16:creationId xmlns:a16="http://schemas.microsoft.com/office/drawing/2014/main" id="{75C39E3B-7AD2-49CE-8A2C-081938BD9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79" y="1690688"/>
            <a:ext cx="8315641" cy="433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535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91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Arduino Session Eight</vt:lpstr>
      <vt:lpstr>Power Backup Lighting</vt:lpstr>
      <vt:lpstr>How voltage divider works</vt:lpstr>
      <vt:lpstr>How Relay Works</vt:lpstr>
      <vt:lpstr>How Relay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Session 8</dc:title>
  <dc:creator>hussein allaw</dc:creator>
  <cp:lastModifiedBy>Hussein</cp:lastModifiedBy>
  <cp:revision>12</cp:revision>
  <dcterms:created xsi:type="dcterms:W3CDTF">2021-02-09T20:29:58Z</dcterms:created>
  <dcterms:modified xsi:type="dcterms:W3CDTF">2022-07-09T04:53:00Z</dcterms:modified>
</cp:coreProperties>
</file>