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283A-F187-4F73-B312-0EBD947D7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769F8-889A-4F78-AF42-002A2D0A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87D8-AF6E-4279-8ECB-0D8BCB76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8452-6FE8-464E-81CF-E302FEA1229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2D9C4-9FBA-4FB4-A181-4D1337B6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C84C-5261-467A-B637-21DF097F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0D0B-CFB3-4902-A737-930D3E8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2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0E31-9EAF-4D5E-8968-63C4FF62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32588-291E-464A-913C-33D8B6B70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FE8EA-8ACC-4EE7-A86F-6FB329E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8452-6FE8-464E-81CF-E302FEA1229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DCF4-104E-4AF3-B986-026F3A2C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AB0DF-7B20-4F59-91AB-0B5CCA7F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0D0B-CFB3-4902-A737-930D3E8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6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AB4B7-160F-4931-9267-80F404AB9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A43CB-D946-4DC7-84C1-298AE6C19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9696-D955-4B71-AB48-523BB93A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8452-6FE8-464E-81CF-E302FEA1229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EBFAC-915E-4A22-B476-D7670EC2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1167-D4FE-461C-9CB4-1BFA550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0D0B-CFB3-4902-A737-930D3E8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6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48C6-4252-4D6E-B434-49622C8C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69BE-20A4-400F-BDD3-E443DE4F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42ACF-B987-44BF-AC43-EDFE4AC2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8452-6FE8-464E-81CF-E302FEA1229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FCA4E-5EFB-48EA-9205-AE7CF55D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8DFD-44DD-4B6E-8D4D-ACFB65C1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0D0B-CFB3-4902-A737-930D3E8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4B98-06FD-469E-A540-6BD5E271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7967A-B52A-41DF-B718-E5FC56E64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E0DB-EA8F-4DEA-87B5-9BBF9826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8452-6FE8-464E-81CF-E302FEA1229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43159-C0BE-4267-A933-D0384879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491D5-78F8-4834-BC98-5E8D12EA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0D0B-CFB3-4902-A737-930D3E8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B761-830C-486E-A9BB-EB96B7E3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BBE7-2658-47A2-AE01-40EAD48F6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89B4-C31A-4CDD-80C1-280699A45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17641-ECF6-4FFC-A0FF-2ED0D969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8452-6FE8-464E-81CF-E302FEA1229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28886-6F47-426C-8690-05738C79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3D534-90D1-4734-B21E-E79032C5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0D0B-CFB3-4902-A737-930D3E8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BC3E-BCE2-43F3-88FF-EE3BC18D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9EF61-442E-4DBA-9A95-2FD2B7E48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2FD73-5F2E-471D-BEDE-110336E7E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A3DA9-D891-487A-89E1-B43892CFE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0FEA2-7785-4DD6-BED8-8D385554D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5A9D9-E2DB-4D44-BE32-E6AD4FF8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8452-6FE8-464E-81CF-E302FEA1229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E202A-E7E7-499B-8826-ECAF4D70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2C65B-0CB9-4D13-B696-EED7C209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0D0B-CFB3-4902-A737-930D3E8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7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52CC-7165-48C9-A530-B20F83C8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A3CE6-450B-4DD7-9CAD-53E26402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8452-6FE8-464E-81CF-E302FEA1229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F944F-81A6-44C4-8322-97EEF101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B3394-A43D-47FA-8CB2-9FCA47B4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0D0B-CFB3-4902-A737-930D3E8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B9305-F7C9-4B0E-929C-FD046D64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8452-6FE8-464E-81CF-E302FEA1229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08B84-C82D-497A-8D60-1D0D55B4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7524F-7B05-4D1C-8324-86868A77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0D0B-CFB3-4902-A737-930D3E8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0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FE31-D122-4436-AC78-7994243F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BE3B-38CF-4869-91A1-553CC1ABC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1FF7-E34A-4ED9-A0B2-D49B3E8EC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D0BB4-869E-4C6F-9EDB-750E12E2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8452-6FE8-464E-81CF-E302FEA1229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21954-EA36-4BBD-A108-7530BD31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D00ED-7A31-4710-B987-6B2CECDF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0D0B-CFB3-4902-A737-930D3E8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3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9EAE-28D1-416C-AB20-6A2A9C6C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FF90F-F1D7-4681-BCBC-D43FC5A4E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2EB17-7586-4E8C-8E3B-A6E1D11ED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F29CF-6123-4156-B0EC-14DA51D8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8452-6FE8-464E-81CF-E302FEA1229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1354A-EE7C-432F-B606-E7AD5704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2BAD0-3DF0-49F7-B69B-A15F5DB4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50D0B-CFB3-4902-A737-930D3E8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79EDE-AD1B-4A4D-9660-10745CDF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AECAF-41B3-4D33-AE08-79FBF0323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450E-8C81-4789-B46D-43848959D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68452-6FE8-464E-81CF-E302FEA1229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5262D-4AA4-4EFC-9A0B-42DB0EC54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71A8-FD7B-436C-8464-57B4057B7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50D0B-CFB3-4902-A737-930D3E8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5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matom Power Single Channel Relay Board Module 5V for Arduino, For  Industrial, Rs 75 | ID: 16417777212">
            <a:extLst>
              <a:ext uri="{FF2B5EF4-FFF2-40B4-BE49-F238E27FC236}">
                <a16:creationId xmlns:a16="http://schemas.microsoft.com/office/drawing/2014/main" id="{CB5E8728-75E4-D45A-CE77-4B08DC7A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7900"/>
            <a:ext cx="2881745" cy="294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775E05-8010-45AC-B72F-7AB25821D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Session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2F316-5B27-4FBC-8E35-45AFD5C12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 Backup Lighting, relay </a:t>
            </a:r>
          </a:p>
          <a:p>
            <a:r>
              <a:rPr lang="en-US" dirty="0"/>
              <a:t>7-segment display</a:t>
            </a:r>
          </a:p>
        </p:txBody>
      </p:sp>
      <p:pic>
        <p:nvPicPr>
          <p:cNvPr id="1028" name="Picture 4" descr="7-segment Display Counter Tutorial">
            <a:extLst>
              <a:ext uri="{FF2B5EF4-FFF2-40B4-BE49-F238E27FC236}">
                <a16:creationId xmlns:a16="http://schemas.microsoft.com/office/drawing/2014/main" id="{1F059106-B9FF-1BA7-FE84-998433744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0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06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EBC5-CD0F-4328-86FB-878F6055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interface Common Cathode 7-SD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55FF-5410-4115-86A3-82F61B26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Open tinkercad and connect each “positive” pin to a digital pin on the Arduino, ETC: 10min</a:t>
            </a:r>
          </a:p>
        </p:txBody>
      </p:sp>
    </p:spTree>
    <p:extLst>
      <p:ext uri="{BB962C8B-B14F-4D97-AF65-F5344CB8AC3E}">
        <p14:creationId xmlns:p14="http://schemas.microsoft.com/office/powerpoint/2010/main" val="408145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0740-3688-401C-B3E6-8877C1CF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 7-SD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AF824-5EE5-4BD7-9D47-5A442B9F0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to pull HIGH/LOW each pin according to the number we wish to display,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either put 10 conditions for each number with their own set of outputs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or we can create array for desired output and loop through the pins changing their output state accordingly</a:t>
            </a:r>
          </a:p>
        </p:txBody>
      </p:sp>
    </p:spTree>
    <p:extLst>
      <p:ext uri="{BB962C8B-B14F-4D97-AF65-F5344CB8AC3E}">
        <p14:creationId xmlns:p14="http://schemas.microsoft.com/office/powerpoint/2010/main" val="419680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7FDE-AB20-484E-9137-9646BF6F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Construction</a:t>
            </a:r>
          </a:p>
        </p:txBody>
      </p:sp>
      <p:pic>
        <p:nvPicPr>
          <p:cNvPr id="1026" name="Picture 2" descr="Image result for how relay works">
            <a:extLst>
              <a:ext uri="{FF2B5EF4-FFF2-40B4-BE49-F238E27FC236}">
                <a16:creationId xmlns:a16="http://schemas.microsoft.com/office/drawing/2014/main" id="{974D5699-782F-46B7-913A-BE4A239E2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652302" y="3333418"/>
            <a:ext cx="3539698" cy="315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A52F0-8394-4CBE-A756-A2E2B136A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163800" cy="4715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2EBB8F-2CBE-4154-A1A9-6786294327DD}"/>
              </a:ext>
            </a:extLst>
          </p:cNvPr>
          <p:cNvSpPr txBox="1"/>
          <p:nvPr/>
        </p:nvSpPr>
        <p:spPr>
          <a:xfrm>
            <a:off x="3521122" y="3429000"/>
            <a:ext cx="1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7B54C-9BF9-4458-9DC8-DDC53B3FCC38}"/>
              </a:ext>
            </a:extLst>
          </p:cNvPr>
          <p:cNvSpPr txBox="1"/>
          <p:nvPr/>
        </p:nvSpPr>
        <p:spPr>
          <a:xfrm>
            <a:off x="4640238" y="4138799"/>
            <a:ext cx="16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40E26-2030-4A4D-B787-617A415182E2}"/>
              </a:ext>
            </a:extLst>
          </p:cNvPr>
          <p:cNvSpPr txBox="1"/>
          <p:nvPr/>
        </p:nvSpPr>
        <p:spPr>
          <a:xfrm>
            <a:off x="4640238" y="3091639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571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9291-E173-4F2D-AA34-3D98CFB0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Construction</a:t>
            </a:r>
          </a:p>
        </p:txBody>
      </p:sp>
      <p:pic>
        <p:nvPicPr>
          <p:cNvPr id="2050" name="Picture 2" descr="Image result for how relay works">
            <a:extLst>
              <a:ext uri="{FF2B5EF4-FFF2-40B4-BE49-F238E27FC236}">
                <a16:creationId xmlns:a16="http://schemas.microsoft.com/office/drawing/2014/main" id="{B8010BEC-C36C-43E3-8170-662243BF64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652302" y="3333418"/>
            <a:ext cx="3539698" cy="315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13187-A73D-4EBB-978F-B0F4972E6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" t="7515" r="2984"/>
          <a:stretch/>
        </p:blipFill>
        <p:spPr>
          <a:xfrm>
            <a:off x="838200" y="1694052"/>
            <a:ext cx="7262177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1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8303-1239-48D1-9D1B-A5226F79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24D1-93CF-4ED4-8174-CD957046D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Open tinkercad.com</a:t>
            </a:r>
          </a:p>
        </p:txBody>
      </p:sp>
    </p:spTree>
    <p:extLst>
      <p:ext uri="{BB962C8B-B14F-4D97-AF65-F5344CB8AC3E}">
        <p14:creationId xmlns:p14="http://schemas.microsoft.com/office/powerpoint/2010/main" val="88578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3A7B-C241-4690-847F-A2D6B4F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Backup 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7AC73-4C93-47FC-B731-FFBE653F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 the power supply to the light bulb through relay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 relay coil to the Arduino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 Mains Electricity indicator to Arduino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Write the code for backup lighting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Detect Low battery voltage</a:t>
            </a:r>
          </a:p>
        </p:txBody>
      </p:sp>
    </p:spTree>
    <p:extLst>
      <p:ext uri="{BB962C8B-B14F-4D97-AF65-F5344CB8AC3E}">
        <p14:creationId xmlns:p14="http://schemas.microsoft.com/office/powerpoint/2010/main" val="69168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2845-5E6A-4B5B-A350-D5A64114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Forms of Electricity Mains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9207-37D0-46C9-B389-D0DE053CB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Coil near isolated mains line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Photo sensitive resistor attached in front of power light indicator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Custom circuit to convert AC signal to appropriate DC signal</a:t>
            </a:r>
          </a:p>
        </p:txBody>
      </p:sp>
    </p:spTree>
    <p:extLst>
      <p:ext uri="{BB962C8B-B14F-4D97-AF65-F5344CB8AC3E}">
        <p14:creationId xmlns:p14="http://schemas.microsoft.com/office/powerpoint/2010/main" val="61863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A187-61C4-4730-900E-6B324089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53B1-0D1F-47A1-BC4C-A6199C6F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Create an auto lamp that will light up when night falls (we know it is night by using photo sensitive resistor)</a:t>
            </a:r>
          </a:p>
        </p:txBody>
      </p:sp>
    </p:spTree>
    <p:extLst>
      <p:ext uri="{BB962C8B-B14F-4D97-AF65-F5344CB8AC3E}">
        <p14:creationId xmlns:p14="http://schemas.microsoft.com/office/powerpoint/2010/main" val="128454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A996-43BB-450E-8CAD-DD7682B2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7-Segment Display</a:t>
            </a:r>
          </a:p>
        </p:txBody>
      </p:sp>
      <p:pic>
        <p:nvPicPr>
          <p:cNvPr id="3076" name="Picture 4" descr="Image result for how 7 segment display works">
            <a:extLst>
              <a:ext uri="{FF2B5EF4-FFF2-40B4-BE49-F238E27FC236}">
                <a16:creationId xmlns:a16="http://schemas.microsoft.com/office/drawing/2014/main" id="{DE688193-2593-402E-992B-817454398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55" y="1690688"/>
            <a:ext cx="8063089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0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56B0-BDCD-424F-9A39-BDD8257E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Electrical 7-segment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356B-C5E6-4E0E-9C6C-83B943D5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Common Anode: all individual LED are controlled by providing them with current sink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Common Cathode: all individual LED are controlled by providing them with current source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 algn="ctr">
              <a:buNone/>
            </a:pPr>
            <a:r>
              <a:rPr lang="en-US" sz="2700" dirty="0"/>
              <a:t>Open tinkercad.com to see how to control LED from cathode and anode</a:t>
            </a:r>
          </a:p>
        </p:txBody>
      </p:sp>
    </p:spTree>
    <p:extLst>
      <p:ext uri="{BB962C8B-B14F-4D97-AF65-F5344CB8AC3E}">
        <p14:creationId xmlns:p14="http://schemas.microsoft.com/office/powerpoint/2010/main" val="193296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242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Arduino Session 9</vt:lpstr>
      <vt:lpstr>Relay Construction</vt:lpstr>
      <vt:lpstr>Relay Construction</vt:lpstr>
      <vt:lpstr>Relay Interface</vt:lpstr>
      <vt:lpstr>Power Backup Lighting</vt:lpstr>
      <vt:lpstr>Other Forms of Electricity Mains Detection</vt:lpstr>
      <vt:lpstr>Assignment</vt:lpstr>
      <vt:lpstr>7-Segment Display</vt:lpstr>
      <vt:lpstr>Types of Electrical 7-segment Display</vt:lpstr>
      <vt:lpstr>How to interface Common Cathode 7-SD</vt:lpstr>
      <vt:lpstr>How to Program 7-SD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Session 8</dc:title>
  <dc:creator>hussein allaw</dc:creator>
  <cp:lastModifiedBy>Hussein</cp:lastModifiedBy>
  <cp:revision>12</cp:revision>
  <dcterms:created xsi:type="dcterms:W3CDTF">2021-02-19T10:47:43Z</dcterms:created>
  <dcterms:modified xsi:type="dcterms:W3CDTF">2022-07-09T05:30:39Z</dcterms:modified>
</cp:coreProperties>
</file>