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2A44-C9DD-4612-8AB7-2CD687C96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EFA55-7738-4E88-8669-ABAF66589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9C3D-6A9F-4335-829D-CF41C79B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588-E21A-443B-BB92-6EE3BF467A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2326C-6467-40D7-8274-36D262D5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8B35-C71D-4A10-97DF-CF311932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EFF-79CD-4C64-843E-722FBA6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8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30D7-B75C-4F8A-A098-AB122735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DB6CE-4E21-4C1F-8F4F-363FFA36F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BB950-B60D-44DA-9882-9EE50CEF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588-E21A-443B-BB92-6EE3BF467A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585E0-2CF3-4067-833B-835F705B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38CF-23C2-48DA-9B07-87BF2F73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EFF-79CD-4C64-843E-722FBA6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3E955-8E0E-4801-B59C-C14481070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6E990-91D6-41D9-AA80-71871EA8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F1AA-574E-4B8E-82C7-081B031A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588-E21A-443B-BB92-6EE3BF467A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9161F-23F4-4AE3-A7A1-E9B4F851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D92BE-B720-4C94-A4FB-F4F5904B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EFF-79CD-4C64-843E-722FBA6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8AA-AE04-49C5-A22C-ACA40022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D2A1-3BE0-4F2B-A1F9-512D1BC0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3C95-C011-4636-8017-4B7BE40D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588-E21A-443B-BB92-6EE3BF467A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C23EE-8F49-477E-849D-215DFE7A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60C8-9926-4163-BA9F-71FFB3C1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EFF-79CD-4C64-843E-722FBA6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D34C-CAF2-4B4C-A45D-49F49212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ECBFE-5560-4296-9DBD-1B27EA664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ECF7-1794-44BB-B72E-4059C5F8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588-E21A-443B-BB92-6EE3BF467A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A576-9AAE-445D-80A7-39D7B64B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C5A6-9249-4CA4-899A-D1AB52F6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EFF-79CD-4C64-843E-722FBA6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53F7-814A-4373-821B-B9C9ADCF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D7C4-1EEE-4DB9-99A0-DBDFDEEC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09F6D-FD25-4197-A0EA-CF9D3A615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8914A-DE18-45D5-9384-5A5C2A2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588-E21A-443B-BB92-6EE3BF467A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0C298-08B4-49A5-A32F-6825CB96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4FB6E-F844-4896-A9C3-34756020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EFF-79CD-4C64-843E-722FBA6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2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2B45-F101-43B9-AC82-71BF94D3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A04A-9342-4240-96F8-37409318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218AD-9909-481A-9AB6-EDECD78BB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ED789-C6CD-4494-9396-643123759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C19C7-8F72-4730-AE92-F57EA1977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8268A-D6AD-4DEE-88CB-F74E099B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588-E21A-443B-BB92-6EE3BF467A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7528A-C8CE-49BB-8B4D-24A7BD10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9ADA0-1446-4F66-98E9-C47C6432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EFF-79CD-4C64-843E-722FBA6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4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6FA2-D239-4161-BA6C-0071DB84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B5B3D-FE64-4108-A593-F1587E2A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588-E21A-443B-BB92-6EE3BF467A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D9CF7-93D5-4F7C-8F5E-94304BA5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008EA-1003-4185-9425-98ED74DB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EFF-79CD-4C64-843E-722FBA6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26605-46E8-400A-9C87-6FB5AC08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588-E21A-443B-BB92-6EE3BF467A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E7FE0-E483-4322-855E-406DA5E0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2F989-023B-495C-965E-E80A8A6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EFF-79CD-4C64-843E-722FBA6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2C4D-53DC-4327-9E19-885767CB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CB4D-DBB8-47BD-879E-A76E52F9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3BC0A-8CB7-4E51-94CC-22B9FE93F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40F54-9190-4707-BCE4-9CE823FC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588-E21A-443B-BB92-6EE3BF467A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A1504-949E-4D6C-9101-59EFB0DB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4E53D-4F8C-46F6-9B4B-2E6DD87D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EFF-79CD-4C64-843E-722FBA6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7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F37A-6E05-4FE8-A5A0-12102799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5A2C8-8F15-4BA6-98E6-459AC8F58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EFE42-E4B2-47BD-88E9-AC626B6D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8BBA3-213B-4505-BD9C-F463017E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588-E21A-443B-BB92-6EE3BF467A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654B9-BE7A-4341-A9D0-D9F3FCB9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6EF6F-7CD7-4159-8CCF-D670793F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5EFF-79CD-4C64-843E-722FBA6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7F6D-5270-4C71-8135-52AAA518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7DEE-5051-4A74-BE9A-937A0C07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DE0C-3DD8-4CDB-ADE9-6F26A71CD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6C588-E21A-443B-BB92-6EE3BF467A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5BDE-65D1-4B50-AE72-48147FED2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1E42-C41B-4A91-896E-669105EF6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5EFF-79CD-4C64-843E-722FBA64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6.111 Lab 2, 2019">
            <a:extLst>
              <a:ext uri="{FF2B5EF4-FFF2-40B4-BE49-F238E27FC236}">
                <a16:creationId xmlns:a16="http://schemas.microsoft.com/office/drawing/2014/main" id="{5AC00D6D-55A4-BF6D-D975-2F2DF05C3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8" r="9545" b="32598"/>
          <a:stretch/>
        </p:blipFill>
        <p:spPr bwMode="auto">
          <a:xfrm>
            <a:off x="1524000" y="0"/>
            <a:ext cx="9137158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78D09-F10C-4CE5-A9D6-B78C66855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Early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F70B5-FB75-42DC-AA36-79BCDCA7D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Serial Communication</a:t>
            </a:r>
          </a:p>
          <a:p>
            <a:r>
              <a:rPr lang="en-US" dirty="0"/>
              <a:t>Synchronous and Asynchronous Communication</a:t>
            </a:r>
          </a:p>
          <a:p>
            <a:r>
              <a:rPr lang="en-US" dirty="0"/>
              <a:t>Modulated Signal Communication – IR </a:t>
            </a:r>
            <a:r>
              <a:rPr lang="en-US" dirty="0" err="1"/>
              <a:t>reciever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A26658-86D9-46DF-80C3-1FA7EC9FE5CF}"/>
              </a:ext>
            </a:extLst>
          </p:cNvPr>
          <p:cNvSpPr txBox="1">
            <a:spLocks/>
          </p:cNvSpPr>
          <p:nvPr/>
        </p:nvSpPr>
        <p:spPr>
          <a:xfrm>
            <a:off x="1524000" y="61500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 Two of Arduino Program</a:t>
            </a:r>
          </a:p>
        </p:txBody>
      </p:sp>
    </p:spTree>
    <p:extLst>
      <p:ext uri="{BB962C8B-B14F-4D97-AF65-F5344CB8AC3E}">
        <p14:creationId xmlns:p14="http://schemas.microsoft.com/office/powerpoint/2010/main" val="404419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1DCB-134A-4EDD-9FAB-F08CD22A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EF35A-D79F-4BCF-AAA4-AEC266FD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10515600" cy="3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FE2B-5797-4B10-816C-88DCA86B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BBB62-4574-4B66-B5D0-1E06AD69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55" y="1690687"/>
            <a:ext cx="10520845" cy="30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6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EFA5-D4E2-4C38-881B-84224B4C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Synchronization </a:t>
            </a:r>
          </a:p>
        </p:txBody>
      </p:sp>
      <p:pic>
        <p:nvPicPr>
          <p:cNvPr id="1026" name="Picture 2" descr="Serial communication protocol design issues - Stack Overflow">
            <a:extLst>
              <a:ext uri="{FF2B5EF4-FFF2-40B4-BE49-F238E27FC236}">
                <a16:creationId xmlns:a16="http://schemas.microsoft.com/office/drawing/2014/main" id="{7331353D-C236-41A5-B37C-A5123292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32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42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B77E-AB59-4C1B-8474-898BEF6A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Modulated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D8C9-2932-4A3E-B09D-44921D866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6" y="1825625"/>
            <a:ext cx="7031183" cy="1603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Designated Signal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List Of All Video Lectures">
            <a:extLst>
              <a:ext uri="{FF2B5EF4-FFF2-40B4-BE49-F238E27FC236}">
                <a16:creationId xmlns:a16="http://schemas.microsoft.com/office/drawing/2014/main" id="{AA913346-A0A3-4BE0-AC8E-6843ADAA7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1" b="26407"/>
          <a:stretch/>
        </p:blipFill>
        <p:spPr bwMode="auto">
          <a:xfrm>
            <a:off x="838200" y="1825625"/>
            <a:ext cx="3484417" cy="437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6B0BC3-0F77-4BC7-8584-E6EEA520E52E}"/>
              </a:ext>
            </a:extLst>
          </p:cNvPr>
          <p:cNvSpPr txBox="1">
            <a:spLocks/>
          </p:cNvSpPr>
          <p:nvPr/>
        </p:nvSpPr>
        <p:spPr>
          <a:xfrm>
            <a:off x="4322616" y="3213189"/>
            <a:ext cx="7031183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Amplitude Modulated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7DF1C2-6EE2-4F6A-8401-FBD3A94C8097}"/>
              </a:ext>
            </a:extLst>
          </p:cNvPr>
          <p:cNvSpPr txBox="1">
            <a:spLocks/>
          </p:cNvSpPr>
          <p:nvPr/>
        </p:nvSpPr>
        <p:spPr>
          <a:xfrm>
            <a:off x="4322615" y="4590217"/>
            <a:ext cx="7031183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Frequency Modulated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Early Communication</vt:lpstr>
      <vt:lpstr>Parallel Communication</vt:lpstr>
      <vt:lpstr>Serial Communication</vt:lpstr>
      <vt:lpstr>Communication Synchronization </vt:lpstr>
      <vt:lpstr>Pulse Modulated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Communication</dc:title>
  <dc:creator>hussein allaw</dc:creator>
  <cp:lastModifiedBy>Hussein</cp:lastModifiedBy>
  <cp:revision>7</cp:revision>
  <dcterms:created xsi:type="dcterms:W3CDTF">2021-02-27T06:30:40Z</dcterms:created>
  <dcterms:modified xsi:type="dcterms:W3CDTF">2022-07-09T05:35:40Z</dcterms:modified>
</cp:coreProperties>
</file>