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8CF6-CD83-4C22-BE8C-DCB4A33FB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96FC9-45A0-41DB-933D-6FCBF793E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7E40-8FFA-4773-AE11-8C36ADEE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FB9D-391C-435A-B5A6-18176507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F593-9E26-46A6-BFBA-075E95F8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EAB0-7CF3-49E4-8AC0-722AE064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E994-D3FA-4D8D-BF6E-629BE4D10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2EE1-8FAF-495C-AB07-278C9965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2C26-443E-4BD9-9C26-FD20A62E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4572-0A8D-4D37-A258-F1524F4F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B2FD1-4CF6-4057-876B-6A0F7CC46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DBC24-8117-4EC5-A78C-1C08541D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D49B-BB5D-4D75-ACBB-D46EF8AB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5CE4-FC8B-4DFC-9BB1-4EEDC8A6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3F0F-19DF-4362-927B-185BB5E4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046-67DA-4BBE-8977-2EF59B0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7903-8097-42EE-8648-DE123E3B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CD5C-FD79-4517-BC34-047A3B6D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ABFE-D836-4E35-A1EC-E45336F8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BDFD-DDF0-417E-A228-28502560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0B58-F614-4D93-AA49-72FAB0BE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6A52-24B2-4923-93A2-76C2F4C8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5D05-A559-4036-BCE6-F22D05FB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0CE2-0C53-435D-81FA-733E602C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A320-DDB2-4202-830C-A1D0EEF8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608F-84AC-4A4B-ADA7-0F5DF36F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507B-B97D-40B6-A08A-2296F412D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A5AE-AE99-498E-8248-296BF059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1B15-6072-49A9-BF80-9603AEE8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F5331-B4CB-43F0-BEF9-85B7042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6C201-C6FB-4989-AD5B-4CB6965B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2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867C-AE10-48E3-A943-522A7B2C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EA4A-8726-4412-A6EF-B6003C2A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0D547-F79E-4DAA-96A2-D18CAFEA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ABD72-64C1-4E9D-A6B5-8B8AE676E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036D6-2A44-4F2B-9512-64FCB8F7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EF572-4D7E-407A-85D0-2D0BC027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3F476-5652-4125-864B-1DF42BA6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BCE57-FEDB-4A69-8125-43F2E843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CE12-9AFA-4EF9-A07E-89BFC285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A233B-C778-4CE2-BFDD-BFCD4A73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9E07D-FB6E-4A15-B252-1FCBA4BD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E3122-2A16-4BD3-A3F9-29CA8C05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9301D-7481-4F5B-86AF-27900EEC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3F5D2-B7D4-4361-8671-066CC3EA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FC1C9-B12B-4621-A884-08E445BC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A722-C289-43EE-B959-FCF661AA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498D-08AA-4C52-87DF-68BD3F26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673E8-1F7D-440E-A991-5623061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ED48D-88A1-44E1-8E2A-F6D72E00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54D6-590C-4709-8A25-49F72E2A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FC95E-D860-4E6F-B4EC-B35DC8D4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D9DD-E284-4808-8115-B0F16E1A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AE240-CC6D-4252-8BE6-899C31A2B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3D984-E6DA-486D-A2CB-DD15722D0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49AE2-C616-42DD-9B9B-F4111661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91F7-7F7C-4261-ABF9-0D7C170B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735D3-531E-4204-B98E-7740176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E1B2B-B833-401F-A8DB-8D0F32FF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87882-A4F6-489B-83E1-2262FC7D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C32A-ADBC-48AF-83F4-D8E4AD89F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1641-FAE0-4120-8337-A85D1F03EDDD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9D00-4E00-44E1-AB5E-A1746AE7F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0FAC-BB3B-43F3-A4B9-B0FEAF5F7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F0DC-25AC-4BE2-8AC1-48C0783A5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hith India TSOP1838 VS1838 38Khz Infrared Receiver IR Receiver for Arduino,  AVR Price in India - Buy Abhith India TSOP1838 VS1838 38Khz Infrared  Receiver IR Receiver for Arduino, AVR online at Flipkart.com">
            <a:extLst>
              <a:ext uri="{FF2B5EF4-FFF2-40B4-BE49-F238E27FC236}">
                <a16:creationId xmlns:a16="http://schemas.microsoft.com/office/drawing/2014/main" id="{BA273F7D-169B-D841-2379-E592EA63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929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AEDEE-E153-49C9-A10F-63889CA5A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Session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BE915-6F7A-4FED-875E-EE83CBE70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Modulated Signal Communication – IR receiver</a:t>
            </a:r>
          </a:p>
        </p:txBody>
      </p:sp>
      <p:pic>
        <p:nvPicPr>
          <p:cNvPr id="1028" name="Picture 4" descr="Arduino Compatible Infrared Receiver Module | Jaycar Electronics">
            <a:extLst>
              <a:ext uri="{FF2B5EF4-FFF2-40B4-BE49-F238E27FC236}">
                <a16:creationId xmlns:a16="http://schemas.microsoft.com/office/drawing/2014/main" id="{D8194C9D-7797-D23E-3DEC-817270A52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rared Remote Control Infrared Communication :Elecrow bazaar, Make your  making Electronic modules projects easy.">
            <a:extLst>
              <a:ext uri="{FF2B5EF4-FFF2-40B4-BE49-F238E27FC236}">
                <a16:creationId xmlns:a16="http://schemas.microsoft.com/office/drawing/2014/main" id="{DA7FC021-6636-6D60-8789-2A64D1AF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018701"/>
            <a:ext cx="2839299" cy="283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AB36-AE92-484E-BC20-353344C2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IR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F391-9FA2-4B3D-A3AA-B906EABA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your tinkercad and search online for how to use the IR receiver</a:t>
            </a:r>
          </a:p>
        </p:txBody>
      </p:sp>
    </p:spTree>
    <p:extLst>
      <p:ext uri="{BB962C8B-B14F-4D97-AF65-F5344CB8AC3E}">
        <p14:creationId xmlns:p14="http://schemas.microsoft.com/office/powerpoint/2010/main" val="31366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D30B-D0FF-4EE3-AD84-A7597249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IR receiver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AF66-C92A-4D9C-830F-F763CCCB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IR receiver outputs HIGH in absence of signal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And outputs LOW in presence of appropriate signal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appropriate signal is an IR signal with frequency capable of passing through the filter in front of the receiver (usually 38 kHz)</a:t>
            </a:r>
          </a:p>
        </p:txBody>
      </p:sp>
    </p:spTree>
    <p:extLst>
      <p:ext uri="{BB962C8B-B14F-4D97-AF65-F5344CB8AC3E}">
        <p14:creationId xmlns:p14="http://schemas.microsoft.com/office/powerpoint/2010/main" val="24999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50DA-00C6-47D3-B92F-8BF14074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Signal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A866-3BE7-4FB9-9ED2-7D4942AD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ASK(Amplitude shift key):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Pulse Position Encoding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Pulse Distance Encoding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Pulse Width Encoding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Manchester Encoding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F3694-BC9D-4FA6-AED8-7621D87B8A8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FSK(Frequency shift key):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AFF76-AFC9-465C-B190-9D21E414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7066"/>
            <a:ext cx="5257800" cy="2588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054B3-2E35-422F-82CF-5D01F2311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38" t="16307" r="5361" b="5593"/>
          <a:stretch/>
        </p:blipFill>
        <p:spPr>
          <a:xfrm>
            <a:off x="838200" y="4506652"/>
            <a:ext cx="3903259" cy="19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2DBF-2F5F-44B9-9F02-FC7CC14C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Distance Encoding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27655-3439-45F3-BC2D-C98B687C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3012"/>
            <a:ext cx="10515600" cy="24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4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24D-8A4C-4439-BDA8-9585FF43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signal Demodulation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3044-2135-47E4-9EAD-1466624D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nothing we do for demodulation, the receiver will output a binary demodulated signal </a:t>
            </a:r>
          </a:p>
        </p:txBody>
      </p:sp>
      <p:pic>
        <p:nvPicPr>
          <p:cNvPr id="2050" name="Picture 2" descr="IR Communication - learn.sparkfun.com">
            <a:extLst>
              <a:ext uri="{FF2B5EF4-FFF2-40B4-BE49-F238E27FC236}">
                <a16:creationId xmlns:a16="http://schemas.microsoft.com/office/drawing/2014/main" id="{7213776C-06C3-43ED-98BD-43016E7106D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6026"/>
            <a:ext cx="9039510" cy="24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12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C91B-7E0F-4D8A-B6B8-F8462CC9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the IR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A411-4A6C-4CFE-A217-2D9E8DF1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Open tinkercad.com</a:t>
            </a:r>
          </a:p>
        </p:txBody>
      </p:sp>
    </p:spTree>
    <p:extLst>
      <p:ext uri="{BB962C8B-B14F-4D97-AF65-F5344CB8AC3E}">
        <p14:creationId xmlns:p14="http://schemas.microsoft.com/office/powerpoint/2010/main" val="369168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130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Arduino Session 11</vt:lpstr>
      <vt:lpstr>How to use IR receiver</vt:lpstr>
      <vt:lpstr>How IR receiver works</vt:lpstr>
      <vt:lpstr>IR Signal Modulation</vt:lpstr>
      <vt:lpstr>Pulse Distance Encoding</vt:lpstr>
      <vt:lpstr>IR signal Demodulation</vt:lpstr>
      <vt:lpstr>Experimenting with the IR receiver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Communication</dc:title>
  <dc:creator>hussein allaw</dc:creator>
  <cp:lastModifiedBy>Hussein</cp:lastModifiedBy>
  <cp:revision>9</cp:revision>
  <dcterms:created xsi:type="dcterms:W3CDTF">2021-02-19T13:09:58Z</dcterms:created>
  <dcterms:modified xsi:type="dcterms:W3CDTF">2022-07-09T05:46:25Z</dcterms:modified>
</cp:coreProperties>
</file>