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1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D37F3FB-FC53-4661-8095-71A5F23F98C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D33A4FA-BAC0-420C-9558-8A9C3B0D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D0E-5AA4-46B0-A48B-0D051A1E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F8DE-FF14-4CF7-9BD2-02EFFC77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4"/>
            <a:ext cx="10782300" cy="26511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SPI Protocol part 1 of 4: </a:t>
            </a:r>
            <a:r>
              <a:rPr lang="en-US" sz="1800" dirty="0">
                <a:solidFill>
                  <a:schemeClr val="bg1"/>
                </a:solidFill>
              </a:rPr>
              <a:t>Arduino as SPI master (sending data to slave only)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SPI Protocol Part 2 of 4: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Arduino Setting</a:t>
            </a:r>
            <a:endParaRPr lang="en-US" sz="1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SPI Protocol Data Transferring Buffers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SPI Protocol Part 3 of 4: </a:t>
            </a:r>
            <a:r>
              <a:rPr lang="en-US" sz="1800" dirty="0">
                <a:solidFill>
                  <a:schemeClr val="bg1"/>
                </a:solidFill>
              </a:rPr>
              <a:t>Arduino as SPI master (sending/receiving to/from slave)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Hardware Interrupts</a:t>
            </a:r>
          </a:p>
        </p:txBody>
      </p:sp>
    </p:spTree>
    <p:extLst>
      <p:ext uri="{BB962C8B-B14F-4D97-AF65-F5344CB8AC3E}">
        <p14:creationId xmlns:p14="http://schemas.microsoft.com/office/powerpoint/2010/main" val="383607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0F0-C062-4EAA-9E18-E40E6374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Dummy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83CC-29FB-4099-A92A-ACA378D4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on how to use Arduino as a SPI slave device</a:t>
            </a:r>
          </a:p>
          <a:p>
            <a:pPr marL="0" indent="0" algn="ctr">
              <a:buNone/>
            </a:pPr>
            <a:r>
              <a:rPr lang="en-US" dirty="0"/>
              <a:t>Since we have a working master device, we can test writing a code for a slave device</a:t>
            </a:r>
          </a:p>
        </p:txBody>
      </p:sp>
    </p:spTree>
    <p:extLst>
      <p:ext uri="{BB962C8B-B14F-4D97-AF65-F5344CB8AC3E}">
        <p14:creationId xmlns:p14="http://schemas.microsoft.com/office/powerpoint/2010/main" val="24047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7B9-7772-40AB-8D47-BCE38C26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to Dummy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197E-EE32-447C-8084-BEFD3A36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Opening Tinkercad.com</a:t>
            </a:r>
          </a:p>
        </p:txBody>
      </p:sp>
    </p:spTree>
    <p:extLst>
      <p:ext uri="{BB962C8B-B14F-4D97-AF65-F5344CB8AC3E}">
        <p14:creationId xmlns:p14="http://schemas.microsoft.com/office/powerpoint/2010/main" val="18093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88F-7996-4037-9C26-5D0DD8B5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79D4-22F9-4D07-9BD7-ABB5B9F4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parameters of the communication are dependent only on the master, or need to be agreed on between devices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most significant parameter are: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</a:t>
            </a:r>
            <a:r>
              <a:rPr lang="en-US" dirty="0" err="1"/>
              <a:t>ClockDivider</a:t>
            </a:r>
            <a:r>
              <a:rPr lang="en-US" dirty="0"/>
              <a:t>” controls the speed of the SPI data bus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</a:t>
            </a:r>
            <a:r>
              <a:rPr lang="en-US" dirty="0" err="1"/>
              <a:t>SPIMode</a:t>
            </a:r>
            <a:r>
              <a:rPr lang="en-US" dirty="0"/>
              <a:t>” controls the Method of data interruption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less significant parameters: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</a:t>
            </a:r>
            <a:r>
              <a:rPr lang="en-US" dirty="0" err="1"/>
              <a:t>OrderOfSending</a:t>
            </a:r>
            <a:r>
              <a:rPr lang="en-US" dirty="0"/>
              <a:t>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</a:t>
            </a:r>
            <a:r>
              <a:rPr lang="en-US" dirty="0" err="1"/>
              <a:t>SPIInterrupt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655B-813F-49C3-94E8-B9A22B55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Transferring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3A88-90DB-4A35-AD7E-E0C5C276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for how SPI works and open avrbeginners.net site</a:t>
            </a:r>
          </a:p>
        </p:txBody>
      </p:sp>
    </p:spTree>
    <p:extLst>
      <p:ext uri="{BB962C8B-B14F-4D97-AF65-F5344CB8AC3E}">
        <p14:creationId xmlns:p14="http://schemas.microsoft.com/office/powerpoint/2010/main" val="15488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7AB6-7D06-40F8-8F6C-5F0D7A5F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Receive Data from Dummy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47EF-BB39-4300-8E5D-A0480920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for how to read SPI MISO line</a:t>
            </a:r>
          </a:p>
        </p:txBody>
      </p:sp>
    </p:spTree>
    <p:extLst>
      <p:ext uri="{BB962C8B-B14F-4D97-AF65-F5344CB8AC3E}">
        <p14:creationId xmlns:p14="http://schemas.microsoft.com/office/powerpoint/2010/main" val="3770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F785-246B-4662-88B7-99880598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E07D-AF9B-4EBA-92F6-19F7418A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for what is an interrupt</a:t>
            </a:r>
          </a:p>
          <a:p>
            <a:pPr marL="0" indent="0" algn="ctr">
              <a:buNone/>
            </a:pPr>
            <a:r>
              <a:rPr lang="en-US" dirty="0"/>
              <a:t>And share with us what you find</a:t>
            </a:r>
          </a:p>
        </p:txBody>
      </p:sp>
    </p:spTree>
    <p:extLst>
      <p:ext uri="{BB962C8B-B14F-4D97-AF65-F5344CB8AC3E}">
        <p14:creationId xmlns:p14="http://schemas.microsoft.com/office/powerpoint/2010/main" val="40316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E6F5-B138-4D7B-856C-1972C00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Interrupt</a:t>
            </a:r>
          </a:p>
        </p:txBody>
      </p:sp>
      <p:pic>
        <p:nvPicPr>
          <p:cNvPr id="1026" name="Picture 2" descr="Arduino (ATmega328/p) Architecture Explained - Engineering">
            <a:extLst>
              <a:ext uri="{FF2B5EF4-FFF2-40B4-BE49-F238E27FC236}">
                <a16:creationId xmlns:a16="http://schemas.microsoft.com/office/drawing/2014/main" id="{A1DC1BF8-58E6-4147-A810-7164694A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5" y="2011680"/>
            <a:ext cx="4993955" cy="48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411: Processes">
            <a:extLst>
              <a:ext uri="{FF2B5EF4-FFF2-40B4-BE49-F238E27FC236}">
                <a16:creationId xmlns:a16="http://schemas.microsoft.com/office/drawing/2014/main" id="{23893A4E-3894-4FAE-8D1B-0B166CCE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21" y="2011679"/>
            <a:ext cx="3756225" cy="48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BD9-76BF-4050-9AB2-3486ED6F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Interrupt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73721-FBC5-45E6-8E92-0E84F8D9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30" y="2157731"/>
            <a:ext cx="5906939" cy="47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961A-B251-48ED-B70C-24B8C4AC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54C6-F199-417D-92E7-94A60692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a new sketch in tinkercad.com and test an interrupt code you find online</a:t>
            </a:r>
          </a:p>
        </p:txBody>
      </p:sp>
    </p:spTree>
    <p:extLst>
      <p:ext uri="{BB962C8B-B14F-4D97-AF65-F5344CB8AC3E}">
        <p14:creationId xmlns:p14="http://schemas.microsoft.com/office/powerpoint/2010/main" val="34315828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642</TotalTime>
  <Words>235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Arduino Session 13</vt:lpstr>
      <vt:lpstr>Sending Data to Dummy</vt:lpstr>
      <vt:lpstr>SPI setting</vt:lpstr>
      <vt:lpstr>SPI Data Transferring Buffers</vt:lpstr>
      <vt:lpstr>How to Receive Data from Dummy</vt:lpstr>
      <vt:lpstr>What is an Interrupt</vt:lpstr>
      <vt:lpstr>What is an Interrupt</vt:lpstr>
      <vt:lpstr>What is an Interrupt</vt:lpstr>
      <vt:lpstr>How to Use Interrupt</vt:lpstr>
      <vt:lpstr>How to Program Dummy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12</dc:title>
  <dc:creator>hussein allaw</dc:creator>
  <cp:lastModifiedBy>hussein allaw</cp:lastModifiedBy>
  <cp:revision>7</cp:revision>
  <dcterms:created xsi:type="dcterms:W3CDTF">2021-03-06T10:55:59Z</dcterms:created>
  <dcterms:modified xsi:type="dcterms:W3CDTF">2021-03-13T06:47:17Z</dcterms:modified>
</cp:coreProperties>
</file>