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8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6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8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78CD555-8388-477E-8933-6085AE57DF3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48795D6-83F0-4AAB-BBA4-6A58219A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1D0E-5AA4-46B0-A48B-0D051A1EC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Session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F8DE-FF14-4CF7-9BD2-02EFFC77B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4"/>
            <a:ext cx="10782300" cy="26511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/>
              <a:t>UART Protocol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07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00BD-5C4C-46F4-94C2-D07084BA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Universal Asynchronous Receiver-Transmitter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AE00-B59A-4586-BACC-DF59A085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753342" cy="3766185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Serial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peer-to-peer protocol (supports only two nodes, except a custom version in circular network)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Asynchronous communication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Basic Data Framing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 Addressing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Managed by a dedicated device inside the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197435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00BD-5C4C-46F4-94C2-D07084BA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the UART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AE00-B59A-4586-BACC-DF59A085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5147857" cy="3766185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Arduino UART Library is way more robust compared to SPI, we don’t need to know register.</a:t>
            </a:r>
          </a:p>
          <a:p>
            <a:pPr marL="0" indent="0">
              <a:buNone/>
            </a:pPr>
            <a:r>
              <a:rPr lang="en-US" dirty="0"/>
              <a:t>Search online for how to use the UART device with Serial monitor</a:t>
            </a:r>
          </a:p>
        </p:txBody>
      </p:sp>
      <p:pic>
        <p:nvPicPr>
          <p:cNvPr id="1026" name="Picture 2" descr="Microcontroller">
            <a:extLst>
              <a:ext uri="{FF2B5EF4-FFF2-40B4-BE49-F238E27FC236}">
                <a16:creationId xmlns:a16="http://schemas.microsoft.com/office/drawing/2014/main" id="{C6BAAD03-5FCE-4292-87DE-1EF9EDD08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14" y="2011679"/>
            <a:ext cx="5605485" cy="376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5003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208</TotalTime>
  <Words>80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Wingdings</vt:lpstr>
      <vt:lpstr>Metropolitan</vt:lpstr>
      <vt:lpstr>Arduino Session 14</vt:lpstr>
      <vt:lpstr>What is Universal Asynchronous Receiver-Transmitter Protocol</vt:lpstr>
      <vt:lpstr>How to control the UART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Session 14</dc:title>
  <dc:creator>hussein allaw</dc:creator>
  <cp:lastModifiedBy>hussein allaw</cp:lastModifiedBy>
  <cp:revision>7</cp:revision>
  <dcterms:created xsi:type="dcterms:W3CDTF">2021-03-19T07:26:12Z</dcterms:created>
  <dcterms:modified xsi:type="dcterms:W3CDTF">2021-03-19T10:54:38Z</dcterms:modified>
</cp:coreProperties>
</file>