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82" r:id="rId4"/>
    <p:sldId id="287" r:id="rId5"/>
    <p:sldId id="261" r:id="rId6"/>
    <p:sldId id="283" r:id="rId7"/>
    <p:sldId id="285" r:id="rId8"/>
    <p:sldId id="288" r:id="rId9"/>
    <p:sldId id="257" r:id="rId10"/>
    <p:sldId id="286" r:id="rId11"/>
    <p:sldId id="289" r:id="rId12"/>
    <p:sldId id="290" r:id="rId13"/>
    <p:sldId id="266" r:id="rId14"/>
    <p:sldId id="268" r:id="rId15"/>
    <p:sldId id="269" r:id="rId16"/>
    <p:sldId id="270" r:id="rId17"/>
    <p:sldId id="275" r:id="rId18"/>
    <p:sldId id="291" r:id="rId19"/>
    <p:sldId id="293" r:id="rId20"/>
    <p:sldId id="294" r:id="rId21"/>
    <p:sldId id="297" r:id="rId22"/>
    <p:sldId id="295" r:id="rId23"/>
    <p:sldId id="298" r:id="rId24"/>
    <p:sldId id="281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9855" autoAdjust="0"/>
  </p:normalViewPr>
  <p:slideViewPr>
    <p:cSldViewPr>
      <p:cViewPr>
        <p:scale>
          <a:sx n="75" d="100"/>
          <a:sy n="75" d="100"/>
        </p:scale>
        <p:origin x="-1709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3E03-DA71-46B6-BD7A-19482CDCCB7F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8DD235-9F8C-4198-8439-84C3C180B82C}">
      <dgm:prSet phldrT="[Текст]"/>
      <dgm:spPr/>
      <dgm:t>
        <a:bodyPr/>
        <a:lstStyle/>
        <a:p>
          <a:r>
            <a:rPr lang="ru-RU" dirty="0" smtClean="0"/>
            <a:t>Интернет-магазин </a:t>
          </a:r>
          <a:r>
            <a:rPr lang="ru-RU" b="0" i="0" dirty="0" smtClean="0"/>
            <a:t>косметики</a:t>
          </a:r>
          <a:endParaRPr lang="ru-RU" dirty="0"/>
        </a:p>
      </dgm:t>
    </dgm:pt>
    <dgm:pt modelId="{79A6EDCD-9F51-4286-B733-0CA57FA5EE54}" type="parTrans" cxnId="{0FCCBD3C-D5CD-4942-B069-48B26FC53007}">
      <dgm:prSet/>
      <dgm:spPr/>
      <dgm:t>
        <a:bodyPr/>
        <a:lstStyle/>
        <a:p>
          <a:endParaRPr lang="ru-RU"/>
        </a:p>
      </dgm:t>
    </dgm:pt>
    <dgm:pt modelId="{E0888C52-4B02-4823-A22F-7CF73CB62CDB}" type="sibTrans" cxnId="{0FCCBD3C-D5CD-4942-B069-48B26FC53007}">
      <dgm:prSet/>
      <dgm:spPr/>
      <dgm:t>
        <a:bodyPr/>
        <a:lstStyle/>
        <a:p>
          <a:endParaRPr lang="ru-RU"/>
        </a:p>
      </dgm:t>
    </dgm:pt>
    <dgm:pt modelId="{CA761ECC-38BF-473C-A025-9456AB1BA87D}">
      <dgm:prSet phldrT="[Текст]"/>
      <dgm:spPr/>
      <dgm:t>
        <a:bodyPr/>
        <a:lstStyle/>
        <a:p>
          <a:r>
            <a:rPr lang="ru-RU" dirty="0" smtClean="0"/>
            <a:t>Для лица</a:t>
          </a:r>
          <a:endParaRPr lang="ru-RU" dirty="0"/>
        </a:p>
      </dgm:t>
    </dgm:pt>
    <dgm:pt modelId="{E48BDF56-3B67-4D1A-B215-113A218CB1B1}" type="parTrans" cxnId="{FBCF4675-FB5F-462F-AD8E-F8D9D313088F}">
      <dgm:prSet/>
      <dgm:spPr/>
      <dgm:t>
        <a:bodyPr/>
        <a:lstStyle/>
        <a:p>
          <a:endParaRPr lang="ru-RU"/>
        </a:p>
      </dgm:t>
    </dgm:pt>
    <dgm:pt modelId="{1764D590-B44C-420D-8476-4D6DF8BC9E4F}" type="sibTrans" cxnId="{FBCF4675-FB5F-462F-AD8E-F8D9D313088F}">
      <dgm:prSet/>
      <dgm:spPr/>
      <dgm:t>
        <a:bodyPr/>
        <a:lstStyle/>
        <a:p>
          <a:endParaRPr lang="ru-RU"/>
        </a:p>
      </dgm:t>
    </dgm:pt>
    <dgm:pt modelId="{C0304566-CCC1-4017-BEAA-FC8374EC6BC3}">
      <dgm:prSet phldrT="[Текст]"/>
      <dgm:spPr/>
      <dgm:t>
        <a:bodyPr/>
        <a:lstStyle/>
        <a:p>
          <a:r>
            <a:rPr lang="ru-RU" dirty="0" smtClean="0"/>
            <a:t>Гель для век</a:t>
          </a:r>
          <a:endParaRPr lang="ru-RU" dirty="0"/>
        </a:p>
      </dgm:t>
    </dgm:pt>
    <dgm:pt modelId="{BA31DDB2-BEB7-4023-831C-DC17D2490D2C}" type="parTrans" cxnId="{64AA0BE4-5986-4BA1-BF18-C8179E635F51}">
      <dgm:prSet/>
      <dgm:spPr/>
      <dgm:t>
        <a:bodyPr/>
        <a:lstStyle/>
        <a:p>
          <a:endParaRPr lang="ru-RU"/>
        </a:p>
      </dgm:t>
    </dgm:pt>
    <dgm:pt modelId="{22253D91-5C66-459F-B177-48DAC857C60F}" type="sibTrans" cxnId="{64AA0BE4-5986-4BA1-BF18-C8179E635F51}">
      <dgm:prSet/>
      <dgm:spPr/>
      <dgm:t>
        <a:bodyPr/>
        <a:lstStyle/>
        <a:p>
          <a:endParaRPr lang="ru-RU"/>
        </a:p>
      </dgm:t>
    </dgm:pt>
    <dgm:pt modelId="{BCC5E298-C3A9-4389-BD14-A53916165BBA}">
      <dgm:prSet phldrT="[Текст]"/>
      <dgm:spPr/>
      <dgm:t>
        <a:bodyPr/>
        <a:lstStyle/>
        <a:p>
          <a:r>
            <a:rPr lang="ru-RU" dirty="0" smtClean="0"/>
            <a:t>Термальная вода</a:t>
          </a:r>
          <a:endParaRPr lang="ru-RU" dirty="0"/>
        </a:p>
      </dgm:t>
    </dgm:pt>
    <dgm:pt modelId="{5A45E0D6-C58D-40D2-B6D5-E2BD30FCDEC3}" type="parTrans" cxnId="{652BB588-C2B9-4FD2-A9A3-00DD2CB0E6BD}">
      <dgm:prSet/>
      <dgm:spPr/>
      <dgm:t>
        <a:bodyPr/>
        <a:lstStyle/>
        <a:p>
          <a:endParaRPr lang="ru-RU"/>
        </a:p>
      </dgm:t>
    </dgm:pt>
    <dgm:pt modelId="{8C524628-FD9D-4AE3-A886-CB23DFE5B387}" type="sibTrans" cxnId="{652BB588-C2B9-4FD2-A9A3-00DD2CB0E6BD}">
      <dgm:prSet/>
      <dgm:spPr/>
      <dgm:t>
        <a:bodyPr/>
        <a:lstStyle/>
        <a:p>
          <a:endParaRPr lang="ru-RU"/>
        </a:p>
      </dgm:t>
    </dgm:pt>
    <dgm:pt modelId="{DD391234-B279-45F8-ABEF-46092D002244}">
      <dgm:prSet phldrT="[Текст]"/>
      <dgm:spPr/>
      <dgm:t>
        <a:bodyPr/>
        <a:lstStyle/>
        <a:p>
          <a:r>
            <a:rPr lang="ru-RU" dirty="0" smtClean="0"/>
            <a:t>Для тела</a:t>
          </a:r>
          <a:endParaRPr lang="ru-RU" dirty="0"/>
        </a:p>
      </dgm:t>
    </dgm:pt>
    <dgm:pt modelId="{C5164F02-0CD4-4FB9-9F05-AB67FEA089FF}" type="parTrans" cxnId="{455D66E6-8744-4A1F-817B-C64753EDCD09}">
      <dgm:prSet/>
      <dgm:spPr/>
      <dgm:t>
        <a:bodyPr/>
        <a:lstStyle/>
        <a:p>
          <a:endParaRPr lang="ru-RU"/>
        </a:p>
      </dgm:t>
    </dgm:pt>
    <dgm:pt modelId="{5CA83AD8-6FE3-4CDF-B543-61EBD558BE6D}" type="sibTrans" cxnId="{455D66E6-8744-4A1F-817B-C64753EDCD09}">
      <dgm:prSet/>
      <dgm:spPr/>
      <dgm:t>
        <a:bodyPr/>
        <a:lstStyle/>
        <a:p>
          <a:endParaRPr lang="ru-RU"/>
        </a:p>
      </dgm:t>
    </dgm:pt>
    <dgm:pt modelId="{B2C38CFD-B004-4B4E-A425-6A22FF95EB77}">
      <dgm:prSet phldrT="[Текст]"/>
      <dgm:spPr/>
      <dgm:t>
        <a:bodyPr/>
        <a:lstStyle/>
        <a:p>
          <a:r>
            <a:rPr lang="ru-RU" dirty="0" smtClean="0"/>
            <a:t>Скраб для тела</a:t>
          </a:r>
          <a:endParaRPr lang="ru-RU" dirty="0"/>
        </a:p>
      </dgm:t>
    </dgm:pt>
    <dgm:pt modelId="{2441337E-051B-4996-B80C-BA7886F0CD39}" type="parTrans" cxnId="{08C76F3E-9386-45B9-BAB7-050F9A970BB3}">
      <dgm:prSet/>
      <dgm:spPr/>
      <dgm:t>
        <a:bodyPr/>
        <a:lstStyle/>
        <a:p>
          <a:endParaRPr lang="ru-RU"/>
        </a:p>
      </dgm:t>
    </dgm:pt>
    <dgm:pt modelId="{E54BFC3B-F716-4633-A281-511F160ECD77}" type="sibTrans" cxnId="{08C76F3E-9386-45B9-BAB7-050F9A970BB3}">
      <dgm:prSet/>
      <dgm:spPr/>
      <dgm:t>
        <a:bodyPr/>
        <a:lstStyle/>
        <a:p>
          <a:endParaRPr lang="ru-RU"/>
        </a:p>
      </dgm:t>
    </dgm:pt>
    <dgm:pt modelId="{328125CF-89D7-41FD-BA89-555F5CCB74C4}">
      <dgm:prSet phldrT="[Текст]"/>
      <dgm:spPr/>
      <dgm:t>
        <a:bodyPr/>
        <a:lstStyle/>
        <a:p>
          <a:r>
            <a:rPr lang="ru-RU" dirty="0" smtClean="0"/>
            <a:t>Аккаунт</a:t>
          </a:r>
          <a:endParaRPr lang="ru-RU" dirty="0"/>
        </a:p>
      </dgm:t>
    </dgm:pt>
    <dgm:pt modelId="{DCBCFD25-D12B-4DF7-9192-7DEDBA0406E5}" type="parTrans" cxnId="{7C6FA330-C8D0-4F80-B59E-B7893B336747}">
      <dgm:prSet/>
      <dgm:spPr/>
      <dgm:t>
        <a:bodyPr/>
        <a:lstStyle/>
        <a:p>
          <a:endParaRPr lang="ru-RU"/>
        </a:p>
      </dgm:t>
    </dgm:pt>
    <dgm:pt modelId="{B2B5697C-4FC6-438F-8EC5-5D9DFAD32C04}" type="sibTrans" cxnId="{7C6FA330-C8D0-4F80-B59E-B7893B336747}">
      <dgm:prSet/>
      <dgm:spPr/>
      <dgm:t>
        <a:bodyPr/>
        <a:lstStyle/>
        <a:p>
          <a:endParaRPr lang="ru-RU"/>
        </a:p>
      </dgm:t>
    </dgm:pt>
    <dgm:pt modelId="{14154CD9-4016-4144-85FB-F73B65F3185D}">
      <dgm:prSet phldrT="[Текст]"/>
      <dgm:spPr/>
      <dgm:t>
        <a:bodyPr/>
        <a:lstStyle/>
        <a:p>
          <a:r>
            <a:rPr lang="ru-RU" dirty="0" smtClean="0"/>
            <a:t>Кампании</a:t>
          </a:r>
          <a:endParaRPr lang="ru-RU" dirty="0"/>
        </a:p>
      </dgm:t>
    </dgm:pt>
    <dgm:pt modelId="{9E5F3761-0CBA-4FD5-B28A-3E67CCA64A95}" type="parTrans" cxnId="{5C6B62A3-793A-47C9-B42E-AB39C5142F67}">
      <dgm:prSet/>
      <dgm:spPr/>
      <dgm:t>
        <a:bodyPr/>
        <a:lstStyle/>
        <a:p>
          <a:endParaRPr lang="ru-RU"/>
        </a:p>
      </dgm:t>
    </dgm:pt>
    <dgm:pt modelId="{7608B158-F3A6-448E-BDE4-08B17737A178}" type="sibTrans" cxnId="{5C6B62A3-793A-47C9-B42E-AB39C5142F67}">
      <dgm:prSet/>
      <dgm:spPr/>
      <dgm:t>
        <a:bodyPr/>
        <a:lstStyle/>
        <a:p>
          <a:endParaRPr lang="ru-RU"/>
        </a:p>
      </dgm:t>
    </dgm:pt>
    <dgm:pt modelId="{9D3F9AFD-1E36-411A-AC41-ADC53159DF5B}">
      <dgm:prSet phldrT="[Текст]"/>
      <dgm:spPr/>
      <dgm:t>
        <a:bodyPr/>
        <a:lstStyle/>
        <a:p>
          <a:r>
            <a:rPr lang="ru-RU" dirty="0" smtClean="0"/>
            <a:t>Объявления и ключевые слова</a:t>
          </a:r>
          <a:endParaRPr lang="ru-RU" dirty="0"/>
        </a:p>
      </dgm:t>
    </dgm:pt>
    <dgm:pt modelId="{73B294AF-7B75-4639-9FBD-94D591097890}" type="parTrans" cxnId="{14EAEFF9-8C08-49C6-BAF0-70550991C2AA}">
      <dgm:prSet/>
      <dgm:spPr/>
      <dgm:t>
        <a:bodyPr/>
        <a:lstStyle/>
        <a:p>
          <a:endParaRPr lang="ru-RU"/>
        </a:p>
      </dgm:t>
    </dgm:pt>
    <dgm:pt modelId="{0BBE8B6B-327B-43D5-B17E-A2491034EEB3}" type="sibTrans" cxnId="{14EAEFF9-8C08-49C6-BAF0-70550991C2AA}">
      <dgm:prSet/>
      <dgm:spPr/>
      <dgm:t>
        <a:bodyPr/>
        <a:lstStyle/>
        <a:p>
          <a:endParaRPr lang="ru-RU"/>
        </a:p>
      </dgm:t>
    </dgm:pt>
    <dgm:pt modelId="{0847543C-6AD2-4866-A6B6-5B88D4416B97}" type="pres">
      <dgm:prSet presAssocID="{E81C3E03-DA71-46B6-BD7A-19482CDCCB7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451068-C62E-44D7-9164-F7FB3F3153DB}" type="pres">
      <dgm:prSet presAssocID="{E81C3E03-DA71-46B6-BD7A-19482CDCCB7F}" presName="hierFlow" presStyleCnt="0"/>
      <dgm:spPr/>
    </dgm:pt>
    <dgm:pt modelId="{5DF41263-BD4E-4DE3-9F50-9C9D4BB30EA3}" type="pres">
      <dgm:prSet presAssocID="{E81C3E03-DA71-46B6-BD7A-19482CDCCB7F}" presName="firstBuf" presStyleCnt="0"/>
      <dgm:spPr/>
    </dgm:pt>
    <dgm:pt modelId="{4EFC50E8-D01B-45EC-9124-7C3690658670}" type="pres">
      <dgm:prSet presAssocID="{E81C3E03-DA71-46B6-BD7A-19482CDCCB7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CCE0AFC-5514-4404-ACAB-A524366B97F5}" type="pres">
      <dgm:prSet presAssocID="{3F8DD235-9F8C-4198-8439-84C3C180B82C}" presName="Name14" presStyleCnt="0"/>
      <dgm:spPr/>
    </dgm:pt>
    <dgm:pt modelId="{926A4803-D516-40A9-88C8-BFE275384A4E}" type="pres">
      <dgm:prSet presAssocID="{3F8DD235-9F8C-4198-8439-84C3C180B82C}" presName="level1Shape" presStyleLbl="node0" presStyleIdx="0" presStyleCnt="1" custScaleX="16366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5F34C3-B779-4789-804F-6A21046332CC}" type="pres">
      <dgm:prSet presAssocID="{3F8DD235-9F8C-4198-8439-84C3C180B82C}" presName="hierChild2" presStyleCnt="0"/>
      <dgm:spPr/>
    </dgm:pt>
    <dgm:pt modelId="{2A36A270-9A72-475C-8BD3-1AFA756C15FB}" type="pres">
      <dgm:prSet presAssocID="{E48BDF56-3B67-4D1A-B215-113A218CB1B1}" presName="Name19" presStyleLbl="parChTrans1D2" presStyleIdx="0" presStyleCnt="2"/>
      <dgm:spPr/>
      <dgm:t>
        <a:bodyPr/>
        <a:lstStyle/>
        <a:p>
          <a:endParaRPr lang="ru-RU"/>
        </a:p>
      </dgm:t>
    </dgm:pt>
    <dgm:pt modelId="{9296E862-2F3F-4E75-8C58-D362E6374683}" type="pres">
      <dgm:prSet presAssocID="{CA761ECC-38BF-473C-A025-9456AB1BA87D}" presName="Name21" presStyleCnt="0"/>
      <dgm:spPr/>
    </dgm:pt>
    <dgm:pt modelId="{0451CC5A-529B-405B-9F8A-6B14194791DE}" type="pres">
      <dgm:prSet presAssocID="{CA761ECC-38BF-473C-A025-9456AB1BA87D}" presName="level2Shape" presStyleLbl="node2" presStyleIdx="0" presStyleCnt="2"/>
      <dgm:spPr/>
      <dgm:t>
        <a:bodyPr/>
        <a:lstStyle/>
        <a:p>
          <a:endParaRPr lang="ru-RU"/>
        </a:p>
      </dgm:t>
    </dgm:pt>
    <dgm:pt modelId="{5DA0BB30-6149-4B59-A969-C523F819A236}" type="pres">
      <dgm:prSet presAssocID="{CA761ECC-38BF-473C-A025-9456AB1BA87D}" presName="hierChild3" presStyleCnt="0"/>
      <dgm:spPr/>
    </dgm:pt>
    <dgm:pt modelId="{F43B0BF4-C594-4130-92CC-FE1E0A7865C1}" type="pres">
      <dgm:prSet presAssocID="{BA31DDB2-BEB7-4023-831C-DC17D2490D2C}" presName="Name19" presStyleLbl="parChTrans1D3" presStyleIdx="0" presStyleCnt="3"/>
      <dgm:spPr/>
      <dgm:t>
        <a:bodyPr/>
        <a:lstStyle/>
        <a:p>
          <a:endParaRPr lang="ru-RU"/>
        </a:p>
      </dgm:t>
    </dgm:pt>
    <dgm:pt modelId="{20391BE8-5980-42DE-A795-74737C7A2E8D}" type="pres">
      <dgm:prSet presAssocID="{C0304566-CCC1-4017-BEAA-FC8374EC6BC3}" presName="Name21" presStyleCnt="0"/>
      <dgm:spPr/>
    </dgm:pt>
    <dgm:pt modelId="{FB52D62A-7C5E-426E-A0A2-4AED1AB1A76A}" type="pres">
      <dgm:prSet presAssocID="{C0304566-CCC1-4017-BEAA-FC8374EC6BC3}" presName="level2Shape" presStyleLbl="node3" presStyleIdx="0" presStyleCnt="3"/>
      <dgm:spPr/>
      <dgm:t>
        <a:bodyPr/>
        <a:lstStyle/>
        <a:p>
          <a:endParaRPr lang="ru-RU"/>
        </a:p>
      </dgm:t>
    </dgm:pt>
    <dgm:pt modelId="{8B329A8B-C80A-4D39-B3BE-DE332A931B6A}" type="pres">
      <dgm:prSet presAssocID="{C0304566-CCC1-4017-BEAA-FC8374EC6BC3}" presName="hierChild3" presStyleCnt="0"/>
      <dgm:spPr/>
    </dgm:pt>
    <dgm:pt modelId="{036A1633-C08A-401C-8C85-5D0E9C05DB5D}" type="pres">
      <dgm:prSet presAssocID="{5A45E0D6-C58D-40D2-B6D5-E2BD30FCDEC3}" presName="Name19" presStyleLbl="parChTrans1D3" presStyleIdx="1" presStyleCnt="3"/>
      <dgm:spPr/>
      <dgm:t>
        <a:bodyPr/>
        <a:lstStyle/>
        <a:p>
          <a:endParaRPr lang="ru-RU"/>
        </a:p>
      </dgm:t>
    </dgm:pt>
    <dgm:pt modelId="{BCA5ACD0-36E9-4873-BAA6-E74AFFFACFAE}" type="pres">
      <dgm:prSet presAssocID="{BCC5E298-C3A9-4389-BD14-A53916165BBA}" presName="Name21" presStyleCnt="0"/>
      <dgm:spPr/>
    </dgm:pt>
    <dgm:pt modelId="{300FB19A-F1B8-4A9B-B58D-C5786EB29299}" type="pres">
      <dgm:prSet presAssocID="{BCC5E298-C3A9-4389-BD14-A53916165BBA}" presName="level2Shape" presStyleLbl="node3" presStyleIdx="1" presStyleCnt="3"/>
      <dgm:spPr/>
      <dgm:t>
        <a:bodyPr/>
        <a:lstStyle/>
        <a:p>
          <a:endParaRPr lang="ru-RU"/>
        </a:p>
      </dgm:t>
    </dgm:pt>
    <dgm:pt modelId="{6968EB08-1229-4097-BC75-C6688319EB5F}" type="pres">
      <dgm:prSet presAssocID="{BCC5E298-C3A9-4389-BD14-A53916165BBA}" presName="hierChild3" presStyleCnt="0"/>
      <dgm:spPr/>
    </dgm:pt>
    <dgm:pt modelId="{7AEE42C8-10E0-4E6F-990F-2688059DD4DE}" type="pres">
      <dgm:prSet presAssocID="{C5164F02-0CD4-4FB9-9F05-AB67FEA089FF}" presName="Name19" presStyleLbl="parChTrans1D2" presStyleIdx="1" presStyleCnt="2"/>
      <dgm:spPr/>
      <dgm:t>
        <a:bodyPr/>
        <a:lstStyle/>
        <a:p>
          <a:endParaRPr lang="ru-RU"/>
        </a:p>
      </dgm:t>
    </dgm:pt>
    <dgm:pt modelId="{6A7F9AE2-396A-45D3-ACAE-16DA771E5085}" type="pres">
      <dgm:prSet presAssocID="{DD391234-B279-45F8-ABEF-46092D002244}" presName="Name21" presStyleCnt="0"/>
      <dgm:spPr/>
    </dgm:pt>
    <dgm:pt modelId="{9EFCFE69-EB1E-46F4-99AC-E40EFEC07604}" type="pres">
      <dgm:prSet presAssocID="{DD391234-B279-45F8-ABEF-46092D002244}" presName="level2Shape" presStyleLbl="node2" presStyleIdx="1" presStyleCnt="2"/>
      <dgm:spPr/>
      <dgm:t>
        <a:bodyPr/>
        <a:lstStyle/>
        <a:p>
          <a:endParaRPr lang="ru-RU"/>
        </a:p>
      </dgm:t>
    </dgm:pt>
    <dgm:pt modelId="{137E43E4-142C-43A1-927B-19308046CD60}" type="pres">
      <dgm:prSet presAssocID="{DD391234-B279-45F8-ABEF-46092D002244}" presName="hierChild3" presStyleCnt="0"/>
      <dgm:spPr/>
    </dgm:pt>
    <dgm:pt modelId="{5938DA44-AE3C-40EF-8B8C-31CEBCFF1405}" type="pres">
      <dgm:prSet presAssocID="{2441337E-051B-4996-B80C-BA7886F0CD39}" presName="Name19" presStyleLbl="parChTrans1D3" presStyleIdx="2" presStyleCnt="3"/>
      <dgm:spPr/>
      <dgm:t>
        <a:bodyPr/>
        <a:lstStyle/>
        <a:p>
          <a:endParaRPr lang="ru-RU"/>
        </a:p>
      </dgm:t>
    </dgm:pt>
    <dgm:pt modelId="{279F250B-4D20-40E5-B4D7-9F67723A34F8}" type="pres">
      <dgm:prSet presAssocID="{B2C38CFD-B004-4B4E-A425-6A22FF95EB77}" presName="Name21" presStyleCnt="0"/>
      <dgm:spPr/>
    </dgm:pt>
    <dgm:pt modelId="{5A849D38-6C7E-4910-9FFE-F79C52470C47}" type="pres">
      <dgm:prSet presAssocID="{B2C38CFD-B004-4B4E-A425-6A22FF95EB77}" presName="level2Shape" presStyleLbl="node3" presStyleIdx="2" presStyleCnt="3"/>
      <dgm:spPr/>
      <dgm:t>
        <a:bodyPr/>
        <a:lstStyle/>
        <a:p>
          <a:endParaRPr lang="ru-RU"/>
        </a:p>
      </dgm:t>
    </dgm:pt>
    <dgm:pt modelId="{B5AE75D3-954B-4622-B4F6-75A38EEDFBDC}" type="pres">
      <dgm:prSet presAssocID="{B2C38CFD-B004-4B4E-A425-6A22FF95EB77}" presName="hierChild3" presStyleCnt="0"/>
      <dgm:spPr/>
    </dgm:pt>
    <dgm:pt modelId="{A7D86114-8555-46AE-B71D-474C6F838E3C}" type="pres">
      <dgm:prSet presAssocID="{E81C3E03-DA71-46B6-BD7A-19482CDCCB7F}" presName="bgShapesFlow" presStyleCnt="0"/>
      <dgm:spPr/>
    </dgm:pt>
    <dgm:pt modelId="{20B6561F-E7C8-48CD-B79D-63DEA30246AB}" type="pres">
      <dgm:prSet presAssocID="{328125CF-89D7-41FD-BA89-555F5CCB74C4}" presName="rectComp" presStyleCnt="0"/>
      <dgm:spPr/>
    </dgm:pt>
    <dgm:pt modelId="{0398FA35-7F69-4C75-A248-B647D96212E9}" type="pres">
      <dgm:prSet presAssocID="{328125CF-89D7-41FD-BA89-555F5CCB74C4}" presName="bgRect" presStyleLbl="bgShp" presStyleIdx="0" presStyleCnt="3" custLinFactNeighborY="3565"/>
      <dgm:spPr/>
      <dgm:t>
        <a:bodyPr/>
        <a:lstStyle/>
        <a:p>
          <a:endParaRPr lang="ru-RU"/>
        </a:p>
      </dgm:t>
    </dgm:pt>
    <dgm:pt modelId="{330C0D4D-B1FE-48AC-9816-686B560D33AC}" type="pres">
      <dgm:prSet presAssocID="{328125CF-89D7-41FD-BA89-555F5CCB74C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0BDFC8-578D-4B5C-989E-5E1D0BDE548F}" type="pres">
      <dgm:prSet presAssocID="{328125CF-89D7-41FD-BA89-555F5CCB74C4}" presName="spComp" presStyleCnt="0"/>
      <dgm:spPr/>
    </dgm:pt>
    <dgm:pt modelId="{328C8519-BF68-42D3-8EDD-8BB25BCA04FB}" type="pres">
      <dgm:prSet presAssocID="{328125CF-89D7-41FD-BA89-555F5CCB74C4}" presName="vSp" presStyleCnt="0"/>
      <dgm:spPr/>
    </dgm:pt>
    <dgm:pt modelId="{1E2790DE-8A43-471B-80E7-752395650377}" type="pres">
      <dgm:prSet presAssocID="{14154CD9-4016-4144-85FB-F73B65F3185D}" presName="rectComp" presStyleCnt="0"/>
      <dgm:spPr/>
    </dgm:pt>
    <dgm:pt modelId="{8B984F7F-5F3E-4028-B024-BCFED31A11A1}" type="pres">
      <dgm:prSet presAssocID="{14154CD9-4016-4144-85FB-F73B65F3185D}" presName="bgRect" presStyleLbl="bgShp" presStyleIdx="1" presStyleCnt="3"/>
      <dgm:spPr/>
      <dgm:t>
        <a:bodyPr/>
        <a:lstStyle/>
        <a:p>
          <a:endParaRPr lang="ru-RU"/>
        </a:p>
      </dgm:t>
    </dgm:pt>
    <dgm:pt modelId="{EF8A35A4-F7EC-4CC4-8E6E-7D1667FAF876}" type="pres">
      <dgm:prSet presAssocID="{14154CD9-4016-4144-85FB-F73B65F3185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4AC4D5-B39A-4FC2-8C18-D2FF5C5640BD}" type="pres">
      <dgm:prSet presAssocID="{14154CD9-4016-4144-85FB-F73B65F3185D}" presName="spComp" presStyleCnt="0"/>
      <dgm:spPr/>
    </dgm:pt>
    <dgm:pt modelId="{761CE25F-F75C-4BCF-820B-1D447D9628AE}" type="pres">
      <dgm:prSet presAssocID="{14154CD9-4016-4144-85FB-F73B65F3185D}" presName="vSp" presStyleCnt="0"/>
      <dgm:spPr/>
    </dgm:pt>
    <dgm:pt modelId="{10B50591-B038-4D06-9982-0EC18F663B4C}" type="pres">
      <dgm:prSet presAssocID="{9D3F9AFD-1E36-411A-AC41-ADC53159DF5B}" presName="rectComp" presStyleCnt="0"/>
      <dgm:spPr/>
    </dgm:pt>
    <dgm:pt modelId="{B0D9B8E9-6E76-40EE-8201-07316CC8B4B6}" type="pres">
      <dgm:prSet presAssocID="{9D3F9AFD-1E36-411A-AC41-ADC53159DF5B}" presName="bgRect" presStyleLbl="bgShp" presStyleIdx="2" presStyleCnt="3"/>
      <dgm:spPr/>
      <dgm:t>
        <a:bodyPr/>
        <a:lstStyle/>
        <a:p>
          <a:endParaRPr lang="ru-RU"/>
        </a:p>
      </dgm:t>
    </dgm:pt>
    <dgm:pt modelId="{69487EB7-2C15-478C-981A-8400845EB136}" type="pres">
      <dgm:prSet presAssocID="{9D3F9AFD-1E36-411A-AC41-ADC53159DF5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4732B4-CEC9-4C42-B36B-33D8A5D4B949}" type="presOf" srcId="{B2C38CFD-B004-4B4E-A425-6A22FF95EB77}" destId="{5A849D38-6C7E-4910-9FFE-F79C52470C47}" srcOrd="0" destOrd="0" presId="urn:microsoft.com/office/officeart/2005/8/layout/hierarchy6"/>
    <dgm:cxn modelId="{69D54A65-52DE-4E63-9AAE-55194390D4BF}" type="presOf" srcId="{3F8DD235-9F8C-4198-8439-84C3C180B82C}" destId="{926A4803-D516-40A9-88C8-BFE275384A4E}" srcOrd="0" destOrd="0" presId="urn:microsoft.com/office/officeart/2005/8/layout/hierarchy6"/>
    <dgm:cxn modelId="{2E1B3555-23CE-41A1-9E14-413737F94534}" type="presOf" srcId="{C0304566-CCC1-4017-BEAA-FC8374EC6BC3}" destId="{FB52D62A-7C5E-426E-A0A2-4AED1AB1A76A}" srcOrd="0" destOrd="0" presId="urn:microsoft.com/office/officeart/2005/8/layout/hierarchy6"/>
    <dgm:cxn modelId="{08C76F3E-9386-45B9-BAB7-050F9A970BB3}" srcId="{DD391234-B279-45F8-ABEF-46092D002244}" destId="{B2C38CFD-B004-4B4E-A425-6A22FF95EB77}" srcOrd="0" destOrd="0" parTransId="{2441337E-051B-4996-B80C-BA7886F0CD39}" sibTransId="{E54BFC3B-F716-4633-A281-511F160ECD77}"/>
    <dgm:cxn modelId="{17928459-7ABD-4E71-9974-DF3FAB4A93D7}" type="presOf" srcId="{CA761ECC-38BF-473C-A025-9456AB1BA87D}" destId="{0451CC5A-529B-405B-9F8A-6B14194791DE}" srcOrd="0" destOrd="0" presId="urn:microsoft.com/office/officeart/2005/8/layout/hierarchy6"/>
    <dgm:cxn modelId="{0FCCBD3C-D5CD-4942-B069-48B26FC53007}" srcId="{E81C3E03-DA71-46B6-BD7A-19482CDCCB7F}" destId="{3F8DD235-9F8C-4198-8439-84C3C180B82C}" srcOrd="0" destOrd="0" parTransId="{79A6EDCD-9F51-4286-B733-0CA57FA5EE54}" sibTransId="{E0888C52-4B02-4823-A22F-7CF73CB62CDB}"/>
    <dgm:cxn modelId="{6F2F0026-FC23-48F3-98A7-A9F3CAA4DEB5}" type="presOf" srcId="{328125CF-89D7-41FD-BA89-555F5CCB74C4}" destId="{0398FA35-7F69-4C75-A248-B647D96212E9}" srcOrd="0" destOrd="0" presId="urn:microsoft.com/office/officeart/2005/8/layout/hierarchy6"/>
    <dgm:cxn modelId="{43544558-36A5-44FA-8E09-E7DF7782D1FF}" type="presOf" srcId="{14154CD9-4016-4144-85FB-F73B65F3185D}" destId="{EF8A35A4-F7EC-4CC4-8E6E-7D1667FAF876}" srcOrd="1" destOrd="0" presId="urn:microsoft.com/office/officeart/2005/8/layout/hierarchy6"/>
    <dgm:cxn modelId="{57D8887C-96D6-4B37-8AA0-676444048EA7}" type="presOf" srcId="{DD391234-B279-45F8-ABEF-46092D002244}" destId="{9EFCFE69-EB1E-46F4-99AC-E40EFEC07604}" srcOrd="0" destOrd="0" presId="urn:microsoft.com/office/officeart/2005/8/layout/hierarchy6"/>
    <dgm:cxn modelId="{455D66E6-8744-4A1F-817B-C64753EDCD09}" srcId="{3F8DD235-9F8C-4198-8439-84C3C180B82C}" destId="{DD391234-B279-45F8-ABEF-46092D002244}" srcOrd="1" destOrd="0" parTransId="{C5164F02-0CD4-4FB9-9F05-AB67FEA089FF}" sibTransId="{5CA83AD8-6FE3-4CDF-B543-61EBD558BE6D}"/>
    <dgm:cxn modelId="{6F02D262-5A63-469B-9BE3-E1894F549C9A}" type="presOf" srcId="{9D3F9AFD-1E36-411A-AC41-ADC53159DF5B}" destId="{B0D9B8E9-6E76-40EE-8201-07316CC8B4B6}" srcOrd="0" destOrd="0" presId="urn:microsoft.com/office/officeart/2005/8/layout/hierarchy6"/>
    <dgm:cxn modelId="{5C6B62A3-793A-47C9-B42E-AB39C5142F67}" srcId="{E81C3E03-DA71-46B6-BD7A-19482CDCCB7F}" destId="{14154CD9-4016-4144-85FB-F73B65F3185D}" srcOrd="2" destOrd="0" parTransId="{9E5F3761-0CBA-4FD5-B28A-3E67CCA64A95}" sibTransId="{7608B158-F3A6-448E-BDE4-08B17737A178}"/>
    <dgm:cxn modelId="{2344F94E-9D49-4C5D-AEE9-86ECDDA94211}" type="presOf" srcId="{C5164F02-0CD4-4FB9-9F05-AB67FEA089FF}" destId="{7AEE42C8-10E0-4E6F-990F-2688059DD4DE}" srcOrd="0" destOrd="0" presId="urn:microsoft.com/office/officeart/2005/8/layout/hierarchy6"/>
    <dgm:cxn modelId="{7C6FA330-C8D0-4F80-B59E-B7893B336747}" srcId="{E81C3E03-DA71-46B6-BD7A-19482CDCCB7F}" destId="{328125CF-89D7-41FD-BA89-555F5CCB74C4}" srcOrd="1" destOrd="0" parTransId="{DCBCFD25-D12B-4DF7-9192-7DEDBA0406E5}" sibTransId="{B2B5697C-4FC6-438F-8EC5-5D9DFAD32C04}"/>
    <dgm:cxn modelId="{56AFEA90-651F-40BF-92C7-7280215B7918}" type="presOf" srcId="{E48BDF56-3B67-4D1A-B215-113A218CB1B1}" destId="{2A36A270-9A72-475C-8BD3-1AFA756C15FB}" srcOrd="0" destOrd="0" presId="urn:microsoft.com/office/officeart/2005/8/layout/hierarchy6"/>
    <dgm:cxn modelId="{C1BDE9BE-2BC1-465A-9C0E-B0BB1A0A401C}" type="presOf" srcId="{14154CD9-4016-4144-85FB-F73B65F3185D}" destId="{8B984F7F-5F3E-4028-B024-BCFED31A11A1}" srcOrd="0" destOrd="0" presId="urn:microsoft.com/office/officeart/2005/8/layout/hierarchy6"/>
    <dgm:cxn modelId="{14EAEFF9-8C08-49C6-BAF0-70550991C2AA}" srcId="{E81C3E03-DA71-46B6-BD7A-19482CDCCB7F}" destId="{9D3F9AFD-1E36-411A-AC41-ADC53159DF5B}" srcOrd="3" destOrd="0" parTransId="{73B294AF-7B75-4639-9FBD-94D591097890}" sibTransId="{0BBE8B6B-327B-43D5-B17E-A2491034EEB3}"/>
    <dgm:cxn modelId="{9A06B2BC-6A3D-4D98-9435-96651B00346B}" type="presOf" srcId="{9D3F9AFD-1E36-411A-AC41-ADC53159DF5B}" destId="{69487EB7-2C15-478C-981A-8400845EB136}" srcOrd="1" destOrd="0" presId="urn:microsoft.com/office/officeart/2005/8/layout/hierarchy6"/>
    <dgm:cxn modelId="{D90784DA-6EC5-4DE5-9D7D-AE06A97AE8F0}" type="presOf" srcId="{BCC5E298-C3A9-4389-BD14-A53916165BBA}" destId="{300FB19A-F1B8-4A9B-B58D-C5786EB29299}" srcOrd="0" destOrd="0" presId="urn:microsoft.com/office/officeart/2005/8/layout/hierarchy6"/>
    <dgm:cxn modelId="{CB78158C-3FC5-4DA8-9257-B3C949B2F69F}" type="presOf" srcId="{E81C3E03-DA71-46B6-BD7A-19482CDCCB7F}" destId="{0847543C-6AD2-4866-A6B6-5B88D4416B97}" srcOrd="0" destOrd="0" presId="urn:microsoft.com/office/officeart/2005/8/layout/hierarchy6"/>
    <dgm:cxn modelId="{556F7C68-3609-42EF-9B45-F79315781291}" type="presOf" srcId="{5A45E0D6-C58D-40D2-B6D5-E2BD30FCDEC3}" destId="{036A1633-C08A-401C-8C85-5D0E9C05DB5D}" srcOrd="0" destOrd="0" presId="urn:microsoft.com/office/officeart/2005/8/layout/hierarchy6"/>
    <dgm:cxn modelId="{67EF6514-0A63-45F2-A107-26B37E1C215B}" type="presOf" srcId="{2441337E-051B-4996-B80C-BA7886F0CD39}" destId="{5938DA44-AE3C-40EF-8B8C-31CEBCFF1405}" srcOrd="0" destOrd="0" presId="urn:microsoft.com/office/officeart/2005/8/layout/hierarchy6"/>
    <dgm:cxn modelId="{64AA0BE4-5986-4BA1-BF18-C8179E635F51}" srcId="{CA761ECC-38BF-473C-A025-9456AB1BA87D}" destId="{C0304566-CCC1-4017-BEAA-FC8374EC6BC3}" srcOrd="0" destOrd="0" parTransId="{BA31DDB2-BEB7-4023-831C-DC17D2490D2C}" sibTransId="{22253D91-5C66-459F-B177-48DAC857C60F}"/>
    <dgm:cxn modelId="{FBCF4675-FB5F-462F-AD8E-F8D9D313088F}" srcId="{3F8DD235-9F8C-4198-8439-84C3C180B82C}" destId="{CA761ECC-38BF-473C-A025-9456AB1BA87D}" srcOrd="0" destOrd="0" parTransId="{E48BDF56-3B67-4D1A-B215-113A218CB1B1}" sibTransId="{1764D590-B44C-420D-8476-4D6DF8BC9E4F}"/>
    <dgm:cxn modelId="{652BB588-C2B9-4FD2-A9A3-00DD2CB0E6BD}" srcId="{CA761ECC-38BF-473C-A025-9456AB1BA87D}" destId="{BCC5E298-C3A9-4389-BD14-A53916165BBA}" srcOrd="1" destOrd="0" parTransId="{5A45E0D6-C58D-40D2-B6D5-E2BD30FCDEC3}" sibTransId="{8C524628-FD9D-4AE3-A886-CB23DFE5B387}"/>
    <dgm:cxn modelId="{696226D4-5E05-48BB-A8BB-8942400CAC66}" type="presOf" srcId="{328125CF-89D7-41FD-BA89-555F5CCB74C4}" destId="{330C0D4D-B1FE-48AC-9816-686B560D33AC}" srcOrd="1" destOrd="0" presId="urn:microsoft.com/office/officeart/2005/8/layout/hierarchy6"/>
    <dgm:cxn modelId="{1C5E5839-3CF4-4610-BBE4-7DC868C9E293}" type="presOf" srcId="{BA31DDB2-BEB7-4023-831C-DC17D2490D2C}" destId="{F43B0BF4-C594-4130-92CC-FE1E0A7865C1}" srcOrd="0" destOrd="0" presId="urn:microsoft.com/office/officeart/2005/8/layout/hierarchy6"/>
    <dgm:cxn modelId="{9A36BC3A-059F-4389-AFD1-504C5930F251}" type="presParOf" srcId="{0847543C-6AD2-4866-A6B6-5B88D4416B97}" destId="{BB451068-C62E-44D7-9164-F7FB3F3153DB}" srcOrd="0" destOrd="0" presId="urn:microsoft.com/office/officeart/2005/8/layout/hierarchy6"/>
    <dgm:cxn modelId="{DDEF912D-AE01-4DEC-940E-28A0C72A5043}" type="presParOf" srcId="{BB451068-C62E-44D7-9164-F7FB3F3153DB}" destId="{5DF41263-BD4E-4DE3-9F50-9C9D4BB30EA3}" srcOrd="0" destOrd="0" presId="urn:microsoft.com/office/officeart/2005/8/layout/hierarchy6"/>
    <dgm:cxn modelId="{68816F4F-B1F8-4346-A16C-260E1DE9A509}" type="presParOf" srcId="{BB451068-C62E-44D7-9164-F7FB3F3153DB}" destId="{4EFC50E8-D01B-45EC-9124-7C3690658670}" srcOrd="1" destOrd="0" presId="urn:microsoft.com/office/officeart/2005/8/layout/hierarchy6"/>
    <dgm:cxn modelId="{61C5A0F1-7AD6-45F0-885B-DC295548A583}" type="presParOf" srcId="{4EFC50E8-D01B-45EC-9124-7C3690658670}" destId="{0CCE0AFC-5514-4404-ACAB-A524366B97F5}" srcOrd="0" destOrd="0" presId="urn:microsoft.com/office/officeart/2005/8/layout/hierarchy6"/>
    <dgm:cxn modelId="{DEBB9380-231A-4DA0-9087-AA06BD723D4D}" type="presParOf" srcId="{0CCE0AFC-5514-4404-ACAB-A524366B97F5}" destId="{926A4803-D516-40A9-88C8-BFE275384A4E}" srcOrd="0" destOrd="0" presId="urn:microsoft.com/office/officeart/2005/8/layout/hierarchy6"/>
    <dgm:cxn modelId="{1762F947-35E6-4113-A8C6-BB6E0A8800F1}" type="presParOf" srcId="{0CCE0AFC-5514-4404-ACAB-A524366B97F5}" destId="{B25F34C3-B779-4789-804F-6A21046332CC}" srcOrd="1" destOrd="0" presId="urn:microsoft.com/office/officeart/2005/8/layout/hierarchy6"/>
    <dgm:cxn modelId="{B009D553-C1B9-4E96-855F-FA3716B58024}" type="presParOf" srcId="{B25F34C3-B779-4789-804F-6A21046332CC}" destId="{2A36A270-9A72-475C-8BD3-1AFA756C15FB}" srcOrd="0" destOrd="0" presId="urn:microsoft.com/office/officeart/2005/8/layout/hierarchy6"/>
    <dgm:cxn modelId="{5C326D61-68F9-4A80-91A4-A990D624B8D0}" type="presParOf" srcId="{B25F34C3-B779-4789-804F-6A21046332CC}" destId="{9296E862-2F3F-4E75-8C58-D362E6374683}" srcOrd="1" destOrd="0" presId="urn:microsoft.com/office/officeart/2005/8/layout/hierarchy6"/>
    <dgm:cxn modelId="{0CE2FEB7-6A96-4A0C-883C-490F69200596}" type="presParOf" srcId="{9296E862-2F3F-4E75-8C58-D362E6374683}" destId="{0451CC5A-529B-405B-9F8A-6B14194791DE}" srcOrd="0" destOrd="0" presId="urn:microsoft.com/office/officeart/2005/8/layout/hierarchy6"/>
    <dgm:cxn modelId="{A74299CF-D69F-472D-AF6E-C82F3B11FA76}" type="presParOf" srcId="{9296E862-2F3F-4E75-8C58-D362E6374683}" destId="{5DA0BB30-6149-4B59-A969-C523F819A236}" srcOrd="1" destOrd="0" presId="urn:microsoft.com/office/officeart/2005/8/layout/hierarchy6"/>
    <dgm:cxn modelId="{A5D01F40-C955-4D84-AEAE-25B5A55E712D}" type="presParOf" srcId="{5DA0BB30-6149-4B59-A969-C523F819A236}" destId="{F43B0BF4-C594-4130-92CC-FE1E0A7865C1}" srcOrd="0" destOrd="0" presId="urn:microsoft.com/office/officeart/2005/8/layout/hierarchy6"/>
    <dgm:cxn modelId="{41EF2497-7BB4-43AF-973A-F2F59C424574}" type="presParOf" srcId="{5DA0BB30-6149-4B59-A969-C523F819A236}" destId="{20391BE8-5980-42DE-A795-74737C7A2E8D}" srcOrd="1" destOrd="0" presId="urn:microsoft.com/office/officeart/2005/8/layout/hierarchy6"/>
    <dgm:cxn modelId="{4EB02FDB-1A74-4726-B928-D98837D66665}" type="presParOf" srcId="{20391BE8-5980-42DE-A795-74737C7A2E8D}" destId="{FB52D62A-7C5E-426E-A0A2-4AED1AB1A76A}" srcOrd="0" destOrd="0" presId="urn:microsoft.com/office/officeart/2005/8/layout/hierarchy6"/>
    <dgm:cxn modelId="{FA7B7E63-F38E-45B1-ACA0-EE1C0952FCB1}" type="presParOf" srcId="{20391BE8-5980-42DE-A795-74737C7A2E8D}" destId="{8B329A8B-C80A-4D39-B3BE-DE332A931B6A}" srcOrd="1" destOrd="0" presId="urn:microsoft.com/office/officeart/2005/8/layout/hierarchy6"/>
    <dgm:cxn modelId="{B0B4201B-79EC-47BE-B016-778CA968FF2A}" type="presParOf" srcId="{5DA0BB30-6149-4B59-A969-C523F819A236}" destId="{036A1633-C08A-401C-8C85-5D0E9C05DB5D}" srcOrd="2" destOrd="0" presId="urn:microsoft.com/office/officeart/2005/8/layout/hierarchy6"/>
    <dgm:cxn modelId="{1A18B5C8-943E-4994-A9BA-DB4BE7AAE205}" type="presParOf" srcId="{5DA0BB30-6149-4B59-A969-C523F819A236}" destId="{BCA5ACD0-36E9-4873-BAA6-E74AFFFACFAE}" srcOrd="3" destOrd="0" presId="urn:microsoft.com/office/officeart/2005/8/layout/hierarchy6"/>
    <dgm:cxn modelId="{CD998F74-843D-4950-B832-CB8C4D46A793}" type="presParOf" srcId="{BCA5ACD0-36E9-4873-BAA6-E74AFFFACFAE}" destId="{300FB19A-F1B8-4A9B-B58D-C5786EB29299}" srcOrd="0" destOrd="0" presId="urn:microsoft.com/office/officeart/2005/8/layout/hierarchy6"/>
    <dgm:cxn modelId="{06E45153-D3BF-4C2D-B304-B01AE10343E9}" type="presParOf" srcId="{BCA5ACD0-36E9-4873-BAA6-E74AFFFACFAE}" destId="{6968EB08-1229-4097-BC75-C6688319EB5F}" srcOrd="1" destOrd="0" presId="urn:microsoft.com/office/officeart/2005/8/layout/hierarchy6"/>
    <dgm:cxn modelId="{B1B06656-838B-4E73-ABB0-0034EBF14A60}" type="presParOf" srcId="{B25F34C3-B779-4789-804F-6A21046332CC}" destId="{7AEE42C8-10E0-4E6F-990F-2688059DD4DE}" srcOrd="2" destOrd="0" presId="urn:microsoft.com/office/officeart/2005/8/layout/hierarchy6"/>
    <dgm:cxn modelId="{AE8484C1-637D-4260-8C3B-7945C79A0B03}" type="presParOf" srcId="{B25F34C3-B779-4789-804F-6A21046332CC}" destId="{6A7F9AE2-396A-45D3-ACAE-16DA771E5085}" srcOrd="3" destOrd="0" presId="urn:microsoft.com/office/officeart/2005/8/layout/hierarchy6"/>
    <dgm:cxn modelId="{F5C90226-2163-44D0-9572-7EFAEF023F98}" type="presParOf" srcId="{6A7F9AE2-396A-45D3-ACAE-16DA771E5085}" destId="{9EFCFE69-EB1E-46F4-99AC-E40EFEC07604}" srcOrd="0" destOrd="0" presId="urn:microsoft.com/office/officeart/2005/8/layout/hierarchy6"/>
    <dgm:cxn modelId="{8110D25E-0AB9-4C71-A185-AB6E51AA3A1C}" type="presParOf" srcId="{6A7F9AE2-396A-45D3-ACAE-16DA771E5085}" destId="{137E43E4-142C-43A1-927B-19308046CD60}" srcOrd="1" destOrd="0" presId="urn:microsoft.com/office/officeart/2005/8/layout/hierarchy6"/>
    <dgm:cxn modelId="{6DFBAD6F-6721-4C67-82C4-17433D3489BB}" type="presParOf" srcId="{137E43E4-142C-43A1-927B-19308046CD60}" destId="{5938DA44-AE3C-40EF-8B8C-31CEBCFF1405}" srcOrd="0" destOrd="0" presId="urn:microsoft.com/office/officeart/2005/8/layout/hierarchy6"/>
    <dgm:cxn modelId="{1844D86E-446A-4CFD-A632-027705FFD5C2}" type="presParOf" srcId="{137E43E4-142C-43A1-927B-19308046CD60}" destId="{279F250B-4D20-40E5-B4D7-9F67723A34F8}" srcOrd="1" destOrd="0" presId="urn:microsoft.com/office/officeart/2005/8/layout/hierarchy6"/>
    <dgm:cxn modelId="{7644B730-C5FD-4787-9664-A5A57BF3EA57}" type="presParOf" srcId="{279F250B-4D20-40E5-B4D7-9F67723A34F8}" destId="{5A849D38-6C7E-4910-9FFE-F79C52470C47}" srcOrd="0" destOrd="0" presId="urn:microsoft.com/office/officeart/2005/8/layout/hierarchy6"/>
    <dgm:cxn modelId="{C5538F28-965C-445C-AD53-27BC02F03E9F}" type="presParOf" srcId="{279F250B-4D20-40E5-B4D7-9F67723A34F8}" destId="{B5AE75D3-954B-4622-B4F6-75A38EEDFBDC}" srcOrd="1" destOrd="0" presId="urn:microsoft.com/office/officeart/2005/8/layout/hierarchy6"/>
    <dgm:cxn modelId="{904ED257-7986-4782-B56B-BED97FBB5E25}" type="presParOf" srcId="{0847543C-6AD2-4866-A6B6-5B88D4416B97}" destId="{A7D86114-8555-46AE-B71D-474C6F838E3C}" srcOrd="1" destOrd="0" presId="urn:microsoft.com/office/officeart/2005/8/layout/hierarchy6"/>
    <dgm:cxn modelId="{CE69C49A-13B2-48B3-AD0A-CBE5CAE572E3}" type="presParOf" srcId="{A7D86114-8555-46AE-B71D-474C6F838E3C}" destId="{20B6561F-E7C8-48CD-B79D-63DEA30246AB}" srcOrd="0" destOrd="0" presId="urn:microsoft.com/office/officeart/2005/8/layout/hierarchy6"/>
    <dgm:cxn modelId="{6EA0D494-F667-411D-B6C6-C6AA021EA56F}" type="presParOf" srcId="{20B6561F-E7C8-48CD-B79D-63DEA30246AB}" destId="{0398FA35-7F69-4C75-A248-B647D96212E9}" srcOrd="0" destOrd="0" presId="urn:microsoft.com/office/officeart/2005/8/layout/hierarchy6"/>
    <dgm:cxn modelId="{E6505B66-7840-4956-AA5A-6E9B2BD4964F}" type="presParOf" srcId="{20B6561F-E7C8-48CD-B79D-63DEA30246AB}" destId="{330C0D4D-B1FE-48AC-9816-686B560D33AC}" srcOrd="1" destOrd="0" presId="urn:microsoft.com/office/officeart/2005/8/layout/hierarchy6"/>
    <dgm:cxn modelId="{43177499-D03C-4ACF-9D95-4CAB57056763}" type="presParOf" srcId="{A7D86114-8555-46AE-B71D-474C6F838E3C}" destId="{610BDFC8-578D-4B5C-989E-5E1D0BDE548F}" srcOrd="1" destOrd="0" presId="urn:microsoft.com/office/officeart/2005/8/layout/hierarchy6"/>
    <dgm:cxn modelId="{F6EC2878-4206-4C96-9A2C-8F2B0B1BFCA2}" type="presParOf" srcId="{610BDFC8-578D-4B5C-989E-5E1D0BDE548F}" destId="{328C8519-BF68-42D3-8EDD-8BB25BCA04FB}" srcOrd="0" destOrd="0" presId="urn:microsoft.com/office/officeart/2005/8/layout/hierarchy6"/>
    <dgm:cxn modelId="{D70B5715-2D06-409D-BBC9-6D31AA3C2CFA}" type="presParOf" srcId="{A7D86114-8555-46AE-B71D-474C6F838E3C}" destId="{1E2790DE-8A43-471B-80E7-752395650377}" srcOrd="2" destOrd="0" presId="urn:microsoft.com/office/officeart/2005/8/layout/hierarchy6"/>
    <dgm:cxn modelId="{B400D583-CD3E-47E8-99F4-A6AFEB112F33}" type="presParOf" srcId="{1E2790DE-8A43-471B-80E7-752395650377}" destId="{8B984F7F-5F3E-4028-B024-BCFED31A11A1}" srcOrd="0" destOrd="0" presId="urn:microsoft.com/office/officeart/2005/8/layout/hierarchy6"/>
    <dgm:cxn modelId="{439362EE-84A6-4666-95A5-A31968CB1919}" type="presParOf" srcId="{1E2790DE-8A43-471B-80E7-752395650377}" destId="{EF8A35A4-F7EC-4CC4-8E6E-7D1667FAF876}" srcOrd="1" destOrd="0" presId="urn:microsoft.com/office/officeart/2005/8/layout/hierarchy6"/>
    <dgm:cxn modelId="{46EF7E2E-08E8-4F97-AC57-37F10CF6C440}" type="presParOf" srcId="{A7D86114-8555-46AE-B71D-474C6F838E3C}" destId="{964AC4D5-B39A-4FC2-8C18-D2FF5C5640BD}" srcOrd="3" destOrd="0" presId="urn:microsoft.com/office/officeart/2005/8/layout/hierarchy6"/>
    <dgm:cxn modelId="{62088646-7773-4559-8615-5082BB002C0D}" type="presParOf" srcId="{964AC4D5-B39A-4FC2-8C18-D2FF5C5640BD}" destId="{761CE25F-F75C-4BCF-820B-1D447D9628AE}" srcOrd="0" destOrd="0" presId="urn:microsoft.com/office/officeart/2005/8/layout/hierarchy6"/>
    <dgm:cxn modelId="{70F9F81C-F95F-4F3D-BBF6-DF58D6011EB2}" type="presParOf" srcId="{A7D86114-8555-46AE-B71D-474C6F838E3C}" destId="{10B50591-B038-4D06-9982-0EC18F663B4C}" srcOrd="4" destOrd="0" presId="urn:microsoft.com/office/officeart/2005/8/layout/hierarchy6"/>
    <dgm:cxn modelId="{97692024-A518-485D-8B70-FB210A4F257A}" type="presParOf" srcId="{10B50591-B038-4D06-9982-0EC18F663B4C}" destId="{B0D9B8E9-6E76-40EE-8201-07316CC8B4B6}" srcOrd="0" destOrd="0" presId="urn:microsoft.com/office/officeart/2005/8/layout/hierarchy6"/>
    <dgm:cxn modelId="{89964F69-F51B-4BD2-B6E2-275973FFF1C6}" type="presParOf" srcId="{10B50591-B038-4D06-9982-0EC18F663B4C}" destId="{69487EB7-2C15-478C-981A-8400845EB13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B8E9-6E76-40EE-8201-07316CC8B4B6}">
      <dsp:nvSpPr>
        <dsp:cNvPr id="0" name=""/>
        <dsp:cNvSpPr/>
      </dsp:nvSpPr>
      <dsp:spPr>
        <a:xfrm>
          <a:off x="0" y="3275382"/>
          <a:ext cx="8496944" cy="128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Объявления и ключевые слова</a:t>
          </a:r>
          <a:endParaRPr lang="ru-RU" sz="2400" kern="1200" dirty="0"/>
        </a:p>
      </dsp:txBody>
      <dsp:txXfrm>
        <a:off x="0" y="3275382"/>
        <a:ext cx="2549083" cy="1282839"/>
      </dsp:txXfrm>
    </dsp:sp>
    <dsp:sp modelId="{8B984F7F-5F3E-4028-B024-BCFED31A11A1}">
      <dsp:nvSpPr>
        <dsp:cNvPr id="0" name=""/>
        <dsp:cNvSpPr/>
      </dsp:nvSpPr>
      <dsp:spPr>
        <a:xfrm>
          <a:off x="0" y="1778736"/>
          <a:ext cx="8496944" cy="128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Кампании</a:t>
          </a:r>
          <a:endParaRPr lang="ru-RU" sz="2400" kern="1200" dirty="0"/>
        </a:p>
      </dsp:txBody>
      <dsp:txXfrm>
        <a:off x="0" y="1778736"/>
        <a:ext cx="2549083" cy="1282839"/>
      </dsp:txXfrm>
    </dsp:sp>
    <dsp:sp modelId="{0398FA35-7F69-4C75-A248-B647D96212E9}">
      <dsp:nvSpPr>
        <dsp:cNvPr id="0" name=""/>
        <dsp:cNvSpPr/>
      </dsp:nvSpPr>
      <dsp:spPr>
        <a:xfrm>
          <a:off x="0" y="327823"/>
          <a:ext cx="8496944" cy="1282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Аккаунт</a:t>
          </a:r>
          <a:endParaRPr lang="ru-RU" sz="2400" kern="1200" dirty="0"/>
        </a:p>
      </dsp:txBody>
      <dsp:txXfrm>
        <a:off x="0" y="327823"/>
        <a:ext cx="2549083" cy="1282839"/>
      </dsp:txXfrm>
    </dsp:sp>
    <dsp:sp modelId="{926A4803-D516-40A9-88C8-BFE275384A4E}">
      <dsp:nvSpPr>
        <dsp:cNvPr id="0" name=""/>
        <dsp:cNvSpPr/>
      </dsp:nvSpPr>
      <dsp:spPr>
        <a:xfrm>
          <a:off x="4646973" y="388993"/>
          <a:ext cx="2624448" cy="106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Интернет-магазин </a:t>
          </a:r>
          <a:r>
            <a:rPr lang="ru-RU" sz="2100" b="0" i="0" kern="1200" dirty="0" smtClean="0"/>
            <a:t>косметики</a:t>
          </a:r>
          <a:endParaRPr lang="ru-RU" sz="2100" kern="1200" dirty="0"/>
        </a:p>
      </dsp:txBody>
      <dsp:txXfrm>
        <a:off x="4678284" y="420304"/>
        <a:ext cx="2561826" cy="1006410"/>
      </dsp:txXfrm>
    </dsp:sp>
    <dsp:sp modelId="{2A36A270-9A72-475C-8BD3-1AFA756C15FB}">
      <dsp:nvSpPr>
        <dsp:cNvPr id="0" name=""/>
        <dsp:cNvSpPr/>
      </dsp:nvSpPr>
      <dsp:spPr>
        <a:xfrm>
          <a:off x="4395737" y="1458026"/>
          <a:ext cx="1563460" cy="427613"/>
        </a:xfrm>
        <a:custGeom>
          <a:avLst/>
          <a:gdLst/>
          <a:ahLst/>
          <a:cxnLst/>
          <a:rect l="0" t="0" r="0" b="0"/>
          <a:pathLst>
            <a:path>
              <a:moveTo>
                <a:pt x="1563460" y="0"/>
              </a:moveTo>
              <a:lnTo>
                <a:pt x="1563460" y="213806"/>
              </a:lnTo>
              <a:lnTo>
                <a:pt x="0" y="213806"/>
              </a:lnTo>
              <a:lnTo>
                <a:pt x="0" y="4276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CC5A-529B-405B-9F8A-6B14194791DE}">
      <dsp:nvSpPr>
        <dsp:cNvPr id="0" name=""/>
        <dsp:cNvSpPr/>
      </dsp:nvSpPr>
      <dsp:spPr>
        <a:xfrm>
          <a:off x="3593962" y="1885639"/>
          <a:ext cx="1603549" cy="106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Для лица</a:t>
          </a:r>
          <a:endParaRPr lang="ru-RU" sz="2100" kern="1200" dirty="0"/>
        </a:p>
      </dsp:txBody>
      <dsp:txXfrm>
        <a:off x="3625273" y="1916950"/>
        <a:ext cx="1540927" cy="1006410"/>
      </dsp:txXfrm>
    </dsp:sp>
    <dsp:sp modelId="{F43B0BF4-C594-4130-92CC-FE1E0A7865C1}">
      <dsp:nvSpPr>
        <dsp:cNvPr id="0" name=""/>
        <dsp:cNvSpPr/>
      </dsp:nvSpPr>
      <dsp:spPr>
        <a:xfrm>
          <a:off x="3353430" y="2954672"/>
          <a:ext cx="1042307" cy="427613"/>
        </a:xfrm>
        <a:custGeom>
          <a:avLst/>
          <a:gdLst/>
          <a:ahLst/>
          <a:cxnLst/>
          <a:rect l="0" t="0" r="0" b="0"/>
          <a:pathLst>
            <a:path>
              <a:moveTo>
                <a:pt x="1042307" y="0"/>
              </a:moveTo>
              <a:lnTo>
                <a:pt x="1042307" y="213806"/>
              </a:lnTo>
              <a:lnTo>
                <a:pt x="0" y="213806"/>
              </a:lnTo>
              <a:lnTo>
                <a:pt x="0" y="4276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2D62A-7C5E-426E-A0A2-4AED1AB1A76A}">
      <dsp:nvSpPr>
        <dsp:cNvPr id="0" name=""/>
        <dsp:cNvSpPr/>
      </dsp:nvSpPr>
      <dsp:spPr>
        <a:xfrm>
          <a:off x="2551655" y="3382285"/>
          <a:ext cx="1603549" cy="106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Гель для век</a:t>
          </a:r>
          <a:endParaRPr lang="ru-RU" sz="2100" kern="1200" dirty="0"/>
        </a:p>
      </dsp:txBody>
      <dsp:txXfrm>
        <a:off x="2582966" y="3413596"/>
        <a:ext cx="1540927" cy="1006410"/>
      </dsp:txXfrm>
    </dsp:sp>
    <dsp:sp modelId="{036A1633-C08A-401C-8C85-5D0E9C05DB5D}">
      <dsp:nvSpPr>
        <dsp:cNvPr id="0" name=""/>
        <dsp:cNvSpPr/>
      </dsp:nvSpPr>
      <dsp:spPr>
        <a:xfrm>
          <a:off x="4395737" y="2954672"/>
          <a:ext cx="1042307" cy="427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06"/>
              </a:lnTo>
              <a:lnTo>
                <a:pt x="1042307" y="213806"/>
              </a:lnTo>
              <a:lnTo>
                <a:pt x="1042307" y="4276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FB19A-F1B8-4A9B-B58D-C5786EB29299}">
      <dsp:nvSpPr>
        <dsp:cNvPr id="0" name=""/>
        <dsp:cNvSpPr/>
      </dsp:nvSpPr>
      <dsp:spPr>
        <a:xfrm>
          <a:off x="4636269" y="3382285"/>
          <a:ext cx="1603549" cy="106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Термальная вода</a:t>
          </a:r>
          <a:endParaRPr lang="ru-RU" sz="2100" kern="1200" dirty="0"/>
        </a:p>
      </dsp:txBody>
      <dsp:txXfrm>
        <a:off x="4667580" y="3413596"/>
        <a:ext cx="1540927" cy="1006410"/>
      </dsp:txXfrm>
    </dsp:sp>
    <dsp:sp modelId="{7AEE42C8-10E0-4E6F-990F-2688059DD4DE}">
      <dsp:nvSpPr>
        <dsp:cNvPr id="0" name=""/>
        <dsp:cNvSpPr/>
      </dsp:nvSpPr>
      <dsp:spPr>
        <a:xfrm>
          <a:off x="5959197" y="1458026"/>
          <a:ext cx="1563460" cy="427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06"/>
              </a:lnTo>
              <a:lnTo>
                <a:pt x="1563460" y="213806"/>
              </a:lnTo>
              <a:lnTo>
                <a:pt x="1563460" y="4276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CFE69-EB1E-46F4-99AC-E40EFEC07604}">
      <dsp:nvSpPr>
        <dsp:cNvPr id="0" name=""/>
        <dsp:cNvSpPr/>
      </dsp:nvSpPr>
      <dsp:spPr>
        <a:xfrm>
          <a:off x="6720883" y="1885639"/>
          <a:ext cx="1603549" cy="106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Для тела</a:t>
          </a:r>
          <a:endParaRPr lang="ru-RU" sz="2100" kern="1200" dirty="0"/>
        </a:p>
      </dsp:txBody>
      <dsp:txXfrm>
        <a:off x="6752194" y="1916950"/>
        <a:ext cx="1540927" cy="1006410"/>
      </dsp:txXfrm>
    </dsp:sp>
    <dsp:sp modelId="{5938DA44-AE3C-40EF-8B8C-31CEBCFF1405}">
      <dsp:nvSpPr>
        <dsp:cNvPr id="0" name=""/>
        <dsp:cNvSpPr/>
      </dsp:nvSpPr>
      <dsp:spPr>
        <a:xfrm>
          <a:off x="7476938" y="2954672"/>
          <a:ext cx="91440" cy="427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6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9D38-6C7E-4910-9FFE-F79C52470C47}">
      <dsp:nvSpPr>
        <dsp:cNvPr id="0" name=""/>
        <dsp:cNvSpPr/>
      </dsp:nvSpPr>
      <dsp:spPr>
        <a:xfrm>
          <a:off x="6720883" y="3382285"/>
          <a:ext cx="1603549" cy="1069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Скраб для тела</a:t>
          </a:r>
          <a:endParaRPr lang="ru-RU" sz="2100" kern="1200" dirty="0"/>
        </a:p>
      </dsp:txBody>
      <dsp:txXfrm>
        <a:off x="6752194" y="3413596"/>
        <a:ext cx="1540927" cy="1006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31E8F-CAAD-428C-AAE4-A0A7954109C4}" type="datetimeFigureOut">
              <a:rPr lang="ru-RU" smtClean="0"/>
              <a:t>14.12.2012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F8BCF-6933-4E46-93DC-FCC534262B6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6997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37C6-E6D8-45C0-A63C-F589BC309389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E1C4-EC0B-4989-9809-BEDD6505D0E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775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14.12.2012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freshit.net/blog/wp-content/uploads/2012/03/%D0%B0%D0%BD%D0%B0%D1%82%D0%BE%D0%BC%D0%B8%D1%8F-%D0%BF%D0%BE%D1%81%D0%B0%D0%B4%D0%BE%D1%87%D0%BD%D0%BE%D0%B9-%D1%81%D1%82%D1%80%D0%B0%D0%BD%D0%B8%D1%86%D1%8B%D1%84%D0%B8%D0%BD%D0%B0%D0%BB1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freshit.net/blog/wp-content/uploads/2012/03/%D0%B0%D0%BD%D0%B0%D1%82%D0%BE%D0%BC%D0%B8%D1%8F-%D0%BF%D0%BE%D1%81%D0%B0%D0%B4%D0%BE%D1%87%D0%BD%D0%BE%D0%B9-%D1%81%D1%82%D1%80%D0%B0%D0%BD%D0%B8%D1%86%D1%8B%D1%84%D0%B8%D0%BD%D0%B0%D0%BB1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pickup.ru/trainings/anygirl/" TargetMode="External"/><Relationship Id="rId4" Type="http://schemas.openxmlformats.org/officeDocument/2006/relationships/hyperlink" Target="http://www.pickup.ru/trainings/our-trainings/picku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kup.ru/trainings/our-trainings/pickup/" TargetMode="External"/><Relationship Id="rId2" Type="http://schemas.openxmlformats.org/officeDocument/2006/relationships/hyperlink" Target="http://www.pickup.ru/trainings/anygir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broskin@arwm.r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контекстной рекламы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Аброськин Петр </a:t>
            </a:r>
            <a:endParaRPr lang="en-US" sz="1800" dirty="0" smtClean="0"/>
          </a:p>
          <a:p>
            <a:r>
              <a:rPr lang="en-US" sz="1800" dirty="0" smtClean="0"/>
              <a:t>abroskin@arwm.ru</a:t>
            </a:r>
            <a:endParaRPr lang="ru-RU" sz="1800" dirty="0" smtClean="0"/>
          </a:p>
          <a:p>
            <a:endParaRPr lang="ru-RU" sz="1800" dirty="0"/>
          </a:p>
        </p:txBody>
      </p:sp>
      <p:pic>
        <p:nvPicPr>
          <p:cNvPr id="4" name="Picture 2" descr="C:\Users\adv2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157863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Слова-приманки*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Словосочетание </a:t>
            </a:r>
            <a:r>
              <a:rPr lang="ru-RU" dirty="0"/>
              <a:t>«Низкие цены</a:t>
            </a:r>
            <a:r>
              <a:rPr lang="ru-RU" dirty="0" smtClean="0"/>
              <a:t>» увеличивает CTR в </a:t>
            </a:r>
            <a:r>
              <a:rPr lang="ru-RU" dirty="0"/>
              <a:t>полтора </a:t>
            </a:r>
            <a:r>
              <a:rPr lang="ru-RU" dirty="0" smtClean="0"/>
              <a:t>раза</a:t>
            </a:r>
          </a:p>
          <a:p>
            <a:r>
              <a:rPr lang="ru-RU" dirty="0" smtClean="0"/>
              <a:t>«Дарим подарки бесплатно» увеличивает CTR в 2 раза</a:t>
            </a:r>
          </a:p>
          <a:p>
            <a:r>
              <a:rPr lang="ru-RU" dirty="0" smtClean="0"/>
              <a:t>Упоминание слова «Фирменный» в тексте увеличивает CTR в 2,6 раза</a:t>
            </a:r>
          </a:p>
          <a:p>
            <a:r>
              <a:rPr lang="ru-RU" dirty="0" smtClean="0"/>
              <a:t>Волшебное слово </a:t>
            </a:r>
            <a:r>
              <a:rPr lang="ru-RU" b="1" dirty="0" smtClean="0"/>
              <a:t>«бонус» </a:t>
            </a:r>
            <a:r>
              <a:rPr lang="ru-RU" dirty="0" smtClean="0"/>
              <a:t>и в тексте и в заголовке увеличивает CTR объявления в </a:t>
            </a:r>
            <a:r>
              <a:rPr lang="ru-RU" b="1" dirty="0" smtClean="0"/>
              <a:t>10 раз</a:t>
            </a:r>
            <a:r>
              <a:rPr lang="ru-RU" dirty="0" smtClean="0"/>
              <a:t>. </a:t>
            </a:r>
          </a:p>
        </p:txBody>
      </p:sp>
      <p:sp>
        <p:nvSpPr>
          <p:cNvPr id="4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611560" y="6356350"/>
            <a:ext cx="8136904" cy="365125"/>
          </a:xfrm>
        </p:spPr>
        <p:txBody>
          <a:bodyPr/>
          <a:lstStyle/>
          <a:p>
            <a:pPr algn="l"/>
            <a:r>
              <a:rPr lang="ru-RU" dirty="0" smtClean="0"/>
              <a:t>*Слова, которые увеличивают </a:t>
            </a:r>
            <a:r>
              <a:rPr lang="en-US" dirty="0" smtClean="0"/>
              <a:t>CTR </a:t>
            </a:r>
            <a:r>
              <a:rPr lang="ru-RU" dirty="0" smtClean="0"/>
              <a:t>объявлений (использованы данные Яндекса)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93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Входные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dirty="0" smtClean="0"/>
              <a:t>Главные принципы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Соответствие текста ключевому слову</a:t>
            </a:r>
          </a:p>
          <a:p>
            <a:r>
              <a:rPr lang="ru-RU" dirty="0" smtClean="0"/>
              <a:t>Заголовок и подзаголовки – 90% успеха</a:t>
            </a:r>
          </a:p>
          <a:p>
            <a:r>
              <a:rPr lang="ru-RU" dirty="0" smtClean="0"/>
              <a:t>Удобство навигации</a:t>
            </a:r>
          </a:p>
          <a:p>
            <a:r>
              <a:rPr lang="ru-RU" dirty="0" smtClean="0"/>
              <a:t>Призывы к действию</a:t>
            </a:r>
          </a:p>
          <a:p>
            <a:r>
              <a:rPr lang="ru-RU" dirty="0" smtClean="0"/>
              <a:t>Быстрая загрузка</a:t>
            </a:r>
          </a:p>
          <a:p>
            <a:r>
              <a:rPr lang="ru-RU" dirty="0" smtClean="0"/>
              <a:t>Безукоризненная грамматика</a:t>
            </a:r>
          </a:p>
          <a:p>
            <a:r>
              <a:rPr lang="ru-RU" dirty="0" smtClean="0"/>
              <a:t>Спросите у посетителей сайта (тесты)!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sz="28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6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://freshit.net/blog/wp-content/uploads/2012/03/%D0%B0%D0%BD%D0%B0%D1%82%D0%BE%D0%BC%D0%B8%D1%8F-%D0%BF%D0%BE%D1%81%D0%B0%D0%B4%D0%BE%D1%87%D0%BD%D0%BE%D0%B9-%D1%81%D1%82%D1%80%D0%B0%D0%BD%D0%B8%D1%86%D1%8B%D1%84%D0%B8%D0%BD%D0%B0%D0%BB1.jpg">
            <a:hlinkClick r:id="rId2"/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5689" r="1173" b="66360"/>
          <a:stretch/>
        </p:blipFill>
        <p:spPr bwMode="auto">
          <a:xfrm>
            <a:off x="62752" y="295834"/>
            <a:ext cx="9044735" cy="6518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3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freshit.net/blog/wp-content/uploads/2012/03/%D0%B0%D0%BD%D0%B0%D1%82%D0%BE%D0%BC%D0%B8%D1%8F-%D0%BF%D0%BE%D1%81%D0%B0%D0%B4%D0%BE%D1%87%D0%BD%D0%BE%D0%B9-%D1%81%D1%82%D1%80%D0%B0%D0%BD%D0%B8%D1%86%D1%8B%D1%84%D0%B8%D0%BD%D0%B0%D0%BB1.jpg">
            <a:hlinkClick r:id="rId2"/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37" b="1386"/>
          <a:stretch/>
        </p:blipFill>
        <p:spPr bwMode="auto">
          <a:xfrm>
            <a:off x="159550" y="692696"/>
            <a:ext cx="8784976" cy="53405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369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435280" cy="922114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/>
              <a:t>             </a:t>
            </a:r>
            <a:r>
              <a:rPr lang="ru-RU" dirty="0" smtClean="0"/>
              <a:t>Оптимизация входной страницы</a:t>
            </a:r>
            <a:endParaRPr lang="ru-RU" dirty="0"/>
          </a:p>
        </p:txBody>
      </p:sp>
      <p:pic>
        <p:nvPicPr>
          <p:cNvPr id="5" name="Picture 2" descr="C:\Documents and Settings\adv16\Рабочий стол\My Clients\PickUp.Ru\old_landing_pa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51401"/>
            <a:ext cx="3668648" cy="5316824"/>
          </a:xfrm>
          <a:prstGeom prst="rect">
            <a:avLst/>
          </a:prstGeom>
          <a:noFill/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 descr="C:\Documents and Settings\adv16\Рабочий стол\My Clients\PickUp.Ru\new_landing_pag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5505" y="1291822"/>
            <a:ext cx="3073650" cy="5377538"/>
          </a:xfrm>
          <a:prstGeom prst="rect">
            <a:avLst/>
          </a:prstGeom>
          <a:noFill/>
          <a:effectLst>
            <a:outerShdw blurRad="279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-46373" y="135253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hlinkClick r:id="rId4"/>
              </a:rPr>
              <a:t>Было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8700" y="1411357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hlinkClick r:id="rId5"/>
              </a:rPr>
              <a:t>Стало</a:t>
            </a:r>
            <a:endParaRPr lang="ru-RU" sz="24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757214" y="3286124"/>
          <a:ext cx="5815182" cy="19288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9255"/>
                <a:gridCol w="1467191"/>
                <a:gridCol w="1017035"/>
                <a:gridCol w="1391701"/>
              </a:tblGrid>
              <a:tr h="68886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Версия страницы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Посещения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Заявки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Конверсия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</a:tr>
              <a:tr h="4133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Было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10 152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17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0,17%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</a:tr>
              <a:tr h="4133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Стало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070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77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1,27%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</a:tr>
              <a:tr h="413320">
                <a:tc>
                  <a:txBody>
                    <a:bodyPr/>
                    <a:lstStyle/>
                    <a:p>
                      <a:pPr algn="ctr"/>
                      <a:r>
                        <a:rPr lang="ru-RU" sz="1800" baseline="0" dirty="0" smtClean="0"/>
                        <a:t>Стало </a:t>
                      </a:r>
                      <a:r>
                        <a:rPr lang="en-US" sz="1800" baseline="0" dirty="0" smtClean="0"/>
                        <a:t>vs. </a:t>
                      </a:r>
                      <a:r>
                        <a:rPr lang="ru-RU" sz="1800" baseline="0" dirty="0" smtClean="0"/>
                        <a:t>Было</a:t>
                      </a:r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37773" marR="137773" marT="68887" marB="688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00B050"/>
                          </a:solidFill>
                        </a:rPr>
                        <a:t>+647%</a:t>
                      </a:r>
                      <a:endParaRPr lang="ru-RU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137773" marR="137773" marT="68887" marB="68887"/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2683605"/>
            <a:ext cx="571504" cy="56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55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Что сделали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39952" y="1600200"/>
            <a:ext cx="4824536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Обоснование: Почему я должен купить это у вас?</a:t>
            </a:r>
          </a:p>
          <a:p>
            <a:r>
              <a:rPr lang="ru-RU" dirty="0" smtClean="0"/>
              <a:t>Призыв к действию </a:t>
            </a:r>
          </a:p>
          <a:p>
            <a:r>
              <a:rPr lang="ru-RU" dirty="0" smtClean="0"/>
              <a:t>Фото продукта</a:t>
            </a:r>
          </a:p>
          <a:p>
            <a:r>
              <a:rPr lang="ru-RU" dirty="0" smtClean="0"/>
              <a:t>Отзывы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14348" y="1268760"/>
            <a:ext cx="3281588" cy="5443289"/>
            <a:chOff x="1785918" y="1857364"/>
            <a:chExt cx="2581922" cy="4991894"/>
          </a:xfrm>
        </p:grpSpPr>
        <p:sp>
          <p:nvSpPr>
            <p:cNvPr id="5" name="TextBox 4">
              <a:hlinkClick r:id="rId2"/>
            </p:cNvPr>
            <p:cNvSpPr txBox="1"/>
            <p:nvPr/>
          </p:nvSpPr>
          <p:spPr>
            <a:xfrm>
              <a:off x="2207891" y="6479926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hlinkClick r:id="rId3"/>
                </a:rPr>
                <a:t>Новая страница</a:t>
              </a:r>
              <a:endParaRPr lang="ru-RU" dirty="0"/>
            </a:p>
          </p:txBody>
        </p:sp>
        <p:pic>
          <p:nvPicPr>
            <p:cNvPr id="6" name="Picture 3" descr="C:\Documents and Settings\adv16\Рабочий стол\My Clients\PickUp.Ru\new_landing_page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5918" y="1857364"/>
              <a:ext cx="2581922" cy="4572032"/>
            </a:xfrm>
            <a:prstGeom prst="rect">
              <a:avLst/>
            </a:prstGeom>
            <a:noFill/>
            <a:effectLst>
              <a:outerShdw blurRad="2794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200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юзабилити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endParaRPr lang="ru-RU" sz="1800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Главная мысль – лучше 1 раз увидеть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Достаточно 4-х человек, чтобы понять все своем сайте.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Дайте задание что-то купить или найти  и посмотрите, что получится </a:t>
            </a:r>
            <a:r>
              <a:rPr lang="ru-RU" dirty="0" smtClean="0">
                <a:sym typeface="Wingdings" pitchFamily="2" charset="2"/>
              </a:rPr>
              <a:t> </a:t>
            </a:r>
            <a:endParaRPr lang="ru-RU" dirty="0" smtClean="0"/>
          </a:p>
          <a:p>
            <a:pPr marL="0" indent="0">
              <a:spcBef>
                <a:spcPts val="24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Настройки кампаний и выбор стратегии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Самые эффективные стратегии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endParaRPr lang="ru-RU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Показ в блоке по минимальной цене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Показ справа от результатов поиска (в «гарантии» по минимальной цене)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Наивысшая доступная позиция</a:t>
            </a:r>
          </a:p>
          <a:p>
            <a:pPr marL="0" indent="0">
              <a:spcBef>
                <a:spcPts val="24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начать?</a:t>
            </a:r>
            <a:endParaRPr lang="ru-RU" dirty="0"/>
          </a:p>
        </p:txBody>
      </p:sp>
      <p:pic>
        <p:nvPicPr>
          <p:cNvPr id="1026" name="Picture 2" descr="C:\Users\adv20\Desktop\avatar_327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313184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v20\Desktop\pic6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16832"/>
            <a:ext cx="1584177" cy="59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v20\Desktop\goog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12776"/>
            <a:ext cx="2578746" cy="17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cha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2636912"/>
            <a:ext cx="3751064" cy="27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Временной и географический таргетинг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endParaRPr lang="ru-RU" sz="1800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Ставьте временной таргетинг, если заказы принимаются по телефону только в определенный часы и дни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Обязательно </a:t>
            </a:r>
            <a:r>
              <a:rPr lang="ru-RU" dirty="0" smtClean="0"/>
              <a:t>таргетируйте</a:t>
            </a:r>
            <a:r>
              <a:rPr lang="ru-RU" dirty="0" smtClean="0"/>
              <a:t> кампании отдельно на Россию и Москву (единый регион показа)</a:t>
            </a:r>
          </a:p>
          <a:p>
            <a:pPr marL="0" indent="0">
              <a:spcBef>
                <a:spcPts val="24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smi4ddpt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04664"/>
            <a:ext cx="5904656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настройки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00"/>
              </a:spcBef>
            </a:pPr>
            <a:endParaRPr lang="ru-RU" sz="1800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Добавляйте «Единые минус-слова для всех фраз кампании» (фото, отзывы, обзор и т.д.)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Добавляйте «Единый адрес и телефон» для всех объявлений 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Отключайте показы по дополнительным релевантным фразам</a:t>
            </a:r>
          </a:p>
          <a:p>
            <a:pPr>
              <a:spcBef>
                <a:spcPts val="2400"/>
              </a:spcBef>
            </a:pPr>
            <a:r>
              <a:rPr lang="ru-RU" dirty="0" smtClean="0"/>
              <a:t>Отключайте тематические площадки (делайте отдельную кампанию)</a:t>
            </a:r>
          </a:p>
          <a:p>
            <a:pPr marL="0" indent="0">
              <a:spcBef>
                <a:spcPts val="24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endParaRPr lang="ru-RU" sz="18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ru-RU" dirty="0" smtClean="0"/>
              <a:t>Сделайте рекламную кампанию для сайта </a:t>
            </a:r>
            <a:r>
              <a:rPr lang="en-US" dirty="0"/>
              <a:t>http://circuldesign.ru/</a:t>
            </a:r>
            <a:endParaRPr lang="ru-RU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Придумайте структуру кампаний</a:t>
            </a:r>
            <a:endParaRPr lang="ru-RU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Подберите слова и минус-слова</a:t>
            </a:r>
            <a:endParaRPr lang="ru-RU" dirty="0" smtClean="0"/>
          </a:p>
          <a:p>
            <a:pPr>
              <a:spcBef>
                <a:spcPts val="2400"/>
              </a:spcBef>
            </a:pPr>
            <a:r>
              <a:rPr lang="ru-RU" dirty="0" smtClean="0"/>
              <a:t>Напишите тексты объявлений (для 10 слов)</a:t>
            </a:r>
          </a:p>
          <a:p>
            <a:pPr>
              <a:spcBef>
                <a:spcPts val="2400"/>
              </a:spcBef>
            </a:pPr>
            <a:r>
              <a:rPr lang="ru-RU" dirty="0" smtClean="0">
                <a:solidFill>
                  <a:srgbClr val="FF0000"/>
                </a:solidFill>
              </a:rPr>
              <a:t>Лучшему будет приз!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ru-RU" dirty="0" smtClean="0"/>
          </a:p>
          <a:p>
            <a:pPr marL="0" indent="0">
              <a:spcBef>
                <a:spcPts val="24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7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Финиш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838" y="3356992"/>
            <a:ext cx="6400800" cy="1752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Аброськин Петр </a:t>
            </a: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abroskin@arwm.ru</a:t>
            </a:r>
            <a:endParaRPr lang="en-US" sz="1800" dirty="0" smtClean="0"/>
          </a:p>
          <a:p>
            <a:r>
              <a:rPr lang="ru-RU" sz="2400" b="1" dirty="0"/>
              <a:t>+7 (495) 648-68-65</a:t>
            </a:r>
            <a:endParaRPr lang="ru-RU" sz="2400" b="1" dirty="0" smtClean="0"/>
          </a:p>
          <a:p>
            <a:endParaRPr lang="ru-RU" sz="1800" dirty="0"/>
          </a:p>
        </p:txBody>
      </p:sp>
      <p:pic>
        <p:nvPicPr>
          <p:cNvPr id="4" name="Picture 2" descr="C:\Users\adv2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37112"/>
            <a:ext cx="1578637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95535" y="1916832"/>
          <a:ext cx="8352929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921"/>
                <a:gridCol w="1472087"/>
                <a:gridCol w="1778495"/>
                <a:gridCol w="1465426"/>
              </a:tblGrid>
              <a:tr h="576064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Показатели для оценки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Директ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AdWords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Бегун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Охват аудитории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sz="2300" b="1" dirty="0">
                        <a:solidFill>
                          <a:srgbClr val="00B050"/>
                        </a:solidFill>
                      </a:endParaRPr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sz="2300" b="1" dirty="0">
                        <a:solidFill>
                          <a:srgbClr val="00B050"/>
                        </a:solidFill>
                      </a:endParaRPr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2300" b="1" dirty="0">
                        <a:solidFill>
                          <a:srgbClr val="FF0000"/>
                        </a:solidFill>
                      </a:endParaRPr>
                    </a:p>
                  </a:txBody>
                  <a:tcPr marL="118073" marR="118073" marT="59037" marB="59037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Удобство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sz="2300" b="1" dirty="0">
                        <a:solidFill>
                          <a:srgbClr val="00B050"/>
                        </a:solidFill>
                      </a:endParaRPr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3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4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Функциональность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3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sz="2300" b="1" dirty="0">
                        <a:solidFill>
                          <a:srgbClr val="00B050"/>
                        </a:solidFill>
                      </a:endParaRPr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2300" b="1" dirty="0">
                        <a:solidFill>
                          <a:srgbClr val="FF0000"/>
                        </a:solidFill>
                      </a:endParaRPr>
                    </a:p>
                  </a:txBody>
                  <a:tcPr marL="118073" marR="118073" marT="59037" marB="59037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Прозрачность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sz="2300" b="1" dirty="0">
                        <a:solidFill>
                          <a:srgbClr val="00B050"/>
                        </a:solidFill>
                      </a:endParaRPr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4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3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ru-RU" sz="2300" dirty="0" smtClean="0"/>
                        <a:t>Стоимость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Высокая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Средняя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300" dirty="0" smtClean="0"/>
                        <a:t>Низкая</a:t>
                      </a:r>
                      <a:endParaRPr lang="ru-RU" sz="2300" dirty="0"/>
                    </a:p>
                  </a:txBody>
                  <a:tcPr marL="118073" marR="118073" marT="59037" marB="59037"/>
                </a:tc>
              </a:tr>
            </a:tbl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 систем*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611560" y="6356350"/>
            <a:ext cx="8136904" cy="365125"/>
          </a:xfrm>
        </p:spPr>
        <p:txBody>
          <a:bodyPr/>
          <a:lstStyle/>
          <a:p>
            <a:pPr algn="l"/>
            <a:r>
              <a:rPr lang="ru-RU" dirty="0" smtClean="0"/>
              <a:t>*Основано на личном опыте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15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Структура и подбор слов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Создайте структуру кампаний в соответствии с содержанием сайта (разделы)</a:t>
            </a:r>
          </a:p>
          <a:p>
            <a:r>
              <a:rPr lang="ru-RU" dirty="0" smtClean="0"/>
              <a:t>Используйте инструмент </a:t>
            </a:r>
            <a:r>
              <a:rPr lang="ru-RU" dirty="0"/>
              <a:t>«Прогноз бюджета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Выбирайте «продающие» слова (купить, заказать, онлайн, магазин)</a:t>
            </a:r>
          </a:p>
          <a:p>
            <a:r>
              <a:rPr lang="ru-RU" dirty="0" smtClean="0"/>
              <a:t>Добавляйте минус-слова</a:t>
            </a:r>
          </a:p>
          <a:p>
            <a:r>
              <a:rPr lang="ru-RU" dirty="0" smtClean="0"/>
              <a:t>Создавайте одно объявление на одно ключевое слово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28782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РК в Директе</a:t>
            </a:r>
            <a:endParaRPr lang="ru-RU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323528" y="1340768"/>
          <a:ext cx="8496944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82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Прогноз бюджета</a:t>
            </a:r>
            <a:endParaRPr lang="ru-RU" dirty="0"/>
          </a:p>
        </p:txBody>
      </p:sp>
      <p:pic>
        <p:nvPicPr>
          <p:cNvPr id="5" name="Рисунок 4" descr="гел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19" y="1700808"/>
            <a:ext cx="8736541" cy="3565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Тексты объявлений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продающие тексты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637112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Используйте ключевое слово в заголовке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Пишите про основные преимущества (бесплатная доставка и консультации)</a:t>
            </a:r>
          </a:p>
          <a:p>
            <a:r>
              <a:rPr lang="ru-RU" dirty="0" smtClean="0"/>
              <a:t>Призывайте к действию (закажите сейчас!)</a:t>
            </a:r>
          </a:p>
          <a:p>
            <a:r>
              <a:rPr lang="ru-RU" dirty="0" smtClean="0"/>
              <a:t>Используйте слова-приманки (бонусы)</a:t>
            </a:r>
          </a:p>
          <a:p>
            <a:r>
              <a:rPr lang="ru-RU" dirty="0" smtClean="0"/>
              <a:t>По возможности, указывайте цену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 descr="скраб для тела — Яндекс- нашлось 5 млн ответов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04864"/>
            <a:ext cx="2880320" cy="1008112"/>
          </a:xfrm>
          <a:prstGeom prst="rect">
            <a:avLst/>
          </a:prstGeom>
        </p:spPr>
      </p:pic>
      <p:pic>
        <p:nvPicPr>
          <p:cNvPr id="6" name="Рисунок 5" descr="термальная вода — Яндекс- нашлось 5 млн ответов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3" y="2204864"/>
            <a:ext cx="273342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439</Words>
  <Application>Microsoft Office PowerPoint</Application>
  <PresentationFormat>Экран (4:3)</PresentationFormat>
  <Paragraphs>132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Основы контекстной рекламы</vt:lpstr>
      <vt:lpstr>С чего начать?</vt:lpstr>
      <vt:lpstr>Сравнение систем*</vt:lpstr>
      <vt:lpstr>Структура и подбор слов</vt:lpstr>
      <vt:lpstr>План действий</vt:lpstr>
      <vt:lpstr>Структура РК в Директе</vt:lpstr>
      <vt:lpstr>Прогноз бюджета</vt:lpstr>
      <vt:lpstr>Тексты объявлений</vt:lpstr>
      <vt:lpstr>Пишем продающие тексты</vt:lpstr>
      <vt:lpstr>Слова-приманки*</vt:lpstr>
      <vt:lpstr>Входные страницы</vt:lpstr>
      <vt:lpstr>Главные принципы</vt:lpstr>
      <vt:lpstr>Презентация PowerPoint</vt:lpstr>
      <vt:lpstr>Презентация PowerPoint</vt:lpstr>
      <vt:lpstr>             Оптимизация входной страницы</vt:lpstr>
      <vt:lpstr>Что сделали</vt:lpstr>
      <vt:lpstr>Тесты юзабилити</vt:lpstr>
      <vt:lpstr>Настройки кампаний и выбор стратегии</vt:lpstr>
      <vt:lpstr>Самые эффективные стратегии</vt:lpstr>
      <vt:lpstr>Временной и географический таргетинг</vt:lpstr>
      <vt:lpstr>Презентация PowerPoint</vt:lpstr>
      <vt:lpstr>Основные настройки</vt:lpstr>
      <vt:lpstr>Задание</vt:lpstr>
      <vt:lpstr>Финиш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adv20</dc:creator>
  <cp:lastModifiedBy>Аброськин</cp:lastModifiedBy>
  <cp:revision>72</cp:revision>
  <dcterms:created xsi:type="dcterms:W3CDTF">2012-06-05T09:30:59Z</dcterms:created>
  <dcterms:modified xsi:type="dcterms:W3CDTF">2012-12-14T15:04:27Z</dcterms:modified>
</cp:coreProperties>
</file>