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2" r:id="rId3"/>
    <p:sldId id="311" r:id="rId4"/>
    <p:sldId id="298" r:id="rId5"/>
    <p:sldId id="299" r:id="rId6"/>
    <p:sldId id="301" r:id="rId7"/>
    <p:sldId id="303" r:id="rId8"/>
    <p:sldId id="346" r:id="rId9"/>
    <p:sldId id="347" r:id="rId10"/>
    <p:sldId id="305" r:id="rId11"/>
    <p:sldId id="306" r:id="rId12"/>
    <p:sldId id="307" r:id="rId13"/>
    <p:sldId id="308" r:id="rId14"/>
    <p:sldId id="309" r:id="rId15"/>
    <p:sldId id="312" r:id="rId16"/>
    <p:sldId id="313" r:id="rId17"/>
    <p:sldId id="319" r:id="rId18"/>
    <p:sldId id="300" r:id="rId19"/>
    <p:sldId id="318" r:id="rId20"/>
    <p:sldId id="320" r:id="rId21"/>
    <p:sldId id="336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7" r:id="rId34"/>
    <p:sldId id="335" r:id="rId35"/>
    <p:sldId id="338" r:id="rId36"/>
    <p:sldId id="340" r:id="rId37"/>
    <p:sldId id="343" r:id="rId38"/>
    <p:sldId id="344" r:id="rId39"/>
    <p:sldId id="345" r:id="rId40"/>
    <p:sldId id="339" r:id="rId41"/>
    <p:sldId id="342" r:id="rId42"/>
    <p:sldId id="341" r:id="rId43"/>
    <p:sldId id="322" r:id="rId44"/>
    <p:sldId id="321" r:id="rId45"/>
    <p:sldId id="323" r:id="rId46"/>
    <p:sldId id="28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9855" autoAdjust="0"/>
  </p:normalViewPr>
  <p:slideViewPr>
    <p:cSldViewPr>
      <p:cViewPr>
        <p:scale>
          <a:sx n="75" d="100"/>
          <a:sy n="75" d="100"/>
        </p:scale>
        <p:origin x="-1709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7491506270049595"/>
          <c:y val="8.418097982683468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862885194906193"/>
          <c:y val="0.17999373834916474"/>
          <c:w val="0.42409643239039568"/>
          <c:h val="0.7711384295452704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Сколько времени проводит пользователь на поисковых сайтах?</c:v>
                </c:pt>
              </c:strCache>
            </c:strRef>
          </c:tx>
          <c:dPt>
            <c:idx val="1"/>
            <c:bubble3D val="0"/>
            <c:explosion val="12"/>
          </c:dPt>
          <c:dLbls>
            <c:dLbl>
              <c:idx val="0"/>
              <c:layout>
                <c:manualLayout>
                  <c:x val="-1.7342580441333737E-2"/>
                  <c:y val="0.112001578448608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Лист1!$A$2:$A$3</c:f>
              <c:strCache>
                <c:ptCount val="2"/>
                <c:pt idx="0">
                  <c:v>Поиск</c:v>
                </c:pt>
                <c:pt idx="1">
                  <c:v>Все остальное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5.0000000000000024E-2</c:v>
                </c:pt>
                <c:pt idx="1">
                  <c:v>0.95000000000000029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BF8E4-FC7F-4D45-A998-407F498439D2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EB445190-23E6-4A14-A9C7-D09618C3DC2B}">
      <dgm:prSet phldrT="[Текст]"/>
      <dgm:spPr/>
      <dgm:t>
        <a:bodyPr/>
        <a:lstStyle/>
        <a:p>
          <a:r>
            <a:rPr lang="ru-RU" dirty="0" smtClean="0"/>
            <a:t>Содержание</a:t>
          </a:r>
          <a:endParaRPr lang="ru-RU" dirty="0"/>
        </a:p>
      </dgm:t>
    </dgm:pt>
    <dgm:pt modelId="{8F4096A3-60B3-4B81-ABB5-107AD9170EBE}" type="parTrans" cxnId="{AFAA992B-D2ED-4677-BA6D-240B29AF78AC}">
      <dgm:prSet/>
      <dgm:spPr/>
      <dgm:t>
        <a:bodyPr/>
        <a:lstStyle/>
        <a:p>
          <a:endParaRPr lang="ru-RU"/>
        </a:p>
      </dgm:t>
    </dgm:pt>
    <dgm:pt modelId="{9E8795B3-7BEB-4938-B950-13BA28080329}" type="sibTrans" cxnId="{AFAA992B-D2ED-4677-BA6D-240B29AF78AC}">
      <dgm:prSet/>
      <dgm:spPr/>
      <dgm:t>
        <a:bodyPr/>
        <a:lstStyle/>
        <a:p>
          <a:endParaRPr lang="ru-RU"/>
        </a:p>
      </dgm:t>
    </dgm:pt>
    <dgm:pt modelId="{9CEEE855-77D8-4669-BAAE-EB2CA99B4D52}">
      <dgm:prSet phldrT="[Текст]"/>
      <dgm:spPr/>
      <dgm:t>
        <a:bodyPr/>
        <a:lstStyle/>
        <a:p>
          <a:r>
            <a:rPr lang="ru-RU" dirty="0" smtClean="0"/>
            <a:t>Содержание сайта</a:t>
          </a:r>
          <a:endParaRPr lang="ru-RU" dirty="0"/>
        </a:p>
      </dgm:t>
    </dgm:pt>
    <dgm:pt modelId="{7018ED65-7278-4E2B-BEC3-2A850542A7D2}" type="parTrans" cxnId="{3CEC379A-14BF-4377-93D9-EA265CC564F2}">
      <dgm:prSet/>
      <dgm:spPr/>
      <dgm:t>
        <a:bodyPr/>
        <a:lstStyle/>
        <a:p>
          <a:endParaRPr lang="ru-RU"/>
        </a:p>
      </dgm:t>
    </dgm:pt>
    <dgm:pt modelId="{89422776-3F31-4086-8EA6-2BF742B5C256}" type="sibTrans" cxnId="{3CEC379A-14BF-4377-93D9-EA265CC564F2}">
      <dgm:prSet/>
      <dgm:spPr/>
      <dgm:t>
        <a:bodyPr/>
        <a:lstStyle/>
        <a:p>
          <a:endParaRPr lang="ru-RU"/>
        </a:p>
      </dgm:t>
    </dgm:pt>
    <dgm:pt modelId="{85158FAF-FD1B-486B-B170-59A054DF19F7}">
      <dgm:prSet phldrT="[Текст]"/>
      <dgm:spPr/>
      <dgm:t>
        <a:bodyPr/>
        <a:lstStyle/>
        <a:p>
          <a:r>
            <a:rPr lang="ru-RU" dirty="0" smtClean="0"/>
            <a:t>Все страницы</a:t>
          </a:r>
          <a:endParaRPr lang="ru-RU" dirty="0"/>
        </a:p>
      </dgm:t>
    </dgm:pt>
    <dgm:pt modelId="{F54E0EC9-1871-47CD-A93B-72B554140A5A}" type="parTrans" cxnId="{9C6EBFFE-E865-44BB-9E27-2F9166A6EECC}">
      <dgm:prSet/>
      <dgm:spPr/>
      <dgm:t>
        <a:bodyPr/>
        <a:lstStyle/>
        <a:p>
          <a:endParaRPr lang="ru-RU"/>
        </a:p>
      </dgm:t>
    </dgm:pt>
    <dgm:pt modelId="{B0E7A52F-B1B5-46D5-96FB-539D93C11653}" type="sibTrans" cxnId="{9C6EBFFE-E865-44BB-9E27-2F9166A6EECC}">
      <dgm:prSet/>
      <dgm:spPr/>
      <dgm:t>
        <a:bodyPr/>
        <a:lstStyle/>
        <a:p>
          <a:endParaRPr lang="ru-RU"/>
        </a:p>
      </dgm:t>
    </dgm:pt>
    <dgm:pt modelId="{C0526C3A-7024-47BC-B7F7-97F4BB7113EF}" type="pres">
      <dgm:prSet presAssocID="{84CBF8E4-FC7F-4D45-A998-407F498439D2}" presName="Name0" presStyleCnt="0">
        <dgm:presLayoutVars>
          <dgm:dir/>
          <dgm:resizeHandles val="exact"/>
        </dgm:presLayoutVars>
      </dgm:prSet>
      <dgm:spPr/>
    </dgm:pt>
    <dgm:pt modelId="{46D38103-8628-4ED9-AE41-CBA020EA1532}" type="pres">
      <dgm:prSet presAssocID="{EB445190-23E6-4A14-A9C7-D09618C3DC2B}" presName="node" presStyleLbl="node1" presStyleIdx="0" presStyleCnt="3" custLinFactNeighborX="-8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7B631F-30CB-4C21-8E91-F0ED00B7C01D}" type="pres">
      <dgm:prSet presAssocID="{9E8795B3-7BEB-4938-B950-13BA28080329}" presName="sibTrans" presStyleLbl="sibTrans2D1" presStyleIdx="0" presStyleCnt="2"/>
      <dgm:spPr/>
      <dgm:t>
        <a:bodyPr/>
        <a:lstStyle/>
        <a:p>
          <a:endParaRPr lang="ru-RU"/>
        </a:p>
      </dgm:t>
    </dgm:pt>
    <dgm:pt modelId="{8E399D6D-2322-4CB9-B459-8C82CF5C7181}" type="pres">
      <dgm:prSet presAssocID="{9E8795B3-7BEB-4938-B950-13BA28080329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6E71F01F-B08B-4C76-84E2-6F7FD7257AC4}" type="pres">
      <dgm:prSet presAssocID="{9CEEE855-77D8-4669-BAAE-EB2CA99B4D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405DA9-C958-4039-A41A-39B8F7FA8891}" type="pres">
      <dgm:prSet presAssocID="{89422776-3F31-4086-8EA6-2BF742B5C256}" presName="sibTrans" presStyleLbl="sibTrans2D1" presStyleIdx="1" presStyleCnt="2"/>
      <dgm:spPr/>
      <dgm:t>
        <a:bodyPr/>
        <a:lstStyle/>
        <a:p>
          <a:endParaRPr lang="ru-RU"/>
        </a:p>
      </dgm:t>
    </dgm:pt>
    <dgm:pt modelId="{4F4040B5-F3AC-4A40-AC4B-B1FD791E221E}" type="pres">
      <dgm:prSet presAssocID="{89422776-3F31-4086-8EA6-2BF742B5C256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FB3AA25-742F-4BE1-A475-AF0A5AD43A96}" type="pres">
      <dgm:prSet presAssocID="{85158FAF-FD1B-486B-B170-59A054DF19F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500EAF-00AF-462D-A68C-DEC25A472E3A}" type="presOf" srcId="{89422776-3F31-4086-8EA6-2BF742B5C256}" destId="{4F4040B5-F3AC-4A40-AC4B-B1FD791E221E}" srcOrd="1" destOrd="0" presId="urn:microsoft.com/office/officeart/2005/8/layout/process1"/>
    <dgm:cxn modelId="{9C6EBFFE-E865-44BB-9E27-2F9166A6EECC}" srcId="{84CBF8E4-FC7F-4D45-A998-407F498439D2}" destId="{85158FAF-FD1B-486B-B170-59A054DF19F7}" srcOrd="2" destOrd="0" parTransId="{F54E0EC9-1871-47CD-A93B-72B554140A5A}" sibTransId="{B0E7A52F-B1B5-46D5-96FB-539D93C11653}"/>
    <dgm:cxn modelId="{0D2CC9CD-46D4-47D2-A84C-4CA53E754787}" type="presOf" srcId="{89422776-3F31-4086-8EA6-2BF742B5C256}" destId="{EC405DA9-C958-4039-A41A-39B8F7FA8891}" srcOrd="0" destOrd="0" presId="urn:microsoft.com/office/officeart/2005/8/layout/process1"/>
    <dgm:cxn modelId="{7F5F55F7-287F-4964-80C3-E864B6352331}" type="presOf" srcId="{EB445190-23E6-4A14-A9C7-D09618C3DC2B}" destId="{46D38103-8628-4ED9-AE41-CBA020EA1532}" srcOrd="0" destOrd="0" presId="urn:microsoft.com/office/officeart/2005/8/layout/process1"/>
    <dgm:cxn modelId="{AFAA992B-D2ED-4677-BA6D-240B29AF78AC}" srcId="{84CBF8E4-FC7F-4D45-A998-407F498439D2}" destId="{EB445190-23E6-4A14-A9C7-D09618C3DC2B}" srcOrd="0" destOrd="0" parTransId="{8F4096A3-60B3-4B81-ABB5-107AD9170EBE}" sibTransId="{9E8795B3-7BEB-4938-B950-13BA28080329}"/>
    <dgm:cxn modelId="{43D02DA3-571C-4B5D-8957-74AC70A28943}" type="presOf" srcId="{85158FAF-FD1B-486B-B170-59A054DF19F7}" destId="{6FB3AA25-742F-4BE1-A475-AF0A5AD43A96}" srcOrd="0" destOrd="0" presId="urn:microsoft.com/office/officeart/2005/8/layout/process1"/>
    <dgm:cxn modelId="{EDCCA632-EE0C-40F5-8EE2-E1DE67497CD7}" type="presOf" srcId="{9E8795B3-7BEB-4938-B950-13BA28080329}" destId="{8E399D6D-2322-4CB9-B459-8C82CF5C7181}" srcOrd="1" destOrd="0" presId="urn:microsoft.com/office/officeart/2005/8/layout/process1"/>
    <dgm:cxn modelId="{1BC2D254-FE48-4322-BF6A-EAAE30A0DFCE}" type="presOf" srcId="{84CBF8E4-FC7F-4D45-A998-407F498439D2}" destId="{C0526C3A-7024-47BC-B7F7-97F4BB7113EF}" srcOrd="0" destOrd="0" presId="urn:microsoft.com/office/officeart/2005/8/layout/process1"/>
    <dgm:cxn modelId="{3CEC379A-14BF-4377-93D9-EA265CC564F2}" srcId="{84CBF8E4-FC7F-4D45-A998-407F498439D2}" destId="{9CEEE855-77D8-4669-BAAE-EB2CA99B4D52}" srcOrd="1" destOrd="0" parTransId="{7018ED65-7278-4E2B-BEC3-2A850542A7D2}" sibTransId="{89422776-3F31-4086-8EA6-2BF742B5C256}"/>
    <dgm:cxn modelId="{AEE056F5-C5D9-4902-A2A2-D07F68BDAF68}" type="presOf" srcId="{9CEEE855-77D8-4669-BAAE-EB2CA99B4D52}" destId="{6E71F01F-B08B-4C76-84E2-6F7FD7257AC4}" srcOrd="0" destOrd="0" presId="urn:microsoft.com/office/officeart/2005/8/layout/process1"/>
    <dgm:cxn modelId="{AD39EA87-10D2-4559-91C5-61C9270B48AC}" type="presOf" srcId="{9E8795B3-7BEB-4938-B950-13BA28080329}" destId="{CF7B631F-30CB-4C21-8E91-F0ED00B7C01D}" srcOrd="0" destOrd="0" presId="urn:microsoft.com/office/officeart/2005/8/layout/process1"/>
    <dgm:cxn modelId="{D6A92F2A-DCDD-402B-A757-88657542410C}" type="presParOf" srcId="{C0526C3A-7024-47BC-B7F7-97F4BB7113EF}" destId="{46D38103-8628-4ED9-AE41-CBA020EA1532}" srcOrd="0" destOrd="0" presId="urn:microsoft.com/office/officeart/2005/8/layout/process1"/>
    <dgm:cxn modelId="{A2E30314-FB12-41B2-A151-2E0312061A73}" type="presParOf" srcId="{C0526C3A-7024-47BC-B7F7-97F4BB7113EF}" destId="{CF7B631F-30CB-4C21-8E91-F0ED00B7C01D}" srcOrd="1" destOrd="0" presId="urn:microsoft.com/office/officeart/2005/8/layout/process1"/>
    <dgm:cxn modelId="{12C3AABA-CA99-4216-AC4B-9BF9D03BAB63}" type="presParOf" srcId="{CF7B631F-30CB-4C21-8E91-F0ED00B7C01D}" destId="{8E399D6D-2322-4CB9-B459-8C82CF5C7181}" srcOrd="0" destOrd="0" presId="urn:microsoft.com/office/officeart/2005/8/layout/process1"/>
    <dgm:cxn modelId="{BC9C9053-A3ED-4FC1-B642-803ACC7DC340}" type="presParOf" srcId="{C0526C3A-7024-47BC-B7F7-97F4BB7113EF}" destId="{6E71F01F-B08B-4C76-84E2-6F7FD7257AC4}" srcOrd="2" destOrd="0" presId="urn:microsoft.com/office/officeart/2005/8/layout/process1"/>
    <dgm:cxn modelId="{E2FBA17A-BFE2-467C-98BE-F7AA85EEF628}" type="presParOf" srcId="{C0526C3A-7024-47BC-B7F7-97F4BB7113EF}" destId="{EC405DA9-C958-4039-A41A-39B8F7FA8891}" srcOrd="3" destOrd="0" presId="urn:microsoft.com/office/officeart/2005/8/layout/process1"/>
    <dgm:cxn modelId="{85E03CBE-0347-4171-8CA6-430CB72B66C9}" type="presParOf" srcId="{EC405DA9-C958-4039-A41A-39B8F7FA8891}" destId="{4F4040B5-F3AC-4A40-AC4B-B1FD791E221E}" srcOrd="0" destOrd="0" presId="urn:microsoft.com/office/officeart/2005/8/layout/process1"/>
    <dgm:cxn modelId="{3CDE17CC-6548-44B2-B13D-3FAE3FF50FA0}" type="presParOf" srcId="{C0526C3A-7024-47BC-B7F7-97F4BB7113EF}" destId="{6FB3AA25-742F-4BE1-A475-AF0A5AD43A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2668-09F9-40AD-A2CF-B3F68CD27EA1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D192A7-C3F7-446B-B2D2-532E7DE4C0A4}">
      <dgm:prSet phldrT="[Текст]"/>
      <dgm:spPr/>
      <dgm:t>
        <a:bodyPr/>
        <a:lstStyle/>
        <a:p>
          <a:r>
            <a:rPr lang="ru-RU" dirty="0" smtClean="0"/>
            <a:t>Информация о новом телефоне </a:t>
          </a:r>
          <a:r>
            <a:rPr lang="en-US" dirty="0" err="1" smtClean="0"/>
            <a:t>iPhone</a:t>
          </a:r>
          <a:r>
            <a:rPr lang="en-US" dirty="0" smtClean="0"/>
            <a:t> </a:t>
          </a:r>
          <a:r>
            <a:rPr lang="ru-RU" dirty="0" smtClean="0"/>
            <a:t>5</a:t>
          </a:r>
          <a:endParaRPr lang="ru-RU" dirty="0"/>
        </a:p>
      </dgm:t>
    </dgm:pt>
    <dgm:pt modelId="{EC072355-073E-4736-8110-D8F299C8372D}" type="parTrans" cxnId="{91829AA8-3F5D-4639-875F-D7DFC1E6496E}">
      <dgm:prSet/>
      <dgm:spPr/>
      <dgm:t>
        <a:bodyPr/>
        <a:lstStyle/>
        <a:p>
          <a:endParaRPr lang="ru-RU"/>
        </a:p>
      </dgm:t>
    </dgm:pt>
    <dgm:pt modelId="{27FC39B0-9C30-45A1-BB0C-A584781AF36B}" type="sibTrans" cxnId="{91829AA8-3F5D-4639-875F-D7DFC1E6496E}">
      <dgm:prSet/>
      <dgm:spPr/>
      <dgm:t>
        <a:bodyPr/>
        <a:lstStyle/>
        <a:p>
          <a:endParaRPr lang="ru-RU"/>
        </a:p>
      </dgm:t>
    </dgm:pt>
    <dgm:pt modelId="{224D9BFD-ECBB-4204-81F8-9E97A6B88C0C}">
      <dgm:prSet phldrT="[Текст]"/>
      <dgm:spPr/>
      <dgm:t>
        <a:bodyPr/>
        <a:lstStyle/>
        <a:p>
          <a:r>
            <a:rPr lang="ru-RU" dirty="0" smtClean="0"/>
            <a:t>Поиск</a:t>
          </a:r>
          <a:r>
            <a:rPr lang="en-US" dirty="0" smtClean="0"/>
            <a:t>: </a:t>
          </a:r>
          <a:r>
            <a:rPr lang="en-US" dirty="0" err="1" smtClean="0"/>
            <a:t>iPhone</a:t>
          </a:r>
          <a:r>
            <a:rPr lang="en-US" dirty="0" smtClean="0"/>
            <a:t> </a:t>
          </a:r>
          <a:r>
            <a:rPr lang="ru-RU" dirty="0" smtClean="0"/>
            <a:t>5</a:t>
          </a:r>
          <a:endParaRPr lang="ru-RU" dirty="0"/>
        </a:p>
      </dgm:t>
    </dgm:pt>
    <dgm:pt modelId="{374E2171-4608-493B-ACD9-3808A4369707}" type="parTrans" cxnId="{C47AFFBC-6390-467E-8EA9-456F2E2139EC}">
      <dgm:prSet/>
      <dgm:spPr/>
      <dgm:t>
        <a:bodyPr/>
        <a:lstStyle/>
        <a:p>
          <a:endParaRPr lang="ru-RU"/>
        </a:p>
      </dgm:t>
    </dgm:pt>
    <dgm:pt modelId="{E8823A63-0C3A-41D1-9D7C-8A0D5A0D1E24}" type="sibTrans" cxnId="{C47AFFBC-6390-467E-8EA9-456F2E2139EC}">
      <dgm:prSet/>
      <dgm:spPr/>
      <dgm:t>
        <a:bodyPr/>
        <a:lstStyle/>
        <a:p>
          <a:endParaRPr lang="ru-RU"/>
        </a:p>
      </dgm:t>
    </dgm:pt>
    <dgm:pt modelId="{993F5404-5B84-4D72-8B2C-F7626BBE2802}">
      <dgm:prSet phldrT="[Текст]"/>
      <dgm:spPr/>
      <dgm:t>
        <a:bodyPr/>
        <a:lstStyle/>
        <a:p>
          <a:r>
            <a:rPr lang="ru-RU" dirty="0" smtClean="0"/>
            <a:t>Обзор телефона</a:t>
          </a:r>
          <a:endParaRPr lang="ru-RU" dirty="0"/>
        </a:p>
      </dgm:t>
    </dgm:pt>
    <dgm:pt modelId="{3B9F06DA-FAAC-47C9-82B4-8EBF44F8A4EA}" type="parTrans" cxnId="{4C62E055-A0B9-4AAC-9FE6-7ED67C621F5E}">
      <dgm:prSet/>
      <dgm:spPr/>
      <dgm:t>
        <a:bodyPr/>
        <a:lstStyle/>
        <a:p>
          <a:endParaRPr lang="ru-RU"/>
        </a:p>
      </dgm:t>
    </dgm:pt>
    <dgm:pt modelId="{AF1761CF-1AF6-4648-A005-7300F394BE41}" type="sibTrans" cxnId="{4C62E055-A0B9-4AAC-9FE6-7ED67C621F5E}">
      <dgm:prSet/>
      <dgm:spPr/>
      <dgm:t>
        <a:bodyPr/>
        <a:lstStyle/>
        <a:p>
          <a:endParaRPr lang="ru-RU"/>
        </a:p>
      </dgm:t>
    </dgm:pt>
    <dgm:pt modelId="{8A2D50AF-408C-40A1-859C-87C53750E3AE}">
      <dgm:prSet phldrT="[Текст]"/>
      <dgm:spPr/>
      <dgm:t>
        <a:bodyPr/>
        <a:lstStyle/>
        <a:p>
          <a:r>
            <a:rPr lang="ru-RU" dirty="0" smtClean="0"/>
            <a:t>Поиск: «Купить </a:t>
          </a:r>
          <a:r>
            <a:rPr lang="en-US" dirty="0" err="1" smtClean="0"/>
            <a:t>iPhone</a:t>
          </a:r>
          <a:r>
            <a:rPr lang="en-US" dirty="0" smtClean="0"/>
            <a:t> </a:t>
          </a:r>
          <a:r>
            <a:rPr lang="ru-RU" dirty="0" smtClean="0"/>
            <a:t>5»</a:t>
          </a:r>
          <a:endParaRPr lang="ru-RU" dirty="0"/>
        </a:p>
      </dgm:t>
    </dgm:pt>
    <dgm:pt modelId="{81509055-CF21-4729-82E2-3235A8508D18}" type="parTrans" cxnId="{A5C7FD19-1C43-4CA9-A921-0F5460DF5D7A}">
      <dgm:prSet/>
      <dgm:spPr/>
      <dgm:t>
        <a:bodyPr/>
        <a:lstStyle/>
        <a:p>
          <a:endParaRPr lang="ru-RU"/>
        </a:p>
      </dgm:t>
    </dgm:pt>
    <dgm:pt modelId="{41C44418-6A71-4DCD-8246-2F14D2014ABE}" type="sibTrans" cxnId="{A5C7FD19-1C43-4CA9-A921-0F5460DF5D7A}">
      <dgm:prSet/>
      <dgm:spPr/>
      <dgm:t>
        <a:bodyPr/>
        <a:lstStyle/>
        <a:p>
          <a:endParaRPr lang="ru-RU"/>
        </a:p>
      </dgm:t>
    </dgm:pt>
    <dgm:pt modelId="{8368F856-A8AE-4DB9-B48F-F08040E1F76A}">
      <dgm:prSet phldrT="[Текст]"/>
      <dgm:spPr/>
      <dgm:t>
        <a:bodyPr/>
        <a:lstStyle/>
        <a:p>
          <a:r>
            <a:rPr lang="ru-RU" dirty="0" smtClean="0"/>
            <a:t>Поиск лучшего предложения и покупка</a:t>
          </a:r>
          <a:endParaRPr lang="ru-RU" dirty="0"/>
        </a:p>
      </dgm:t>
    </dgm:pt>
    <dgm:pt modelId="{513E3249-76EF-402F-8811-B094DC038906}" type="parTrans" cxnId="{45774660-B46A-41DD-8096-67F1BD2D070C}">
      <dgm:prSet/>
      <dgm:spPr/>
      <dgm:t>
        <a:bodyPr/>
        <a:lstStyle/>
        <a:p>
          <a:endParaRPr lang="ru-RU"/>
        </a:p>
      </dgm:t>
    </dgm:pt>
    <dgm:pt modelId="{66F19364-3FF8-4F32-A28E-C18548CF70C7}" type="sibTrans" cxnId="{45774660-B46A-41DD-8096-67F1BD2D070C}">
      <dgm:prSet/>
      <dgm:spPr/>
      <dgm:t>
        <a:bodyPr/>
        <a:lstStyle/>
        <a:p>
          <a:endParaRPr lang="ru-RU"/>
        </a:p>
      </dgm:t>
    </dgm:pt>
    <dgm:pt modelId="{F23CBC41-551C-4EB6-9C55-72799325A090}" type="pres">
      <dgm:prSet presAssocID="{A7402668-09F9-40AD-A2CF-B3F68CD27E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ABD8B1D-58E8-45AC-B748-A2A5739B717E}" type="pres">
      <dgm:prSet presAssocID="{49D192A7-C3F7-446B-B2D2-532E7DE4C0A4}" presName="node" presStyleLbl="node1" presStyleIdx="0" presStyleCnt="5" custLinFactNeighborX="-806" custLinFactNeighborY="33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5B71E5-29AE-4621-9947-FEA034865804}" type="pres">
      <dgm:prSet presAssocID="{27FC39B0-9C30-45A1-BB0C-A584781AF36B}" presName="sibTrans" presStyleLbl="sibTrans2D1" presStyleIdx="0" presStyleCnt="4"/>
      <dgm:spPr/>
      <dgm:t>
        <a:bodyPr/>
        <a:lstStyle/>
        <a:p>
          <a:endParaRPr lang="ru-RU"/>
        </a:p>
      </dgm:t>
    </dgm:pt>
    <dgm:pt modelId="{354D41A9-D4EB-4499-AA98-3C739CF69EA2}" type="pres">
      <dgm:prSet presAssocID="{27FC39B0-9C30-45A1-BB0C-A584781AF36B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D42200C3-444B-4287-AE18-6BF3468F80E0}" type="pres">
      <dgm:prSet presAssocID="{224D9BFD-ECBB-4204-81F8-9E97A6B88C0C}" presName="node" presStyleLbl="node1" presStyleIdx="1" presStyleCnt="5" custLinFactY="-62742" custLinFactNeighborX="-18776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B7896F-5B05-4017-AB10-A06A7D895C9D}" type="pres">
      <dgm:prSet presAssocID="{E8823A63-0C3A-41D1-9D7C-8A0D5A0D1E24}" presName="sibTrans" presStyleLbl="sibTrans2D1" presStyleIdx="1" presStyleCnt="4"/>
      <dgm:spPr/>
      <dgm:t>
        <a:bodyPr/>
        <a:lstStyle/>
        <a:p>
          <a:endParaRPr lang="ru-RU"/>
        </a:p>
      </dgm:t>
    </dgm:pt>
    <dgm:pt modelId="{106D885C-A121-44BE-87BB-82AD3F4D430C}" type="pres">
      <dgm:prSet presAssocID="{E8823A63-0C3A-41D1-9D7C-8A0D5A0D1E24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89DAA-A5B3-441E-BF7F-FAA8B3FD6E96}" type="pres">
      <dgm:prSet presAssocID="{993F5404-5B84-4D72-8B2C-F7626BBE280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54A583-0E7B-4085-8878-BEC2DC1279D5}" type="pres">
      <dgm:prSet presAssocID="{AF1761CF-1AF6-4648-A005-7300F394BE41}" presName="sibTrans" presStyleLbl="sibTrans2D1" presStyleIdx="2" presStyleCnt="4"/>
      <dgm:spPr/>
      <dgm:t>
        <a:bodyPr/>
        <a:lstStyle/>
        <a:p>
          <a:endParaRPr lang="ru-RU"/>
        </a:p>
      </dgm:t>
    </dgm:pt>
    <dgm:pt modelId="{3F8C697A-77E6-4FAC-BDD2-7564E890C543}" type="pres">
      <dgm:prSet presAssocID="{AF1761CF-1AF6-4648-A005-7300F394BE41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77145D56-CF72-4B4D-BA35-16A29A06CE01}" type="pres">
      <dgm:prSet presAssocID="{8A2D50AF-408C-40A1-859C-87C53750E3AE}" presName="node" presStyleLbl="node1" presStyleIdx="3" presStyleCnt="5" custLinFactY="-71874" custLinFactNeighborX="6223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C3B7D8-BFB5-4ACE-9B0A-ED2C145C0562}" type="pres">
      <dgm:prSet presAssocID="{41C44418-6A71-4DCD-8246-2F14D2014ABE}" presName="sibTrans" presStyleLbl="sibTrans2D1" presStyleIdx="3" presStyleCnt="4"/>
      <dgm:spPr/>
      <dgm:t>
        <a:bodyPr/>
        <a:lstStyle/>
        <a:p>
          <a:endParaRPr lang="ru-RU"/>
        </a:p>
      </dgm:t>
    </dgm:pt>
    <dgm:pt modelId="{0964CEB8-198A-4521-B165-D0B37EEB5BE4}" type="pres">
      <dgm:prSet presAssocID="{41C44418-6A71-4DCD-8246-2F14D2014ABE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B71F15CD-9B7D-4E70-AB2A-F183D4F777DD}" type="pres">
      <dgm:prSet presAssocID="{8368F856-A8AE-4DB9-B48F-F08040E1F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1512D8-1BB8-4520-BDBC-4A6B7C9F86AA}" type="presOf" srcId="{8368F856-A8AE-4DB9-B48F-F08040E1F76A}" destId="{B71F15CD-9B7D-4E70-AB2A-F183D4F777DD}" srcOrd="0" destOrd="0" presId="urn:microsoft.com/office/officeart/2005/8/layout/process1"/>
    <dgm:cxn modelId="{BAA5A78D-D2C3-452C-9C03-1C34972E01E2}" type="presOf" srcId="{993F5404-5B84-4D72-8B2C-F7626BBE2802}" destId="{57389DAA-A5B3-441E-BF7F-FAA8B3FD6E96}" srcOrd="0" destOrd="0" presId="urn:microsoft.com/office/officeart/2005/8/layout/process1"/>
    <dgm:cxn modelId="{A5C7FD19-1C43-4CA9-A921-0F5460DF5D7A}" srcId="{A7402668-09F9-40AD-A2CF-B3F68CD27EA1}" destId="{8A2D50AF-408C-40A1-859C-87C53750E3AE}" srcOrd="3" destOrd="0" parTransId="{81509055-CF21-4729-82E2-3235A8508D18}" sibTransId="{41C44418-6A71-4DCD-8246-2F14D2014ABE}"/>
    <dgm:cxn modelId="{8E20FE53-8181-4FDB-8291-DEB9AA747520}" type="presOf" srcId="{AF1761CF-1AF6-4648-A005-7300F394BE41}" destId="{D854A583-0E7B-4085-8878-BEC2DC1279D5}" srcOrd="0" destOrd="0" presId="urn:microsoft.com/office/officeart/2005/8/layout/process1"/>
    <dgm:cxn modelId="{91829AA8-3F5D-4639-875F-D7DFC1E6496E}" srcId="{A7402668-09F9-40AD-A2CF-B3F68CD27EA1}" destId="{49D192A7-C3F7-446B-B2D2-532E7DE4C0A4}" srcOrd="0" destOrd="0" parTransId="{EC072355-073E-4736-8110-D8F299C8372D}" sibTransId="{27FC39B0-9C30-45A1-BB0C-A584781AF36B}"/>
    <dgm:cxn modelId="{961AC2F8-32AF-4B18-B7DB-0D8AEE981DA0}" type="presOf" srcId="{27FC39B0-9C30-45A1-BB0C-A584781AF36B}" destId="{354D41A9-D4EB-4499-AA98-3C739CF69EA2}" srcOrd="1" destOrd="0" presId="urn:microsoft.com/office/officeart/2005/8/layout/process1"/>
    <dgm:cxn modelId="{FD6038A1-15A8-4FAA-AE8C-6338EB20DD2D}" type="presOf" srcId="{A7402668-09F9-40AD-A2CF-B3F68CD27EA1}" destId="{F23CBC41-551C-4EB6-9C55-72799325A090}" srcOrd="0" destOrd="0" presId="urn:microsoft.com/office/officeart/2005/8/layout/process1"/>
    <dgm:cxn modelId="{DA7C7930-2A28-486C-A3DB-1B22B4EA28C6}" type="presOf" srcId="{49D192A7-C3F7-446B-B2D2-532E7DE4C0A4}" destId="{5ABD8B1D-58E8-45AC-B748-A2A5739B717E}" srcOrd="0" destOrd="0" presId="urn:microsoft.com/office/officeart/2005/8/layout/process1"/>
    <dgm:cxn modelId="{D959721E-8E4D-4860-A756-70B687FE65A6}" type="presOf" srcId="{27FC39B0-9C30-45A1-BB0C-A584781AF36B}" destId="{945B71E5-29AE-4621-9947-FEA034865804}" srcOrd="0" destOrd="0" presId="urn:microsoft.com/office/officeart/2005/8/layout/process1"/>
    <dgm:cxn modelId="{441ACE71-4C12-4E62-B42E-B98E453731BF}" type="presOf" srcId="{224D9BFD-ECBB-4204-81F8-9E97A6B88C0C}" destId="{D42200C3-444B-4287-AE18-6BF3468F80E0}" srcOrd="0" destOrd="0" presId="urn:microsoft.com/office/officeart/2005/8/layout/process1"/>
    <dgm:cxn modelId="{5A16CECD-3EB7-4E00-A6F9-263505546DF5}" type="presOf" srcId="{8A2D50AF-408C-40A1-859C-87C53750E3AE}" destId="{77145D56-CF72-4B4D-BA35-16A29A06CE01}" srcOrd="0" destOrd="0" presId="urn:microsoft.com/office/officeart/2005/8/layout/process1"/>
    <dgm:cxn modelId="{3851AFC9-7B72-4D57-9670-2A8221C6D452}" type="presOf" srcId="{41C44418-6A71-4DCD-8246-2F14D2014ABE}" destId="{9FC3B7D8-BFB5-4ACE-9B0A-ED2C145C0562}" srcOrd="0" destOrd="0" presId="urn:microsoft.com/office/officeart/2005/8/layout/process1"/>
    <dgm:cxn modelId="{BF4DB69F-D5B9-4E89-A63B-6F81D3BABA3E}" type="presOf" srcId="{AF1761CF-1AF6-4648-A005-7300F394BE41}" destId="{3F8C697A-77E6-4FAC-BDD2-7564E890C543}" srcOrd="1" destOrd="0" presId="urn:microsoft.com/office/officeart/2005/8/layout/process1"/>
    <dgm:cxn modelId="{4A390891-D1A0-4820-B220-E53F3CD87978}" type="presOf" srcId="{E8823A63-0C3A-41D1-9D7C-8A0D5A0D1E24}" destId="{66B7896F-5B05-4017-AB10-A06A7D895C9D}" srcOrd="0" destOrd="0" presId="urn:microsoft.com/office/officeart/2005/8/layout/process1"/>
    <dgm:cxn modelId="{45774660-B46A-41DD-8096-67F1BD2D070C}" srcId="{A7402668-09F9-40AD-A2CF-B3F68CD27EA1}" destId="{8368F856-A8AE-4DB9-B48F-F08040E1F76A}" srcOrd="4" destOrd="0" parTransId="{513E3249-76EF-402F-8811-B094DC038906}" sibTransId="{66F19364-3FF8-4F32-A28E-C18548CF70C7}"/>
    <dgm:cxn modelId="{C47AFFBC-6390-467E-8EA9-456F2E2139EC}" srcId="{A7402668-09F9-40AD-A2CF-B3F68CD27EA1}" destId="{224D9BFD-ECBB-4204-81F8-9E97A6B88C0C}" srcOrd="1" destOrd="0" parTransId="{374E2171-4608-493B-ACD9-3808A4369707}" sibTransId="{E8823A63-0C3A-41D1-9D7C-8A0D5A0D1E24}"/>
    <dgm:cxn modelId="{50E576DF-848E-4954-BFCF-DD0323B12980}" type="presOf" srcId="{E8823A63-0C3A-41D1-9D7C-8A0D5A0D1E24}" destId="{106D885C-A121-44BE-87BB-82AD3F4D430C}" srcOrd="1" destOrd="0" presId="urn:microsoft.com/office/officeart/2005/8/layout/process1"/>
    <dgm:cxn modelId="{927E0B0F-DE02-4BC9-B9B5-F2073E4DE4C5}" type="presOf" srcId="{41C44418-6A71-4DCD-8246-2F14D2014ABE}" destId="{0964CEB8-198A-4521-B165-D0B37EEB5BE4}" srcOrd="1" destOrd="0" presId="urn:microsoft.com/office/officeart/2005/8/layout/process1"/>
    <dgm:cxn modelId="{4C62E055-A0B9-4AAC-9FE6-7ED67C621F5E}" srcId="{A7402668-09F9-40AD-A2CF-B3F68CD27EA1}" destId="{993F5404-5B84-4D72-8B2C-F7626BBE2802}" srcOrd="2" destOrd="0" parTransId="{3B9F06DA-FAAC-47C9-82B4-8EBF44F8A4EA}" sibTransId="{AF1761CF-1AF6-4648-A005-7300F394BE41}"/>
    <dgm:cxn modelId="{13FA0C2D-64AF-48C0-A12E-8A2A9F9C7A34}" type="presParOf" srcId="{F23CBC41-551C-4EB6-9C55-72799325A090}" destId="{5ABD8B1D-58E8-45AC-B748-A2A5739B717E}" srcOrd="0" destOrd="0" presId="urn:microsoft.com/office/officeart/2005/8/layout/process1"/>
    <dgm:cxn modelId="{C39638E4-F4BE-4B90-A227-011D6A5A5676}" type="presParOf" srcId="{F23CBC41-551C-4EB6-9C55-72799325A090}" destId="{945B71E5-29AE-4621-9947-FEA034865804}" srcOrd="1" destOrd="0" presId="urn:microsoft.com/office/officeart/2005/8/layout/process1"/>
    <dgm:cxn modelId="{1C87480B-7C40-4F03-A386-C3AAF84A51F5}" type="presParOf" srcId="{945B71E5-29AE-4621-9947-FEA034865804}" destId="{354D41A9-D4EB-4499-AA98-3C739CF69EA2}" srcOrd="0" destOrd="0" presId="urn:microsoft.com/office/officeart/2005/8/layout/process1"/>
    <dgm:cxn modelId="{3774C835-0760-4D76-9192-9B06D67F5955}" type="presParOf" srcId="{F23CBC41-551C-4EB6-9C55-72799325A090}" destId="{D42200C3-444B-4287-AE18-6BF3468F80E0}" srcOrd="2" destOrd="0" presId="urn:microsoft.com/office/officeart/2005/8/layout/process1"/>
    <dgm:cxn modelId="{BCF0CEDC-811A-4A72-A9E9-9548E6659D2B}" type="presParOf" srcId="{F23CBC41-551C-4EB6-9C55-72799325A090}" destId="{66B7896F-5B05-4017-AB10-A06A7D895C9D}" srcOrd="3" destOrd="0" presId="urn:microsoft.com/office/officeart/2005/8/layout/process1"/>
    <dgm:cxn modelId="{1EC03786-875F-4ECA-804A-B1D2CDD71AA9}" type="presParOf" srcId="{66B7896F-5B05-4017-AB10-A06A7D895C9D}" destId="{106D885C-A121-44BE-87BB-82AD3F4D430C}" srcOrd="0" destOrd="0" presId="urn:microsoft.com/office/officeart/2005/8/layout/process1"/>
    <dgm:cxn modelId="{C2AE6501-5AD9-4314-8D1D-BBC194A3F434}" type="presParOf" srcId="{F23CBC41-551C-4EB6-9C55-72799325A090}" destId="{57389DAA-A5B3-441E-BF7F-FAA8B3FD6E96}" srcOrd="4" destOrd="0" presId="urn:microsoft.com/office/officeart/2005/8/layout/process1"/>
    <dgm:cxn modelId="{65215A75-33B9-4367-99C6-D6B8507B3D9E}" type="presParOf" srcId="{F23CBC41-551C-4EB6-9C55-72799325A090}" destId="{D854A583-0E7B-4085-8878-BEC2DC1279D5}" srcOrd="5" destOrd="0" presId="urn:microsoft.com/office/officeart/2005/8/layout/process1"/>
    <dgm:cxn modelId="{5C401827-8596-4FE4-B6C7-D735332D65B5}" type="presParOf" srcId="{D854A583-0E7B-4085-8878-BEC2DC1279D5}" destId="{3F8C697A-77E6-4FAC-BDD2-7564E890C543}" srcOrd="0" destOrd="0" presId="urn:microsoft.com/office/officeart/2005/8/layout/process1"/>
    <dgm:cxn modelId="{27351882-0134-420A-AA04-A9C373CCAA72}" type="presParOf" srcId="{F23CBC41-551C-4EB6-9C55-72799325A090}" destId="{77145D56-CF72-4B4D-BA35-16A29A06CE01}" srcOrd="6" destOrd="0" presId="urn:microsoft.com/office/officeart/2005/8/layout/process1"/>
    <dgm:cxn modelId="{F3C930B6-6087-4A11-A0BB-B09CD4A9D15E}" type="presParOf" srcId="{F23CBC41-551C-4EB6-9C55-72799325A090}" destId="{9FC3B7D8-BFB5-4ACE-9B0A-ED2C145C0562}" srcOrd="7" destOrd="0" presId="urn:microsoft.com/office/officeart/2005/8/layout/process1"/>
    <dgm:cxn modelId="{2568FC26-02EC-419C-8D46-CD1FE055F801}" type="presParOf" srcId="{9FC3B7D8-BFB5-4ACE-9B0A-ED2C145C0562}" destId="{0964CEB8-198A-4521-B165-D0B37EEB5BE4}" srcOrd="0" destOrd="0" presId="urn:microsoft.com/office/officeart/2005/8/layout/process1"/>
    <dgm:cxn modelId="{27872B5E-AC5C-40FC-88FB-24E6D1C0B22A}" type="presParOf" srcId="{F23CBC41-551C-4EB6-9C55-72799325A090}" destId="{B71F15CD-9B7D-4E70-AB2A-F183D4F777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4281E-CC93-4744-85C1-6176B1D7D8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39146A-4BDD-4D28-9E57-D2CCD41705AF}" type="pres">
      <dgm:prSet presAssocID="{8E24281E-CC93-4744-85C1-6176B1D7D852}" presName="Name0" presStyleCnt="0">
        <dgm:presLayoutVars>
          <dgm:dir/>
          <dgm:resizeHandles val="exact"/>
        </dgm:presLayoutVars>
      </dgm:prSet>
      <dgm:spPr/>
    </dgm:pt>
  </dgm:ptLst>
  <dgm:cxnLst>
    <dgm:cxn modelId="{EC4904BF-258E-4A64-853E-54817AA33C4A}" type="presOf" srcId="{8E24281E-CC93-4744-85C1-6176B1D7D852}" destId="{3B39146A-4BDD-4D28-9E57-D2CCD41705A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4281E-CC93-4744-85C1-6176B1D7D8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39146A-4BDD-4D28-9E57-D2CCD41705AF}" type="pres">
      <dgm:prSet presAssocID="{8E24281E-CC93-4744-85C1-6176B1D7D852}" presName="Name0" presStyleCnt="0">
        <dgm:presLayoutVars>
          <dgm:dir/>
          <dgm:resizeHandles val="exact"/>
        </dgm:presLayoutVars>
      </dgm:prSet>
      <dgm:spPr/>
    </dgm:pt>
  </dgm:ptLst>
  <dgm:cxnLst>
    <dgm:cxn modelId="{442F5C8C-4BF2-4A15-AEFC-31154204B669}" type="presOf" srcId="{8E24281E-CC93-4744-85C1-6176B1D7D852}" destId="{3B39146A-4BDD-4D28-9E57-D2CCD41705A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24281E-CC93-4744-85C1-6176B1D7D8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39146A-4BDD-4D28-9E57-D2CCD41705AF}" type="pres">
      <dgm:prSet presAssocID="{8E24281E-CC93-4744-85C1-6176B1D7D852}" presName="Name0" presStyleCnt="0">
        <dgm:presLayoutVars>
          <dgm:dir/>
          <dgm:resizeHandles val="exact"/>
        </dgm:presLayoutVars>
      </dgm:prSet>
      <dgm:spPr/>
    </dgm:pt>
  </dgm:ptLst>
  <dgm:cxnLst>
    <dgm:cxn modelId="{7B3C26CB-C96E-435F-BCFE-61921CF4C424}" type="presOf" srcId="{8E24281E-CC93-4744-85C1-6176B1D7D852}" destId="{3B39146A-4BDD-4D28-9E57-D2CCD41705A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FF6D36-7D00-4875-9A06-FEBA766621F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AE9B84-0D0A-450E-B4B3-91315A4403B5}">
      <dgm:prSet phldrT="[Текст]"/>
      <dgm:spPr/>
      <dgm:t>
        <a:bodyPr/>
        <a:lstStyle/>
        <a:p>
          <a:r>
            <a:rPr lang="ru-RU" dirty="0" smtClean="0"/>
            <a:t>Контекстный</a:t>
          </a:r>
          <a:endParaRPr lang="ru-RU" dirty="0"/>
        </a:p>
      </dgm:t>
    </dgm:pt>
    <dgm:pt modelId="{252CB949-6DED-42B1-BC2E-E8E8A5FEE15C}" type="parTrans" cxnId="{024A86E2-CAD3-4168-A49B-57F249627EB3}">
      <dgm:prSet/>
      <dgm:spPr/>
      <dgm:t>
        <a:bodyPr/>
        <a:lstStyle/>
        <a:p>
          <a:endParaRPr lang="ru-RU"/>
        </a:p>
      </dgm:t>
    </dgm:pt>
    <dgm:pt modelId="{BF6C903E-7E9E-45BD-8CD6-5624D37E2739}" type="sibTrans" cxnId="{024A86E2-CAD3-4168-A49B-57F249627EB3}">
      <dgm:prSet/>
      <dgm:spPr/>
      <dgm:t>
        <a:bodyPr/>
        <a:lstStyle/>
        <a:p>
          <a:endParaRPr lang="ru-RU"/>
        </a:p>
      </dgm:t>
    </dgm:pt>
    <dgm:pt modelId="{74256C11-25C1-4D5A-9F19-A682EF568FF9}">
      <dgm:prSet phldrT="[Текст]"/>
      <dgm:spPr/>
      <dgm:t>
        <a:bodyPr/>
        <a:lstStyle/>
        <a:p>
          <a:r>
            <a:rPr lang="ru-RU" dirty="0" smtClean="0"/>
            <a:t>Места размещения</a:t>
          </a:r>
          <a:endParaRPr lang="ru-RU" dirty="0"/>
        </a:p>
      </dgm:t>
    </dgm:pt>
    <dgm:pt modelId="{1A807C72-EC1A-4066-B8B4-2442DB590B91}" type="parTrans" cxnId="{809440D4-0582-474F-9206-C90479C94A82}">
      <dgm:prSet/>
      <dgm:spPr/>
      <dgm:t>
        <a:bodyPr/>
        <a:lstStyle/>
        <a:p>
          <a:endParaRPr lang="ru-RU"/>
        </a:p>
      </dgm:t>
    </dgm:pt>
    <dgm:pt modelId="{C011928B-C1D6-4284-90D3-C0EA1CB269E9}" type="sibTrans" cxnId="{809440D4-0582-474F-9206-C90479C94A82}">
      <dgm:prSet/>
      <dgm:spPr/>
      <dgm:t>
        <a:bodyPr/>
        <a:lstStyle/>
        <a:p>
          <a:endParaRPr lang="ru-RU"/>
        </a:p>
      </dgm:t>
    </dgm:pt>
    <dgm:pt modelId="{10E5061E-FF81-4D31-BAC8-D677B75D144E}">
      <dgm:prSet phldrT="[Текст]"/>
      <dgm:spPr/>
      <dgm:t>
        <a:bodyPr/>
        <a:lstStyle/>
        <a:p>
          <a:r>
            <a:rPr lang="ru-RU" dirty="0" smtClean="0"/>
            <a:t>Темы</a:t>
          </a:r>
          <a:endParaRPr lang="ru-RU" dirty="0"/>
        </a:p>
      </dgm:t>
    </dgm:pt>
    <dgm:pt modelId="{8DAE268C-980A-4586-A671-2EC244356CD7}" type="parTrans" cxnId="{991077F4-815E-48AE-9264-195E8CEC699B}">
      <dgm:prSet/>
      <dgm:spPr/>
      <dgm:t>
        <a:bodyPr/>
        <a:lstStyle/>
        <a:p>
          <a:endParaRPr lang="ru-RU"/>
        </a:p>
      </dgm:t>
    </dgm:pt>
    <dgm:pt modelId="{5ACA6F39-CC4F-4A6D-9D5E-EE4FECFDEDB4}" type="sibTrans" cxnId="{991077F4-815E-48AE-9264-195E8CEC699B}">
      <dgm:prSet/>
      <dgm:spPr/>
      <dgm:t>
        <a:bodyPr/>
        <a:lstStyle/>
        <a:p>
          <a:endParaRPr lang="ru-RU"/>
        </a:p>
      </dgm:t>
    </dgm:pt>
    <dgm:pt modelId="{1C4C7D5D-47E7-4C4B-9C39-51FFFEDD2B01}">
      <dgm:prSet phldrT="[Текст]"/>
      <dgm:spPr/>
      <dgm:t>
        <a:bodyPr/>
        <a:lstStyle/>
        <a:p>
          <a:r>
            <a:rPr lang="ru-RU" dirty="0" smtClean="0"/>
            <a:t>Ключевые слова</a:t>
          </a:r>
          <a:endParaRPr lang="ru-RU" dirty="0"/>
        </a:p>
      </dgm:t>
    </dgm:pt>
    <dgm:pt modelId="{5A8B41B0-4689-4163-A32A-2D72E606DF58}" type="parTrans" cxnId="{B32F5294-8C47-494C-A024-EEAA1BDDC25E}">
      <dgm:prSet/>
      <dgm:spPr/>
      <dgm:t>
        <a:bodyPr/>
        <a:lstStyle/>
        <a:p>
          <a:endParaRPr lang="ru-RU"/>
        </a:p>
      </dgm:t>
    </dgm:pt>
    <dgm:pt modelId="{2676D168-7B77-4135-BEE5-37DE9FDE9509}" type="sibTrans" cxnId="{B32F5294-8C47-494C-A024-EEAA1BDDC25E}">
      <dgm:prSet/>
      <dgm:spPr/>
      <dgm:t>
        <a:bodyPr/>
        <a:lstStyle/>
        <a:p>
          <a:endParaRPr lang="ru-RU"/>
        </a:p>
      </dgm:t>
    </dgm:pt>
    <dgm:pt modelId="{22353A67-79DF-4397-B0A5-3315DDF15856}" type="pres">
      <dgm:prSet presAssocID="{D3FF6D36-7D00-4875-9A06-FEBA766621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ABEBD8A-880B-4DE2-B079-411CBF78069D}" type="pres">
      <dgm:prSet presAssocID="{2FAE9B84-0D0A-450E-B4B3-91315A4403B5}" presName="hierRoot1" presStyleCnt="0">
        <dgm:presLayoutVars>
          <dgm:hierBranch val="init"/>
        </dgm:presLayoutVars>
      </dgm:prSet>
      <dgm:spPr/>
    </dgm:pt>
    <dgm:pt modelId="{31BC0276-E15E-492A-A7BD-7A5F37B84A5B}" type="pres">
      <dgm:prSet presAssocID="{2FAE9B84-0D0A-450E-B4B3-91315A4403B5}" presName="rootComposite1" presStyleCnt="0"/>
      <dgm:spPr/>
    </dgm:pt>
    <dgm:pt modelId="{44C04F5A-E5C6-437D-81B1-A77682BEC3A2}" type="pres">
      <dgm:prSet presAssocID="{2FAE9B84-0D0A-450E-B4B3-91315A4403B5}" presName="rootText1" presStyleLbl="node0" presStyleIdx="0" presStyleCnt="1" custScaleX="155849" custScaleY="18128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ACDACFCA-4865-4886-9653-38DA3D8CFF68}" type="pres">
      <dgm:prSet presAssocID="{2FAE9B84-0D0A-450E-B4B3-91315A4403B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68D4699-03CB-48C8-8223-7718C26A2B27}" type="pres">
      <dgm:prSet presAssocID="{2FAE9B84-0D0A-450E-B4B3-91315A4403B5}" presName="hierChild2" presStyleCnt="0"/>
      <dgm:spPr/>
    </dgm:pt>
    <dgm:pt modelId="{08BF6DC7-A30F-420D-B199-1B2A5CFAFF0B}" type="pres">
      <dgm:prSet presAssocID="{1A807C72-EC1A-4066-B8B4-2442DB590B9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DDDF8B07-22EE-4664-88AC-A9AAEF45E3C0}" type="pres">
      <dgm:prSet presAssocID="{74256C11-25C1-4D5A-9F19-A682EF568FF9}" presName="hierRoot2" presStyleCnt="0">
        <dgm:presLayoutVars>
          <dgm:hierBranch val="init"/>
        </dgm:presLayoutVars>
      </dgm:prSet>
      <dgm:spPr/>
    </dgm:pt>
    <dgm:pt modelId="{76EA329E-50F8-440F-9EAE-130664887A6F}" type="pres">
      <dgm:prSet presAssocID="{74256C11-25C1-4D5A-9F19-A682EF568FF9}" presName="rootComposite" presStyleCnt="0"/>
      <dgm:spPr/>
    </dgm:pt>
    <dgm:pt modelId="{0508434B-3640-40EC-8255-4F9F2E15D5F0}" type="pres">
      <dgm:prSet presAssocID="{74256C11-25C1-4D5A-9F19-A682EF568FF9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BEE42391-75BC-4DC5-AB0F-12FB110BDE97}" type="pres">
      <dgm:prSet presAssocID="{74256C11-25C1-4D5A-9F19-A682EF568FF9}" presName="rootConnector" presStyleLbl="node2" presStyleIdx="0" presStyleCnt="3"/>
      <dgm:spPr/>
      <dgm:t>
        <a:bodyPr/>
        <a:lstStyle/>
        <a:p>
          <a:endParaRPr lang="ru-RU"/>
        </a:p>
      </dgm:t>
    </dgm:pt>
    <dgm:pt modelId="{18F38AA8-8A98-48C8-9B29-5E32A604C23F}" type="pres">
      <dgm:prSet presAssocID="{74256C11-25C1-4D5A-9F19-A682EF568FF9}" presName="hierChild4" presStyleCnt="0"/>
      <dgm:spPr/>
    </dgm:pt>
    <dgm:pt modelId="{6F409A6A-1404-4001-BC6A-2F6840D53380}" type="pres">
      <dgm:prSet presAssocID="{74256C11-25C1-4D5A-9F19-A682EF568FF9}" presName="hierChild5" presStyleCnt="0"/>
      <dgm:spPr/>
    </dgm:pt>
    <dgm:pt modelId="{3F178863-5F6E-468E-98D2-02BD8530F7D4}" type="pres">
      <dgm:prSet presAssocID="{8DAE268C-980A-4586-A671-2EC244356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8523DDC5-5A41-4AB8-9E67-7829AEDAA0C7}" type="pres">
      <dgm:prSet presAssocID="{10E5061E-FF81-4D31-BAC8-D677B75D144E}" presName="hierRoot2" presStyleCnt="0">
        <dgm:presLayoutVars>
          <dgm:hierBranch val="init"/>
        </dgm:presLayoutVars>
      </dgm:prSet>
      <dgm:spPr/>
    </dgm:pt>
    <dgm:pt modelId="{B1F12BF6-1905-41BD-9DC7-5BD0D12FE4A3}" type="pres">
      <dgm:prSet presAssocID="{10E5061E-FF81-4D31-BAC8-D677B75D144E}" presName="rootComposite" presStyleCnt="0"/>
      <dgm:spPr/>
    </dgm:pt>
    <dgm:pt modelId="{6AE9E50A-5CA9-4A3E-85BD-14C57FEE68AF}" type="pres">
      <dgm:prSet presAssocID="{10E5061E-FF81-4D31-BAC8-D677B75D144E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2A98ACC5-6D57-4F4D-894B-BB891F30A5DB}" type="pres">
      <dgm:prSet presAssocID="{10E5061E-FF81-4D31-BAC8-D677B75D144E}" presName="rootConnector" presStyleLbl="node2" presStyleIdx="1" presStyleCnt="3"/>
      <dgm:spPr/>
      <dgm:t>
        <a:bodyPr/>
        <a:lstStyle/>
        <a:p>
          <a:endParaRPr lang="ru-RU"/>
        </a:p>
      </dgm:t>
    </dgm:pt>
    <dgm:pt modelId="{7E459B60-0D37-41FF-8D0D-4AC58E903227}" type="pres">
      <dgm:prSet presAssocID="{10E5061E-FF81-4D31-BAC8-D677B75D144E}" presName="hierChild4" presStyleCnt="0"/>
      <dgm:spPr/>
    </dgm:pt>
    <dgm:pt modelId="{9EC513D6-C74F-4541-8FE5-BB31EA4D0A36}" type="pres">
      <dgm:prSet presAssocID="{10E5061E-FF81-4D31-BAC8-D677B75D144E}" presName="hierChild5" presStyleCnt="0"/>
      <dgm:spPr/>
    </dgm:pt>
    <dgm:pt modelId="{1FB1CBA3-840E-4098-823B-EE679FE0C44C}" type="pres">
      <dgm:prSet presAssocID="{5A8B41B0-4689-4163-A32A-2D72E606DF58}" presName="Name37" presStyleLbl="parChTrans1D2" presStyleIdx="2" presStyleCnt="3"/>
      <dgm:spPr/>
      <dgm:t>
        <a:bodyPr/>
        <a:lstStyle/>
        <a:p>
          <a:endParaRPr lang="ru-RU"/>
        </a:p>
      </dgm:t>
    </dgm:pt>
    <dgm:pt modelId="{640B1655-C4E7-4A1A-8A6D-47213FC1D8B7}" type="pres">
      <dgm:prSet presAssocID="{1C4C7D5D-47E7-4C4B-9C39-51FFFEDD2B01}" presName="hierRoot2" presStyleCnt="0">
        <dgm:presLayoutVars>
          <dgm:hierBranch val="init"/>
        </dgm:presLayoutVars>
      </dgm:prSet>
      <dgm:spPr/>
    </dgm:pt>
    <dgm:pt modelId="{56404CEA-51DF-4493-9A23-B0A778F0494B}" type="pres">
      <dgm:prSet presAssocID="{1C4C7D5D-47E7-4C4B-9C39-51FFFEDD2B01}" presName="rootComposite" presStyleCnt="0"/>
      <dgm:spPr/>
    </dgm:pt>
    <dgm:pt modelId="{5D2DF626-AAA8-4EC0-A2B7-78094F635DF5}" type="pres">
      <dgm:prSet presAssocID="{1C4C7D5D-47E7-4C4B-9C39-51FFFEDD2B01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6ECE04B-423D-4523-8B38-235045C2648C}" type="pres">
      <dgm:prSet presAssocID="{1C4C7D5D-47E7-4C4B-9C39-51FFFEDD2B01}" presName="rootConnector" presStyleLbl="node2" presStyleIdx="2" presStyleCnt="3"/>
      <dgm:spPr/>
      <dgm:t>
        <a:bodyPr/>
        <a:lstStyle/>
        <a:p>
          <a:endParaRPr lang="ru-RU"/>
        </a:p>
      </dgm:t>
    </dgm:pt>
    <dgm:pt modelId="{5F273824-8630-4A76-A114-1B873FE34AFA}" type="pres">
      <dgm:prSet presAssocID="{1C4C7D5D-47E7-4C4B-9C39-51FFFEDD2B01}" presName="hierChild4" presStyleCnt="0"/>
      <dgm:spPr/>
    </dgm:pt>
    <dgm:pt modelId="{382E566F-81B1-4747-A9EB-D38ECA5B14BC}" type="pres">
      <dgm:prSet presAssocID="{1C4C7D5D-47E7-4C4B-9C39-51FFFEDD2B01}" presName="hierChild5" presStyleCnt="0"/>
      <dgm:spPr/>
    </dgm:pt>
    <dgm:pt modelId="{3CE4B2A6-2611-4A8B-9A29-546D222E8ECD}" type="pres">
      <dgm:prSet presAssocID="{2FAE9B84-0D0A-450E-B4B3-91315A4403B5}" presName="hierChild3" presStyleCnt="0"/>
      <dgm:spPr/>
    </dgm:pt>
  </dgm:ptLst>
  <dgm:cxnLst>
    <dgm:cxn modelId="{7BE426CE-677D-40AF-88E3-7A9A798FF91D}" type="presOf" srcId="{2FAE9B84-0D0A-450E-B4B3-91315A4403B5}" destId="{44C04F5A-E5C6-437D-81B1-A77682BEC3A2}" srcOrd="0" destOrd="0" presId="urn:microsoft.com/office/officeart/2005/8/layout/orgChart1"/>
    <dgm:cxn modelId="{191E89A9-3F64-4014-A3DE-9BE8F8820BA7}" type="presOf" srcId="{74256C11-25C1-4D5A-9F19-A682EF568FF9}" destId="{BEE42391-75BC-4DC5-AB0F-12FB110BDE97}" srcOrd="1" destOrd="0" presId="urn:microsoft.com/office/officeart/2005/8/layout/orgChart1"/>
    <dgm:cxn modelId="{F9CC86CE-08D1-4F1C-AD39-A89F8E2FC796}" type="presOf" srcId="{2FAE9B84-0D0A-450E-B4B3-91315A4403B5}" destId="{ACDACFCA-4865-4886-9653-38DA3D8CFF68}" srcOrd="1" destOrd="0" presId="urn:microsoft.com/office/officeart/2005/8/layout/orgChart1"/>
    <dgm:cxn modelId="{024A86E2-CAD3-4168-A49B-57F249627EB3}" srcId="{D3FF6D36-7D00-4875-9A06-FEBA766621FB}" destId="{2FAE9B84-0D0A-450E-B4B3-91315A4403B5}" srcOrd="0" destOrd="0" parTransId="{252CB949-6DED-42B1-BC2E-E8E8A5FEE15C}" sibTransId="{BF6C903E-7E9E-45BD-8CD6-5624D37E2739}"/>
    <dgm:cxn modelId="{90217B71-0B42-40B5-AE39-15F8739C72C3}" type="presOf" srcId="{1A807C72-EC1A-4066-B8B4-2442DB590B91}" destId="{08BF6DC7-A30F-420D-B199-1B2A5CFAFF0B}" srcOrd="0" destOrd="0" presId="urn:microsoft.com/office/officeart/2005/8/layout/orgChart1"/>
    <dgm:cxn modelId="{991077F4-815E-48AE-9264-195E8CEC699B}" srcId="{2FAE9B84-0D0A-450E-B4B3-91315A4403B5}" destId="{10E5061E-FF81-4D31-BAC8-D677B75D144E}" srcOrd="1" destOrd="0" parTransId="{8DAE268C-980A-4586-A671-2EC244356CD7}" sibTransId="{5ACA6F39-CC4F-4A6D-9D5E-EE4FECFDEDB4}"/>
    <dgm:cxn modelId="{773B9C02-E213-4087-B2B7-E5F8707DA732}" type="presOf" srcId="{10E5061E-FF81-4D31-BAC8-D677B75D144E}" destId="{2A98ACC5-6D57-4F4D-894B-BB891F30A5DB}" srcOrd="1" destOrd="0" presId="urn:microsoft.com/office/officeart/2005/8/layout/orgChart1"/>
    <dgm:cxn modelId="{317C4247-8F1E-4E0B-AF76-E56E573B2083}" type="presOf" srcId="{1C4C7D5D-47E7-4C4B-9C39-51FFFEDD2B01}" destId="{F6ECE04B-423D-4523-8B38-235045C2648C}" srcOrd="1" destOrd="0" presId="urn:microsoft.com/office/officeart/2005/8/layout/orgChart1"/>
    <dgm:cxn modelId="{9F85BE7B-6519-467E-8CD3-482D3A4C2DF4}" type="presOf" srcId="{1C4C7D5D-47E7-4C4B-9C39-51FFFEDD2B01}" destId="{5D2DF626-AAA8-4EC0-A2B7-78094F635DF5}" srcOrd="0" destOrd="0" presId="urn:microsoft.com/office/officeart/2005/8/layout/orgChart1"/>
    <dgm:cxn modelId="{30E41234-FB5A-41B2-A6E8-075A2B6CF3C6}" type="presOf" srcId="{74256C11-25C1-4D5A-9F19-A682EF568FF9}" destId="{0508434B-3640-40EC-8255-4F9F2E15D5F0}" srcOrd="0" destOrd="0" presId="urn:microsoft.com/office/officeart/2005/8/layout/orgChart1"/>
    <dgm:cxn modelId="{809440D4-0582-474F-9206-C90479C94A82}" srcId="{2FAE9B84-0D0A-450E-B4B3-91315A4403B5}" destId="{74256C11-25C1-4D5A-9F19-A682EF568FF9}" srcOrd="0" destOrd="0" parTransId="{1A807C72-EC1A-4066-B8B4-2442DB590B91}" sibTransId="{C011928B-C1D6-4284-90D3-C0EA1CB269E9}"/>
    <dgm:cxn modelId="{BDD8D97C-CDD1-436B-8644-FCF135F9EEEF}" type="presOf" srcId="{D3FF6D36-7D00-4875-9A06-FEBA766621FB}" destId="{22353A67-79DF-4397-B0A5-3315DDF15856}" srcOrd="0" destOrd="0" presId="urn:microsoft.com/office/officeart/2005/8/layout/orgChart1"/>
    <dgm:cxn modelId="{E1D3F264-1E6F-4E43-AA1D-0A45A1F566CB}" type="presOf" srcId="{8DAE268C-980A-4586-A671-2EC244356CD7}" destId="{3F178863-5F6E-468E-98D2-02BD8530F7D4}" srcOrd="0" destOrd="0" presId="urn:microsoft.com/office/officeart/2005/8/layout/orgChart1"/>
    <dgm:cxn modelId="{EB6AF048-F884-4A27-BE52-5BF856BEEFEA}" type="presOf" srcId="{10E5061E-FF81-4D31-BAC8-D677B75D144E}" destId="{6AE9E50A-5CA9-4A3E-85BD-14C57FEE68AF}" srcOrd="0" destOrd="0" presId="urn:microsoft.com/office/officeart/2005/8/layout/orgChart1"/>
    <dgm:cxn modelId="{ABF9649A-4E98-403E-80B2-D15504763A42}" type="presOf" srcId="{5A8B41B0-4689-4163-A32A-2D72E606DF58}" destId="{1FB1CBA3-840E-4098-823B-EE679FE0C44C}" srcOrd="0" destOrd="0" presId="urn:microsoft.com/office/officeart/2005/8/layout/orgChart1"/>
    <dgm:cxn modelId="{B32F5294-8C47-494C-A024-EEAA1BDDC25E}" srcId="{2FAE9B84-0D0A-450E-B4B3-91315A4403B5}" destId="{1C4C7D5D-47E7-4C4B-9C39-51FFFEDD2B01}" srcOrd="2" destOrd="0" parTransId="{5A8B41B0-4689-4163-A32A-2D72E606DF58}" sibTransId="{2676D168-7B77-4135-BEE5-37DE9FDE9509}"/>
    <dgm:cxn modelId="{F3C2B7AB-EE22-4ABB-B29C-B25AD4987297}" type="presParOf" srcId="{22353A67-79DF-4397-B0A5-3315DDF15856}" destId="{BABEBD8A-880B-4DE2-B079-411CBF78069D}" srcOrd="0" destOrd="0" presId="urn:microsoft.com/office/officeart/2005/8/layout/orgChart1"/>
    <dgm:cxn modelId="{D3D483C5-AFCE-4B12-B07F-F49B80786917}" type="presParOf" srcId="{BABEBD8A-880B-4DE2-B079-411CBF78069D}" destId="{31BC0276-E15E-492A-A7BD-7A5F37B84A5B}" srcOrd="0" destOrd="0" presId="urn:microsoft.com/office/officeart/2005/8/layout/orgChart1"/>
    <dgm:cxn modelId="{E6F94E6D-ABC8-4B79-829B-45DE1C9F8D29}" type="presParOf" srcId="{31BC0276-E15E-492A-A7BD-7A5F37B84A5B}" destId="{44C04F5A-E5C6-437D-81B1-A77682BEC3A2}" srcOrd="0" destOrd="0" presId="urn:microsoft.com/office/officeart/2005/8/layout/orgChart1"/>
    <dgm:cxn modelId="{739475D9-8C91-4814-B89B-F84F94AFCE9F}" type="presParOf" srcId="{31BC0276-E15E-492A-A7BD-7A5F37B84A5B}" destId="{ACDACFCA-4865-4886-9653-38DA3D8CFF68}" srcOrd="1" destOrd="0" presId="urn:microsoft.com/office/officeart/2005/8/layout/orgChart1"/>
    <dgm:cxn modelId="{7193F675-A16E-44EC-809C-E525F8B8884E}" type="presParOf" srcId="{BABEBD8A-880B-4DE2-B079-411CBF78069D}" destId="{768D4699-03CB-48C8-8223-7718C26A2B27}" srcOrd="1" destOrd="0" presId="urn:microsoft.com/office/officeart/2005/8/layout/orgChart1"/>
    <dgm:cxn modelId="{4F174518-42D4-43C3-BDC7-EB7617DD4F87}" type="presParOf" srcId="{768D4699-03CB-48C8-8223-7718C26A2B27}" destId="{08BF6DC7-A30F-420D-B199-1B2A5CFAFF0B}" srcOrd="0" destOrd="0" presId="urn:microsoft.com/office/officeart/2005/8/layout/orgChart1"/>
    <dgm:cxn modelId="{D4D06730-E4C6-4C37-903A-B49FA55FAA50}" type="presParOf" srcId="{768D4699-03CB-48C8-8223-7718C26A2B27}" destId="{DDDF8B07-22EE-4664-88AC-A9AAEF45E3C0}" srcOrd="1" destOrd="0" presId="urn:microsoft.com/office/officeart/2005/8/layout/orgChart1"/>
    <dgm:cxn modelId="{B66B7B3D-AA88-49DD-859A-DF1EB2CEFA46}" type="presParOf" srcId="{DDDF8B07-22EE-4664-88AC-A9AAEF45E3C0}" destId="{76EA329E-50F8-440F-9EAE-130664887A6F}" srcOrd="0" destOrd="0" presId="urn:microsoft.com/office/officeart/2005/8/layout/orgChart1"/>
    <dgm:cxn modelId="{DA77F98C-6B5B-4788-8CC0-FECB2EA1D4BB}" type="presParOf" srcId="{76EA329E-50F8-440F-9EAE-130664887A6F}" destId="{0508434B-3640-40EC-8255-4F9F2E15D5F0}" srcOrd="0" destOrd="0" presId="urn:microsoft.com/office/officeart/2005/8/layout/orgChart1"/>
    <dgm:cxn modelId="{B93A4803-78AF-4D79-A5EE-A71F41815933}" type="presParOf" srcId="{76EA329E-50F8-440F-9EAE-130664887A6F}" destId="{BEE42391-75BC-4DC5-AB0F-12FB110BDE97}" srcOrd="1" destOrd="0" presId="urn:microsoft.com/office/officeart/2005/8/layout/orgChart1"/>
    <dgm:cxn modelId="{1161BCFD-1751-40AE-8A0A-A00D808B4251}" type="presParOf" srcId="{DDDF8B07-22EE-4664-88AC-A9AAEF45E3C0}" destId="{18F38AA8-8A98-48C8-9B29-5E32A604C23F}" srcOrd="1" destOrd="0" presId="urn:microsoft.com/office/officeart/2005/8/layout/orgChart1"/>
    <dgm:cxn modelId="{F316EB7C-E85E-4A12-81B1-259CEE94E275}" type="presParOf" srcId="{DDDF8B07-22EE-4664-88AC-A9AAEF45E3C0}" destId="{6F409A6A-1404-4001-BC6A-2F6840D53380}" srcOrd="2" destOrd="0" presId="urn:microsoft.com/office/officeart/2005/8/layout/orgChart1"/>
    <dgm:cxn modelId="{CA5D2650-27CC-4E44-9260-4B01B57B06FD}" type="presParOf" srcId="{768D4699-03CB-48C8-8223-7718C26A2B27}" destId="{3F178863-5F6E-468E-98D2-02BD8530F7D4}" srcOrd="2" destOrd="0" presId="urn:microsoft.com/office/officeart/2005/8/layout/orgChart1"/>
    <dgm:cxn modelId="{37B5F02A-B0D1-43E5-900F-BFFDA6701DC1}" type="presParOf" srcId="{768D4699-03CB-48C8-8223-7718C26A2B27}" destId="{8523DDC5-5A41-4AB8-9E67-7829AEDAA0C7}" srcOrd="3" destOrd="0" presId="urn:microsoft.com/office/officeart/2005/8/layout/orgChart1"/>
    <dgm:cxn modelId="{43A79951-0EFA-4F10-A633-2E445B545540}" type="presParOf" srcId="{8523DDC5-5A41-4AB8-9E67-7829AEDAA0C7}" destId="{B1F12BF6-1905-41BD-9DC7-5BD0D12FE4A3}" srcOrd="0" destOrd="0" presId="urn:microsoft.com/office/officeart/2005/8/layout/orgChart1"/>
    <dgm:cxn modelId="{D3A8980E-0E8B-445E-AD89-EEE9DF4F861A}" type="presParOf" srcId="{B1F12BF6-1905-41BD-9DC7-5BD0D12FE4A3}" destId="{6AE9E50A-5CA9-4A3E-85BD-14C57FEE68AF}" srcOrd="0" destOrd="0" presId="urn:microsoft.com/office/officeart/2005/8/layout/orgChart1"/>
    <dgm:cxn modelId="{FF371192-57F0-49EB-A2D7-0B0FBB37943D}" type="presParOf" srcId="{B1F12BF6-1905-41BD-9DC7-5BD0D12FE4A3}" destId="{2A98ACC5-6D57-4F4D-894B-BB891F30A5DB}" srcOrd="1" destOrd="0" presId="urn:microsoft.com/office/officeart/2005/8/layout/orgChart1"/>
    <dgm:cxn modelId="{3912A989-022C-4A2F-A6DC-91834A499F8A}" type="presParOf" srcId="{8523DDC5-5A41-4AB8-9E67-7829AEDAA0C7}" destId="{7E459B60-0D37-41FF-8D0D-4AC58E903227}" srcOrd="1" destOrd="0" presId="urn:microsoft.com/office/officeart/2005/8/layout/orgChart1"/>
    <dgm:cxn modelId="{B23EF506-37D4-49C3-8A1D-291D82725CE6}" type="presParOf" srcId="{8523DDC5-5A41-4AB8-9E67-7829AEDAA0C7}" destId="{9EC513D6-C74F-4541-8FE5-BB31EA4D0A36}" srcOrd="2" destOrd="0" presId="urn:microsoft.com/office/officeart/2005/8/layout/orgChart1"/>
    <dgm:cxn modelId="{4E43A69F-98C3-4895-B27F-B6A7344B66F6}" type="presParOf" srcId="{768D4699-03CB-48C8-8223-7718C26A2B27}" destId="{1FB1CBA3-840E-4098-823B-EE679FE0C44C}" srcOrd="4" destOrd="0" presId="urn:microsoft.com/office/officeart/2005/8/layout/orgChart1"/>
    <dgm:cxn modelId="{CC8974CE-1F62-4960-A4E1-B07BAD9A12C5}" type="presParOf" srcId="{768D4699-03CB-48C8-8223-7718C26A2B27}" destId="{640B1655-C4E7-4A1A-8A6D-47213FC1D8B7}" srcOrd="5" destOrd="0" presId="urn:microsoft.com/office/officeart/2005/8/layout/orgChart1"/>
    <dgm:cxn modelId="{BB809DF7-E671-4E71-9BD1-1A1E8C5FF9F8}" type="presParOf" srcId="{640B1655-C4E7-4A1A-8A6D-47213FC1D8B7}" destId="{56404CEA-51DF-4493-9A23-B0A778F0494B}" srcOrd="0" destOrd="0" presId="urn:microsoft.com/office/officeart/2005/8/layout/orgChart1"/>
    <dgm:cxn modelId="{7FD41611-A0C6-4325-A2AA-A892AA076584}" type="presParOf" srcId="{56404CEA-51DF-4493-9A23-B0A778F0494B}" destId="{5D2DF626-AAA8-4EC0-A2B7-78094F635DF5}" srcOrd="0" destOrd="0" presId="urn:microsoft.com/office/officeart/2005/8/layout/orgChart1"/>
    <dgm:cxn modelId="{2B4E1642-5413-45FA-A079-2DA76129EBB0}" type="presParOf" srcId="{56404CEA-51DF-4493-9A23-B0A778F0494B}" destId="{F6ECE04B-423D-4523-8B38-235045C2648C}" srcOrd="1" destOrd="0" presId="urn:microsoft.com/office/officeart/2005/8/layout/orgChart1"/>
    <dgm:cxn modelId="{F8F0BDDD-EFF7-46CD-8D97-953BCE9079EC}" type="presParOf" srcId="{640B1655-C4E7-4A1A-8A6D-47213FC1D8B7}" destId="{5F273824-8630-4A76-A114-1B873FE34AFA}" srcOrd="1" destOrd="0" presId="urn:microsoft.com/office/officeart/2005/8/layout/orgChart1"/>
    <dgm:cxn modelId="{5E9BE771-94DE-4486-B687-72E242D54482}" type="presParOf" srcId="{640B1655-C4E7-4A1A-8A6D-47213FC1D8B7}" destId="{382E566F-81B1-4747-A9EB-D38ECA5B14BC}" srcOrd="2" destOrd="0" presId="urn:microsoft.com/office/officeart/2005/8/layout/orgChart1"/>
    <dgm:cxn modelId="{A3CC701D-BAFA-4E95-A189-280B413DBB97}" type="presParOf" srcId="{BABEBD8A-880B-4DE2-B079-411CBF78069D}" destId="{3CE4B2A6-2611-4A8B-9A29-546D222E8E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FF6D36-7D00-4875-9A06-FEBA766621F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AE9B84-0D0A-450E-B4B3-91315A4403B5}">
      <dgm:prSet phldrT="[Текст]"/>
      <dgm:spPr/>
      <dgm:t>
        <a:bodyPr/>
        <a:lstStyle/>
        <a:p>
          <a:r>
            <a:rPr lang="ru-RU" dirty="0" smtClean="0"/>
            <a:t>Аудиторный</a:t>
          </a:r>
          <a:endParaRPr lang="ru-RU" dirty="0"/>
        </a:p>
      </dgm:t>
    </dgm:pt>
    <dgm:pt modelId="{252CB949-6DED-42B1-BC2E-E8E8A5FEE15C}" type="parTrans" cxnId="{024A86E2-CAD3-4168-A49B-57F249627EB3}">
      <dgm:prSet/>
      <dgm:spPr/>
      <dgm:t>
        <a:bodyPr/>
        <a:lstStyle/>
        <a:p>
          <a:endParaRPr lang="ru-RU"/>
        </a:p>
      </dgm:t>
    </dgm:pt>
    <dgm:pt modelId="{BF6C903E-7E9E-45BD-8CD6-5624D37E2739}" type="sibTrans" cxnId="{024A86E2-CAD3-4168-A49B-57F249627EB3}">
      <dgm:prSet/>
      <dgm:spPr/>
      <dgm:t>
        <a:bodyPr/>
        <a:lstStyle/>
        <a:p>
          <a:endParaRPr lang="ru-RU"/>
        </a:p>
      </dgm:t>
    </dgm:pt>
    <dgm:pt modelId="{74256C11-25C1-4D5A-9F19-A682EF568FF9}">
      <dgm:prSet phldrT="[Текст]"/>
      <dgm:spPr/>
      <dgm:t>
        <a:bodyPr/>
        <a:lstStyle/>
        <a:p>
          <a:r>
            <a:rPr lang="ru-RU" dirty="0" smtClean="0"/>
            <a:t>Ремаркетинг</a:t>
          </a:r>
          <a:endParaRPr lang="ru-RU" dirty="0"/>
        </a:p>
      </dgm:t>
    </dgm:pt>
    <dgm:pt modelId="{1A807C72-EC1A-4066-B8B4-2442DB590B91}" type="parTrans" cxnId="{809440D4-0582-474F-9206-C90479C94A82}">
      <dgm:prSet/>
      <dgm:spPr/>
      <dgm:t>
        <a:bodyPr/>
        <a:lstStyle/>
        <a:p>
          <a:endParaRPr lang="ru-RU"/>
        </a:p>
      </dgm:t>
    </dgm:pt>
    <dgm:pt modelId="{C011928B-C1D6-4284-90D3-C0EA1CB269E9}" type="sibTrans" cxnId="{809440D4-0582-474F-9206-C90479C94A82}">
      <dgm:prSet/>
      <dgm:spPr/>
      <dgm:t>
        <a:bodyPr/>
        <a:lstStyle/>
        <a:p>
          <a:endParaRPr lang="ru-RU"/>
        </a:p>
      </dgm:t>
    </dgm:pt>
    <dgm:pt modelId="{10E5061E-FF81-4D31-BAC8-D677B75D144E}">
      <dgm:prSet phldrT="[Текст]"/>
      <dgm:spPr/>
      <dgm:t>
        <a:bodyPr/>
        <a:lstStyle/>
        <a:p>
          <a:r>
            <a:rPr lang="ru-RU" dirty="0" smtClean="0"/>
            <a:t>Интересы</a:t>
          </a:r>
          <a:endParaRPr lang="ru-RU" dirty="0"/>
        </a:p>
      </dgm:t>
    </dgm:pt>
    <dgm:pt modelId="{8DAE268C-980A-4586-A671-2EC244356CD7}" type="parTrans" cxnId="{991077F4-815E-48AE-9264-195E8CEC699B}">
      <dgm:prSet/>
      <dgm:spPr/>
      <dgm:t>
        <a:bodyPr/>
        <a:lstStyle/>
        <a:p>
          <a:endParaRPr lang="ru-RU"/>
        </a:p>
      </dgm:t>
    </dgm:pt>
    <dgm:pt modelId="{5ACA6F39-CC4F-4A6D-9D5E-EE4FECFDEDB4}" type="sibTrans" cxnId="{991077F4-815E-48AE-9264-195E8CEC699B}">
      <dgm:prSet/>
      <dgm:spPr/>
      <dgm:t>
        <a:bodyPr/>
        <a:lstStyle/>
        <a:p>
          <a:endParaRPr lang="ru-RU"/>
        </a:p>
      </dgm:t>
    </dgm:pt>
    <dgm:pt modelId="{22353A67-79DF-4397-B0A5-3315DDF15856}" type="pres">
      <dgm:prSet presAssocID="{D3FF6D36-7D00-4875-9A06-FEBA766621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ABEBD8A-880B-4DE2-B079-411CBF78069D}" type="pres">
      <dgm:prSet presAssocID="{2FAE9B84-0D0A-450E-B4B3-91315A4403B5}" presName="hierRoot1" presStyleCnt="0">
        <dgm:presLayoutVars>
          <dgm:hierBranch val="init"/>
        </dgm:presLayoutVars>
      </dgm:prSet>
      <dgm:spPr/>
    </dgm:pt>
    <dgm:pt modelId="{31BC0276-E15E-492A-A7BD-7A5F37B84A5B}" type="pres">
      <dgm:prSet presAssocID="{2FAE9B84-0D0A-450E-B4B3-91315A4403B5}" presName="rootComposite1" presStyleCnt="0"/>
      <dgm:spPr/>
    </dgm:pt>
    <dgm:pt modelId="{44C04F5A-E5C6-437D-81B1-A77682BEC3A2}" type="pres">
      <dgm:prSet presAssocID="{2FAE9B84-0D0A-450E-B4B3-91315A4403B5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ACDACFCA-4865-4886-9653-38DA3D8CFF68}" type="pres">
      <dgm:prSet presAssocID="{2FAE9B84-0D0A-450E-B4B3-91315A4403B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68D4699-03CB-48C8-8223-7718C26A2B27}" type="pres">
      <dgm:prSet presAssocID="{2FAE9B84-0D0A-450E-B4B3-91315A4403B5}" presName="hierChild2" presStyleCnt="0"/>
      <dgm:spPr/>
    </dgm:pt>
    <dgm:pt modelId="{08BF6DC7-A30F-420D-B199-1B2A5CFAFF0B}" type="pres">
      <dgm:prSet presAssocID="{1A807C72-EC1A-4066-B8B4-2442DB590B91}" presName="Name37" presStyleLbl="parChTrans1D2" presStyleIdx="0" presStyleCnt="2"/>
      <dgm:spPr/>
      <dgm:t>
        <a:bodyPr/>
        <a:lstStyle/>
        <a:p>
          <a:endParaRPr lang="ru-RU"/>
        </a:p>
      </dgm:t>
    </dgm:pt>
    <dgm:pt modelId="{DDDF8B07-22EE-4664-88AC-A9AAEF45E3C0}" type="pres">
      <dgm:prSet presAssocID="{74256C11-25C1-4D5A-9F19-A682EF568FF9}" presName="hierRoot2" presStyleCnt="0">
        <dgm:presLayoutVars>
          <dgm:hierBranch val="init"/>
        </dgm:presLayoutVars>
      </dgm:prSet>
      <dgm:spPr/>
    </dgm:pt>
    <dgm:pt modelId="{76EA329E-50F8-440F-9EAE-130664887A6F}" type="pres">
      <dgm:prSet presAssocID="{74256C11-25C1-4D5A-9F19-A682EF568FF9}" presName="rootComposite" presStyleCnt="0"/>
      <dgm:spPr/>
    </dgm:pt>
    <dgm:pt modelId="{0508434B-3640-40EC-8255-4F9F2E15D5F0}" type="pres">
      <dgm:prSet presAssocID="{74256C11-25C1-4D5A-9F19-A682EF568FF9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BEE42391-75BC-4DC5-AB0F-12FB110BDE97}" type="pres">
      <dgm:prSet presAssocID="{74256C11-25C1-4D5A-9F19-A682EF568FF9}" presName="rootConnector" presStyleLbl="node2" presStyleIdx="0" presStyleCnt="2"/>
      <dgm:spPr/>
      <dgm:t>
        <a:bodyPr/>
        <a:lstStyle/>
        <a:p>
          <a:endParaRPr lang="ru-RU"/>
        </a:p>
      </dgm:t>
    </dgm:pt>
    <dgm:pt modelId="{18F38AA8-8A98-48C8-9B29-5E32A604C23F}" type="pres">
      <dgm:prSet presAssocID="{74256C11-25C1-4D5A-9F19-A682EF568FF9}" presName="hierChild4" presStyleCnt="0"/>
      <dgm:spPr/>
    </dgm:pt>
    <dgm:pt modelId="{6F409A6A-1404-4001-BC6A-2F6840D53380}" type="pres">
      <dgm:prSet presAssocID="{74256C11-25C1-4D5A-9F19-A682EF568FF9}" presName="hierChild5" presStyleCnt="0"/>
      <dgm:spPr/>
    </dgm:pt>
    <dgm:pt modelId="{3F178863-5F6E-468E-98D2-02BD8530F7D4}" type="pres">
      <dgm:prSet presAssocID="{8DAE268C-980A-4586-A671-2EC244356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8523DDC5-5A41-4AB8-9E67-7829AEDAA0C7}" type="pres">
      <dgm:prSet presAssocID="{10E5061E-FF81-4D31-BAC8-D677B75D144E}" presName="hierRoot2" presStyleCnt="0">
        <dgm:presLayoutVars>
          <dgm:hierBranch val="init"/>
        </dgm:presLayoutVars>
      </dgm:prSet>
      <dgm:spPr/>
    </dgm:pt>
    <dgm:pt modelId="{B1F12BF6-1905-41BD-9DC7-5BD0D12FE4A3}" type="pres">
      <dgm:prSet presAssocID="{10E5061E-FF81-4D31-BAC8-D677B75D144E}" presName="rootComposite" presStyleCnt="0"/>
      <dgm:spPr/>
    </dgm:pt>
    <dgm:pt modelId="{6AE9E50A-5CA9-4A3E-85BD-14C57FEE68AF}" type="pres">
      <dgm:prSet presAssocID="{10E5061E-FF81-4D31-BAC8-D677B75D144E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2A98ACC5-6D57-4F4D-894B-BB891F30A5DB}" type="pres">
      <dgm:prSet presAssocID="{10E5061E-FF81-4D31-BAC8-D677B75D144E}" presName="rootConnector" presStyleLbl="node2" presStyleIdx="1" presStyleCnt="2"/>
      <dgm:spPr/>
      <dgm:t>
        <a:bodyPr/>
        <a:lstStyle/>
        <a:p>
          <a:endParaRPr lang="ru-RU"/>
        </a:p>
      </dgm:t>
    </dgm:pt>
    <dgm:pt modelId="{7E459B60-0D37-41FF-8D0D-4AC58E903227}" type="pres">
      <dgm:prSet presAssocID="{10E5061E-FF81-4D31-BAC8-D677B75D144E}" presName="hierChild4" presStyleCnt="0"/>
      <dgm:spPr/>
    </dgm:pt>
    <dgm:pt modelId="{9EC513D6-C74F-4541-8FE5-BB31EA4D0A36}" type="pres">
      <dgm:prSet presAssocID="{10E5061E-FF81-4D31-BAC8-D677B75D144E}" presName="hierChild5" presStyleCnt="0"/>
      <dgm:spPr/>
    </dgm:pt>
    <dgm:pt modelId="{3CE4B2A6-2611-4A8B-9A29-546D222E8ECD}" type="pres">
      <dgm:prSet presAssocID="{2FAE9B84-0D0A-450E-B4B3-91315A4403B5}" presName="hierChild3" presStyleCnt="0"/>
      <dgm:spPr/>
    </dgm:pt>
  </dgm:ptLst>
  <dgm:cxnLst>
    <dgm:cxn modelId="{4C277311-73EB-4F73-8448-D6C9DC39A3E7}" type="presOf" srcId="{10E5061E-FF81-4D31-BAC8-D677B75D144E}" destId="{2A98ACC5-6D57-4F4D-894B-BB891F30A5DB}" srcOrd="1" destOrd="0" presId="urn:microsoft.com/office/officeart/2005/8/layout/orgChart1"/>
    <dgm:cxn modelId="{0C69DE12-8D76-4842-AEA1-A633B7D4F2B8}" type="presOf" srcId="{8DAE268C-980A-4586-A671-2EC244356CD7}" destId="{3F178863-5F6E-468E-98D2-02BD8530F7D4}" srcOrd="0" destOrd="0" presId="urn:microsoft.com/office/officeart/2005/8/layout/orgChart1"/>
    <dgm:cxn modelId="{024A86E2-CAD3-4168-A49B-57F249627EB3}" srcId="{D3FF6D36-7D00-4875-9A06-FEBA766621FB}" destId="{2FAE9B84-0D0A-450E-B4B3-91315A4403B5}" srcOrd="0" destOrd="0" parTransId="{252CB949-6DED-42B1-BC2E-E8E8A5FEE15C}" sibTransId="{BF6C903E-7E9E-45BD-8CD6-5624D37E2739}"/>
    <dgm:cxn modelId="{79F54A8E-B001-4F22-A2BD-4D227905FB8B}" type="presOf" srcId="{2FAE9B84-0D0A-450E-B4B3-91315A4403B5}" destId="{44C04F5A-E5C6-437D-81B1-A77682BEC3A2}" srcOrd="0" destOrd="0" presId="urn:microsoft.com/office/officeart/2005/8/layout/orgChart1"/>
    <dgm:cxn modelId="{ADBDED77-8466-4A6B-B585-24FB599E5D22}" type="presOf" srcId="{74256C11-25C1-4D5A-9F19-A682EF568FF9}" destId="{0508434B-3640-40EC-8255-4F9F2E15D5F0}" srcOrd="0" destOrd="0" presId="urn:microsoft.com/office/officeart/2005/8/layout/orgChart1"/>
    <dgm:cxn modelId="{991077F4-815E-48AE-9264-195E8CEC699B}" srcId="{2FAE9B84-0D0A-450E-B4B3-91315A4403B5}" destId="{10E5061E-FF81-4D31-BAC8-D677B75D144E}" srcOrd="1" destOrd="0" parTransId="{8DAE268C-980A-4586-A671-2EC244356CD7}" sibTransId="{5ACA6F39-CC4F-4A6D-9D5E-EE4FECFDEDB4}"/>
    <dgm:cxn modelId="{AB89B0DD-653A-462D-B114-0B1C051CAC57}" type="presOf" srcId="{2FAE9B84-0D0A-450E-B4B3-91315A4403B5}" destId="{ACDACFCA-4865-4886-9653-38DA3D8CFF68}" srcOrd="1" destOrd="0" presId="urn:microsoft.com/office/officeart/2005/8/layout/orgChart1"/>
    <dgm:cxn modelId="{809440D4-0582-474F-9206-C90479C94A82}" srcId="{2FAE9B84-0D0A-450E-B4B3-91315A4403B5}" destId="{74256C11-25C1-4D5A-9F19-A682EF568FF9}" srcOrd="0" destOrd="0" parTransId="{1A807C72-EC1A-4066-B8B4-2442DB590B91}" sibTransId="{C011928B-C1D6-4284-90D3-C0EA1CB269E9}"/>
    <dgm:cxn modelId="{548E9F71-C1F6-4E30-9B0E-059ECCEAC977}" type="presOf" srcId="{10E5061E-FF81-4D31-BAC8-D677B75D144E}" destId="{6AE9E50A-5CA9-4A3E-85BD-14C57FEE68AF}" srcOrd="0" destOrd="0" presId="urn:microsoft.com/office/officeart/2005/8/layout/orgChart1"/>
    <dgm:cxn modelId="{AA699E17-1AC4-4EB8-AEC0-56FC47CC8E27}" type="presOf" srcId="{74256C11-25C1-4D5A-9F19-A682EF568FF9}" destId="{BEE42391-75BC-4DC5-AB0F-12FB110BDE97}" srcOrd="1" destOrd="0" presId="urn:microsoft.com/office/officeart/2005/8/layout/orgChart1"/>
    <dgm:cxn modelId="{A29101F7-3EDC-4CBA-956A-C02D8663BD6C}" type="presOf" srcId="{1A807C72-EC1A-4066-B8B4-2442DB590B91}" destId="{08BF6DC7-A30F-420D-B199-1B2A5CFAFF0B}" srcOrd="0" destOrd="0" presId="urn:microsoft.com/office/officeart/2005/8/layout/orgChart1"/>
    <dgm:cxn modelId="{91AF7AF3-40B0-4BB2-8C12-0ED9822AB542}" type="presOf" srcId="{D3FF6D36-7D00-4875-9A06-FEBA766621FB}" destId="{22353A67-79DF-4397-B0A5-3315DDF15856}" srcOrd="0" destOrd="0" presId="urn:microsoft.com/office/officeart/2005/8/layout/orgChart1"/>
    <dgm:cxn modelId="{4D703AED-379B-4716-BD47-8A05A4B98488}" type="presParOf" srcId="{22353A67-79DF-4397-B0A5-3315DDF15856}" destId="{BABEBD8A-880B-4DE2-B079-411CBF78069D}" srcOrd="0" destOrd="0" presId="urn:microsoft.com/office/officeart/2005/8/layout/orgChart1"/>
    <dgm:cxn modelId="{86A35520-6A18-4D70-88F4-5704C586F63D}" type="presParOf" srcId="{BABEBD8A-880B-4DE2-B079-411CBF78069D}" destId="{31BC0276-E15E-492A-A7BD-7A5F37B84A5B}" srcOrd="0" destOrd="0" presId="urn:microsoft.com/office/officeart/2005/8/layout/orgChart1"/>
    <dgm:cxn modelId="{4B00B2FC-F58A-41D0-83EF-FFC4F73090A4}" type="presParOf" srcId="{31BC0276-E15E-492A-A7BD-7A5F37B84A5B}" destId="{44C04F5A-E5C6-437D-81B1-A77682BEC3A2}" srcOrd="0" destOrd="0" presId="urn:microsoft.com/office/officeart/2005/8/layout/orgChart1"/>
    <dgm:cxn modelId="{11586BEB-5BBD-45AA-B65F-E5CCF41A4021}" type="presParOf" srcId="{31BC0276-E15E-492A-A7BD-7A5F37B84A5B}" destId="{ACDACFCA-4865-4886-9653-38DA3D8CFF68}" srcOrd="1" destOrd="0" presId="urn:microsoft.com/office/officeart/2005/8/layout/orgChart1"/>
    <dgm:cxn modelId="{BF5F1DE9-F124-4682-B05F-3E4CDF05DCC7}" type="presParOf" srcId="{BABEBD8A-880B-4DE2-B079-411CBF78069D}" destId="{768D4699-03CB-48C8-8223-7718C26A2B27}" srcOrd="1" destOrd="0" presId="urn:microsoft.com/office/officeart/2005/8/layout/orgChart1"/>
    <dgm:cxn modelId="{1E6D5B39-93EB-41BF-BDFB-4574F54C6E93}" type="presParOf" srcId="{768D4699-03CB-48C8-8223-7718C26A2B27}" destId="{08BF6DC7-A30F-420D-B199-1B2A5CFAFF0B}" srcOrd="0" destOrd="0" presId="urn:microsoft.com/office/officeart/2005/8/layout/orgChart1"/>
    <dgm:cxn modelId="{24E9C75D-4654-4A56-84DA-9C2505DCF292}" type="presParOf" srcId="{768D4699-03CB-48C8-8223-7718C26A2B27}" destId="{DDDF8B07-22EE-4664-88AC-A9AAEF45E3C0}" srcOrd="1" destOrd="0" presId="urn:microsoft.com/office/officeart/2005/8/layout/orgChart1"/>
    <dgm:cxn modelId="{84E511DD-628A-430C-BF93-F26FE1D18BBF}" type="presParOf" srcId="{DDDF8B07-22EE-4664-88AC-A9AAEF45E3C0}" destId="{76EA329E-50F8-440F-9EAE-130664887A6F}" srcOrd="0" destOrd="0" presId="urn:microsoft.com/office/officeart/2005/8/layout/orgChart1"/>
    <dgm:cxn modelId="{5D5796CD-4348-4EFC-9D37-B7B104C6F456}" type="presParOf" srcId="{76EA329E-50F8-440F-9EAE-130664887A6F}" destId="{0508434B-3640-40EC-8255-4F9F2E15D5F0}" srcOrd="0" destOrd="0" presId="urn:microsoft.com/office/officeart/2005/8/layout/orgChart1"/>
    <dgm:cxn modelId="{A6CEB01D-92E2-4529-BC8B-DA285FC4922A}" type="presParOf" srcId="{76EA329E-50F8-440F-9EAE-130664887A6F}" destId="{BEE42391-75BC-4DC5-AB0F-12FB110BDE97}" srcOrd="1" destOrd="0" presId="urn:microsoft.com/office/officeart/2005/8/layout/orgChart1"/>
    <dgm:cxn modelId="{CACF18EC-627B-4199-AB91-07B6932BFCBE}" type="presParOf" srcId="{DDDF8B07-22EE-4664-88AC-A9AAEF45E3C0}" destId="{18F38AA8-8A98-48C8-9B29-5E32A604C23F}" srcOrd="1" destOrd="0" presId="urn:microsoft.com/office/officeart/2005/8/layout/orgChart1"/>
    <dgm:cxn modelId="{155312AB-09FD-4391-BEC0-6DEBD38DF3CF}" type="presParOf" srcId="{DDDF8B07-22EE-4664-88AC-A9AAEF45E3C0}" destId="{6F409A6A-1404-4001-BC6A-2F6840D53380}" srcOrd="2" destOrd="0" presId="urn:microsoft.com/office/officeart/2005/8/layout/orgChart1"/>
    <dgm:cxn modelId="{E8CAE55E-4316-45C4-8048-ABFCFBA3ACA5}" type="presParOf" srcId="{768D4699-03CB-48C8-8223-7718C26A2B27}" destId="{3F178863-5F6E-468E-98D2-02BD8530F7D4}" srcOrd="2" destOrd="0" presId="urn:microsoft.com/office/officeart/2005/8/layout/orgChart1"/>
    <dgm:cxn modelId="{80062D9D-A35C-4119-AFFB-9A4AAA918A7E}" type="presParOf" srcId="{768D4699-03CB-48C8-8223-7718C26A2B27}" destId="{8523DDC5-5A41-4AB8-9E67-7829AEDAA0C7}" srcOrd="3" destOrd="0" presId="urn:microsoft.com/office/officeart/2005/8/layout/orgChart1"/>
    <dgm:cxn modelId="{3063A13F-DAD9-4BF0-A9D2-A530CDA34210}" type="presParOf" srcId="{8523DDC5-5A41-4AB8-9E67-7829AEDAA0C7}" destId="{B1F12BF6-1905-41BD-9DC7-5BD0D12FE4A3}" srcOrd="0" destOrd="0" presId="urn:microsoft.com/office/officeart/2005/8/layout/orgChart1"/>
    <dgm:cxn modelId="{110C18A3-7A1B-4AC1-9A2D-3CDB4D46C92E}" type="presParOf" srcId="{B1F12BF6-1905-41BD-9DC7-5BD0D12FE4A3}" destId="{6AE9E50A-5CA9-4A3E-85BD-14C57FEE68AF}" srcOrd="0" destOrd="0" presId="urn:microsoft.com/office/officeart/2005/8/layout/orgChart1"/>
    <dgm:cxn modelId="{69A0CD24-3BC8-4375-B627-B7DDC03CD271}" type="presParOf" srcId="{B1F12BF6-1905-41BD-9DC7-5BD0D12FE4A3}" destId="{2A98ACC5-6D57-4F4D-894B-BB891F30A5DB}" srcOrd="1" destOrd="0" presId="urn:microsoft.com/office/officeart/2005/8/layout/orgChart1"/>
    <dgm:cxn modelId="{AF0F21A2-7F90-4E61-AC35-FCF9D9066508}" type="presParOf" srcId="{8523DDC5-5A41-4AB8-9E67-7829AEDAA0C7}" destId="{7E459B60-0D37-41FF-8D0D-4AC58E903227}" srcOrd="1" destOrd="0" presId="urn:microsoft.com/office/officeart/2005/8/layout/orgChart1"/>
    <dgm:cxn modelId="{206C6913-ABFD-43F9-B5E2-E665F7C2A482}" type="presParOf" srcId="{8523DDC5-5A41-4AB8-9E67-7829AEDAA0C7}" destId="{9EC513D6-C74F-4541-8FE5-BB31EA4D0A36}" srcOrd="2" destOrd="0" presId="urn:microsoft.com/office/officeart/2005/8/layout/orgChart1"/>
    <dgm:cxn modelId="{897B59FC-9022-409A-AE99-12F2ED16A003}" type="presParOf" srcId="{BABEBD8A-880B-4DE2-B079-411CBF78069D}" destId="{3CE4B2A6-2611-4A8B-9A29-546D222E8E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8103-8628-4ED9-AE41-CBA020EA1532}">
      <dsp:nvSpPr>
        <dsp:cNvPr id="0" name=""/>
        <dsp:cNvSpPr/>
      </dsp:nvSpPr>
      <dsp:spPr>
        <a:xfrm>
          <a:off x="3" y="0"/>
          <a:ext cx="2195672" cy="100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Содержание</a:t>
          </a:r>
          <a:endParaRPr lang="ru-RU" sz="2600" kern="1200" dirty="0"/>
        </a:p>
      </dsp:txBody>
      <dsp:txXfrm>
        <a:off x="29296" y="29293"/>
        <a:ext cx="2137086" cy="941546"/>
      </dsp:txXfrm>
    </dsp:sp>
    <dsp:sp modelId="{CF7B631F-30CB-4C21-8E91-F0ED00B7C01D}">
      <dsp:nvSpPr>
        <dsp:cNvPr id="0" name=""/>
        <dsp:cNvSpPr/>
      </dsp:nvSpPr>
      <dsp:spPr>
        <a:xfrm>
          <a:off x="2417078" y="227802"/>
          <a:ext cx="469373" cy="54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2417078" y="336707"/>
        <a:ext cx="328561" cy="326716"/>
      </dsp:txXfrm>
    </dsp:sp>
    <dsp:sp modelId="{6E71F01F-B08B-4C76-84E2-6F7FD7257AC4}">
      <dsp:nvSpPr>
        <dsp:cNvPr id="0" name=""/>
        <dsp:cNvSpPr/>
      </dsp:nvSpPr>
      <dsp:spPr>
        <a:xfrm>
          <a:off x="3081286" y="0"/>
          <a:ext cx="2195672" cy="100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Содержание сайта</a:t>
          </a:r>
          <a:endParaRPr lang="ru-RU" sz="2600" kern="1200" dirty="0"/>
        </a:p>
      </dsp:txBody>
      <dsp:txXfrm>
        <a:off x="3110579" y="29293"/>
        <a:ext cx="2137086" cy="941546"/>
      </dsp:txXfrm>
    </dsp:sp>
    <dsp:sp modelId="{EC405DA9-C958-4039-A41A-39B8F7FA8891}">
      <dsp:nvSpPr>
        <dsp:cNvPr id="0" name=""/>
        <dsp:cNvSpPr/>
      </dsp:nvSpPr>
      <dsp:spPr>
        <a:xfrm>
          <a:off x="5496526" y="227802"/>
          <a:ext cx="465482" cy="54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5496526" y="336707"/>
        <a:ext cx="325837" cy="326716"/>
      </dsp:txXfrm>
    </dsp:sp>
    <dsp:sp modelId="{6FB3AA25-742F-4BE1-A475-AF0A5AD43A96}">
      <dsp:nvSpPr>
        <dsp:cNvPr id="0" name=""/>
        <dsp:cNvSpPr/>
      </dsp:nvSpPr>
      <dsp:spPr>
        <a:xfrm>
          <a:off x="6155227" y="0"/>
          <a:ext cx="2195672" cy="1000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Все страницы</a:t>
          </a:r>
          <a:endParaRPr lang="ru-RU" sz="2600" kern="1200" dirty="0"/>
        </a:p>
      </dsp:txBody>
      <dsp:txXfrm>
        <a:off x="6184520" y="29293"/>
        <a:ext cx="2137086" cy="941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D8B1D-58E8-45AC-B748-A2A5739B717E}">
      <dsp:nvSpPr>
        <dsp:cNvPr id="0" name=""/>
        <dsp:cNvSpPr/>
      </dsp:nvSpPr>
      <dsp:spPr>
        <a:xfrm>
          <a:off x="2" y="1256908"/>
          <a:ext cx="1307957" cy="104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Информация о новом телефоне </a:t>
          </a:r>
          <a:r>
            <a:rPr lang="en-US" sz="1500" kern="1200" dirty="0" err="1" smtClean="0"/>
            <a:t>iPhone</a:t>
          </a:r>
          <a:r>
            <a:rPr lang="en-US" sz="1500" kern="1200" dirty="0" smtClean="0"/>
            <a:t> </a:t>
          </a:r>
          <a:r>
            <a:rPr lang="ru-RU" sz="1500" kern="1200" dirty="0" smtClean="0"/>
            <a:t>5</a:t>
          </a:r>
          <a:endParaRPr lang="ru-RU" sz="1500" kern="1200" dirty="0"/>
        </a:p>
      </dsp:txBody>
      <dsp:txXfrm>
        <a:off x="30529" y="1287435"/>
        <a:ext cx="1246903" cy="981224"/>
      </dsp:txXfrm>
    </dsp:sp>
    <dsp:sp modelId="{945B71E5-29AE-4621-9947-FEA034865804}">
      <dsp:nvSpPr>
        <dsp:cNvPr id="0" name=""/>
        <dsp:cNvSpPr/>
      </dsp:nvSpPr>
      <dsp:spPr>
        <a:xfrm rot="19446728">
          <a:off x="1388603" y="982748"/>
          <a:ext cx="280755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396597" y="1072310"/>
        <a:ext cx="196529" cy="194623"/>
      </dsp:txXfrm>
    </dsp:sp>
    <dsp:sp modelId="{D42200C3-444B-4287-AE18-6BF3468F80E0}">
      <dsp:nvSpPr>
        <dsp:cNvPr id="0" name=""/>
        <dsp:cNvSpPr/>
      </dsp:nvSpPr>
      <dsp:spPr>
        <a:xfrm>
          <a:off x="1737127" y="0"/>
          <a:ext cx="1307957" cy="104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Поиск</a:t>
          </a:r>
          <a:r>
            <a:rPr lang="en-US" sz="1500" kern="1200" dirty="0" smtClean="0"/>
            <a:t>: </a:t>
          </a:r>
          <a:r>
            <a:rPr lang="en-US" sz="1500" kern="1200" dirty="0" err="1" smtClean="0"/>
            <a:t>iPhone</a:t>
          </a:r>
          <a:r>
            <a:rPr lang="en-US" sz="1500" kern="1200" dirty="0" smtClean="0"/>
            <a:t> </a:t>
          </a:r>
          <a:r>
            <a:rPr lang="ru-RU" sz="1500" kern="1200" dirty="0" smtClean="0"/>
            <a:t>5</a:t>
          </a:r>
          <a:endParaRPr lang="ru-RU" sz="1500" kern="1200" dirty="0"/>
        </a:p>
      </dsp:txBody>
      <dsp:txXfrm>
        <a:off x="1767654" y="30527"/>
        <a:ext cx="1246903" cy="981224"/>
      </dsp:txXfrm>
    </dsp:sp>
    <dsp:sp modelId="{66B7896F-5B05-4017-AB10-A06A7D895C9D}">
      <dsp:nvSpPr>
        <dsp:cNvPr id="0" name=""/>
        <dsp:cNvSpPr/>
      </dsp:nvSpPr>
      <dsp:spPr>
        <a:xfrm rot="1940387">
          <a:off x="3170207" y="975641"/>
          <a:ext cx="389814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3177754" y="1014488"/>
        <a:ext cx="292502" cy="194623"/>
      </dsp:txXfrm>
    </dsp:sp>
    <dsp:sp modelId="{57389DAA-A5B3-441E-BF7F-FAA8B3FD6E96}">
      <dsp:nvSpPr>
        <dsp:cNvPr id="0" name=""/>
        <dsp:cNvSpPr/>
      </dsp:nvSpPr>
      <dsp:spPr>
        <a:xfrm>
          <a:off x="3666501" y="1221575"/>
          <a:ext cx="1307957" cy="104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Обзор телефона</a:t>
          </a:r>
          <a:endParaRPr lang="ru-RU" sz="1500" kern="1200" dirty="0"/>
        </a:p>
      </dsp:txBody>
      <dsp:txXfrm>
        <a:off x="3697028" y="1252102"/>
        <a:ext cx="1246903" cy="981224"/>
      </dsp:txXfrm>
    </dsp:sp>
    <dsp:sp modelId="{D854A583-0E7B-4085-8878-BEC2DC1279D5}">
      <dsp:nvSpPr>
        <dsp:cNvPr id="0" name=""/>
        <dsp:cNvSpPr/>
      </dsp:nvSpPr>
      <dsp:spPr>
        <a:xfrm rot="19605412">
          <a:off x="5084577" y="964276"/>
          <a:ext cx="352175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5092539" y="1055824"/>
        <a:ext cx="254863" cy="194623"/>
      </dsp:txXfrm>
    </dsp:sp>
    <dsp:sp modelId="{77145D56-CF72-4B4D-BA35-16A29A06CE01}">
      <dsp:nvSpPr>
        <dsp:cNvPr id="0" name=""/>
        <dsp:cNvSpPr/>
      </dsp:nvSpPr>
      <dsp:spPr>
        <a:xfrm>
          <a:off x="5530199" y="0"/>
          <a:ext cx="1307957" cy="104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Поиск: «Купить </a:t>
          </a:r>
          <a:r>
            <a:rPr lang="en-US" sz="1500" kern="1200" dirty="0" err="1" smtClean="0"/>
            <a:t>iPhone</a:t>
          </a:r>
          <a:r>
            <a:rPr lang="en-US" sz="1500" kern="1200" dirty="0" smtClean="0"/>
            <a:t> </a:t>
          </a:r>
          <a:r>
            <a:rPr lang="ru-RU" sz="1500" kern="1200" dirty="0" smtClean="0"/>
            <a:t>5»</a:t>
          </a:r>
          <a:endParaRPr lang="ru-RU" sz="1500" kern="1200" dirty="0"/>
        </a:p>
      </dsp:txBody>
      <dsp:txXfrm>
        <a:off x="5560726" y="30527"/>
        <a:ext cx="1246903" cy="981224"/>
      </dsp:txXfrm>
    </dsp:sp>
    <dsp:sp modelId="{9FC3B7D8-BFB5-4ACE-9B0A-ED2C145C0562}">
      <dsp:nvSpPr>
        <dsp:cNvPr id="0" name=""/>
        <dsp:cNvSpPr/>
      </dsp:nvSpPr>
      <dsp:spPr>
        <a:xfrm rot="2051031">
          <a:off x="6933661" y="974738"/>
          <a:ext cx="314336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6941807" y="1013121"/>
        <a:ext cx="220035" cy="194623"/>
      </dsp:txXfrm>
    </dsp:sp>
    <dsp:sp modelId="{B71F15CD-9B7D-4E70-AB2A-F183D4F777DD}">
      <dsp:nvSpPr>
        <dsp:cNvPr id="0" name=""/>
        <dsp:cNvSpPr/>
      </dsp:nvSpPr>
      <dsp:spPr>
        <a:xfrm>
          <a:off x="7328782" y="1221575"/>
          <a:ext cx="1307957" cy="104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Поиск лучшего предложения и покупка</a:t>
          </a:r>
          <a:endParaRPr lang="ru-RU" sz="1500" kern="1200" dirty="0"/>
        </a:p>
      </dsp:txBody>
      <dsp:txXfrm>
        <a:off x="7359309" y="1252102"/>
        <a:ext cx="1246903" cy="981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1CBA3-840E-4098-823B-EE679FE0C44C}">
      <dsp:nvSpPr>
        <dsp:cNvPr id="0" name=""/>
        <dsp:cNvSpPr/>
      </dsp:nvSpPr>
      <dsp:spPr>
        <a:xfrm>
          <a:off x="2226078" y="1611900"/>
          <a:ext cx="1574966" cy="27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70"/>
              </a:lnTo>
              <a:lnTo>
                <a:pt x="1574966" y="136670"/>
              </a:lnTo>
              <a:lnTo>
                <a:pt x="1574966" y="273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78863-5F6E-468E-98D2-02BD8530F7D4}">
      <dsp:nvSpPr>
        <dsp:cNvPr id="0" name=""/>
        <dsp:cNvSpPr/>
      </dsp:nvSpPr>
      <dsp:spPr>
        <a:xfrm>
          <a:off x="2180358" y="1611900"/>
          <a:ext cx="91440" cy="2733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F6DC7-A30F-420D-B199-1B2A5CFAFF0B}">
      <dsp:nvSpPr>
        <dsp:cNvPr id="0" name=""/>
        <dsp:cNvSpPr/>
      </dsp:nvSpPr>
      <dsp:spPr>
        <a:xfrm>
          <a:off x="651111" y="1611900"/>
          <a:ext cx="1574966" cy="273341"/>
        </a:xfrm>
        <a:custGeom>
          <a:avLst/>
          <a:gdLst/>
          <a:ahLst/>
          <a:cxnLst/>
          <a:rect l="0" t="0" r="0" b="0"/>
          <a:pathLst>
            <a:path>
              <a:moveTo>
                <a:pt x="1574966" y="0"/>
              </a:moveTo>
              <a:lnTo>
                <a:pt x="1574966" y="136670"/>
              </a:lnTo>
              <a:lnTo>
                <a:pt x="0" y="136670"/>
              </a:lnTo>
              <a:lnTo>
                <a:pt x="0" y="273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04F5A-E5C6-437D-81B1-A77682BEC3A2}">
      <dsp:nvSpPr>
        <dsp:cNvPr id="0" name=""/>
        <dsp:cNvSpPr/>
      </dsp:nvSpPr>
      <dsp:spPr>
        <a:xfrm>
          <a:off x="1211793" y="432049"/>
          <a:ext cx="2028569" cy="1179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Контекстный</a:t>
          </a:r>
          <a:endParaRPr lang="ru-RU" sz="1700" kern="1200" dirty="0"/>
        </a:p>
      </dsp:txBody>
      <dsp:txXfrm>
        <a:off x="1269389" y="489645"/>
        <a:ext cx="1913377" cy="1064659"/>
      </dsp:txXfrm>
    </dsp:sp>
    <dsp:sp modelId="{0508434B-3640-40EC-8255-4F9F2E15D5F0}">
      <dsp:nvSpPr>
        <dsp:cNvPr id="0" name=""/>
        <dsp:cNvSpPr/>
      </dsp:nvSpPr>
      <dsp:spPr>
        <a:xfrm>
          <a:off x="298" y="1885242"/>
          <a:ext cx="1301625" cy="650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Места размещения</a:t>
          </a:r>
          <a:endParaRPr lang="ru-RU" sz="1700" kern="1200" dirty="0"/>
        </a:p>
      </dsp:txBody>
      <dsp:txXfrm>
        <a:off x="32068" y="1917012"/>
        <a:ext cx="1238085" cy="587272"/>
      </dsp:txXfrm>
    </dsp:sp>
    <dsp:sp modelId="{6AE9E50A-5CA9-4A3E-85BD-14C57FEE68AF}">
      <dsp:nvSpPr>
        <dsp:cNvPr id="0" name=""/>
        <dsp:cNvSpPr/>
      </dsp:nvSpPr>
      <dsp:spPr>
        <a:xfrm>
          <a:off x="1575265" y="1885242"/>
          <a:ext cx="1301625" cy="650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Темы</a:t>
          </a:r>
          <a:endParaRPr lang="ru-RU" sz="1700" kern="1200" dirty="0"/>
        </a:p>
      </dsp:txBody>
      <dsp:txXfrm>
        <a:off x="1607035" y="1917012"/>
        <a:ext cx="1238085" cy="587272"/>
      </dsp:txXfrm>
    </dsp:sp>
    <dsp:sp modelId="{5D2DF626-AAA8-4EC0-A2B7-78094F635DF5}">
      <dsp:nvSpPr>
        <dsp:cNvPr id="0" name=""/>
        <dsp:cNvSpPr/>
      </dsp:nvSpPr>
      <dsp:spPr>
        <a:xfrm>
          <a:off x="3150231" y="1885242"/>
          <a:ext cx="1301625" cy="650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Ключевые слова</a:t>
          </a:r>
          <a:endParaRPr lang="ru-RU" sz="1700" kern="1200" dirty="0"/>
        </a:p>
      </dsp:txBody>
      <dsp:txXfrm>
        <a:off x="3182001" y="1917012"/>
        <a:ext cx="1238085" cy="5872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78863-5F6E-468E-98D2-02BD8530F7D4}">
      <dsp:nvSpPr>
        <dsp:cNvPr id="0" name=""/>
        <dsp:cNvSpPr/>
      </dsp:nvSpPr>
      <dsp:spPr>
        <a:xfrm>
          <a:off x="2064060" y="1180002"/>
          <a:ext cx="1129551" cy="392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37"/>
              </a:lnTo>
              <a:lnTo>
                <a:pt x="1129551" y="196037"/>
              </a:lnTo>
              <a:lnTo>
                <a:pt x="1129551" y="392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F6DC7-A30F-420D-B199-1B2A5CFAFF0B}">
      <dsp:nvSpPr>
        <dsp:cNvPr id="0" name=""/>
        <dsp:cNvSpPr/>
      </dsp:nvSpPr>
      <dsp:spPr>
        <a:xfrm>
          <a:off x="934508" y="1180002"/>
          <a:ext cx="1129551" cy="392075"/>
        </a:xfrm>
        <a:custGeom>
          <a:avLst/>
          <a:gdLst/>
          <a:ahLst/>
          <a:cxnLst/>
          <a:rect l="0" t="0" r="0" b="0"/>
          <a:pathLst>
            <a:path>
              <a:moveTo>
                <a:pt x="1129551" y="0"/>
              </a:moveTo>
              <a:lnTo>
                <a:pt x="1129551" y="196037"/>
              </a:lnTo>
              <a:lnTo>
                <a:pt x="0" y="196037"/>
              </a:lnTo>
              <a:lnTo>
                <a:pt x="0" y="392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04F5A-E5C6-437D-81B1-A77682BEC3A2}">
      <dsp:nvSpPr>
        <dsp:cNvPr id="0" name=""/>
        <dsp:cNvSpPr/>
      </dsp:nvSpPr>
      <dsp:spPr>
        <a:xfrm>
          <a:off x="1130546" y="246488"/>
          <a:ext cx="1867026" cy="93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Аудиторный</a:t>
          </a:r>
          <a:endParaRPr lang="ru-RU" sz="2500" kern="1200" dirty="0"/>
        </a:p>
      </dsp:txBody>
      <dsp:txXfrm>
        <a:off x="1176116" y="292058"/>
        <a:ext cx="1775886" cy="842373"/>
      </dsp:txXfrm>
    </dsp:sp>
    <dsp:sp modelId="{0508434B-3640-40EC-8255-4F9F2E15D5F0}">
      <dsp:nvSpPr>
        <dsp:cNvPr id="0" name=""/>
        <dsp:cNvSpPr/>
      </dsp:nvSpPr>
      <dsp:spPr>
        <a:xfrm>
          <a:off x="995" y="1572077"/>
          <a:ext cx="1867026" cy="93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Ремаркетинг</a:t>
          </a:r>
          <a:endParaRPr lang="ru-RU" sz="2500" kern="1200" dirty="0"/>
        </a:p>
      </dsp:txBody>
      <dsp:txXfrm>
        <a:off x="46565" y="1617647"/>
        <a:ext cx="1775886" cy="842373"/>
      </dsp:txXfrm>
    </dsp:sp>
    <dsp:sp modelId="{6AE9E50A-5CA9-4A3E-85BD-14C57FEE68AF}">
      <dsp:nvSpPr>
        <dsp:cNvPr id="0" name=""/>
        <dsp:cNvSpPr/>
      </dsp:nvSpPr>
      <dsp:spPr>
        <a:xfrm>
          <a:off x="2260097" y="1572077"/>
          <a:ext cx="1867026" cy="93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Интересы</a:t>
          </a:r>
          <a:endParaRPr lang="ru-RU" sz="2500" kern="1200" dirty="0"/>
        </a:p>
      </dsp:txBody>
      <dsp:txXfrm>
        <a:off x="2305667" y="1617647"/>
        <a:ext cx="1775886" cy="842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31E8F-CAAD-428C-AAE4-A0A7954109C4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F8BCF-6933-4E46-93DC-FCC534262B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580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37C6-E6D8-45C0-A63C-F589BC309389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E1C4-EC0B-4989-9809-BEDD6505D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75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2.xml"/><Relationship Id="rId21" Type="http://schemas.openxmlformats.org/officeDocument/2006/relationships/diagramColors" Target="../diagrams/colors5.xml"/><Relationship Id="rId7" Type="http://schemas.openxmlformats.org/officeDocument/2006/relationships/image" Target="../media/image11.jpeg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diagramData" Target="../diagrams/data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wm.ru/blog/?p=90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broskin@arwm.ru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lit.ru/" TargetMode="External"/><Relationship Id="rId2" Type="http://schemas.openxmlformats.org/officeDocument/2006/relationships/hyperlink" Target="http://support.google.com/googleanalytics/bin/answer.py?hl=ru&amp;answer=555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Контекстная реклама Продвинутый уровень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Аброськин Петр </a:t>
            </a:r>
            <a:endParaRPr lang="en-US" sz="1800" dirty="0" smtClean="0"/>
          </a:p>
          <a:p>
            <a:r>
              <a:rPr lang="en-US" sz="1800" dirty="0" smtClean="0"/>
              <a:t>abroskin@arwm.ru</a:t>
            </a:r>
            <a:endParaRPr lang="ru-RU" sz="1800" dirty="0" smtClean="0"/>
          </a:p>
          <a:p>
            <a:endParaRPr lang="ru-RU" sz="1800" dirty="0"/>
          </a:p>
        </p:txBody>
      </p:sp>
      <p:pic>
        <p:nvPicPr>
          <p:cNvPr id="4" name="Picture 2" descr="C:\Users\adv2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157863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создания 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Бизнес-результат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Определить список страниц</a:t>
            </a:r>
          </a:p>
          <a:p>
            <a:pPr marL="914400" lvl="1" indent="-514350"/>
            <a:r>
              <a:rPr lang="ru-RU" dirty="0" smtClean="0"/>
              <a:t>Изучить </a:t>
            </a:r>
            <a:r>
              <a:rPr lang="en-US" dirty="0" smtClean="0"/>
              <a:t>URL </a:t>
            </a:r>
            <a:r>
              <a:rPr lang="ru-RU" dirty="0" smtClean="0"/>
              <a:t>страниц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Составить регулярное выражение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Проверить регулярное выражение</a:t>
            </a:r>
          </a:p>
          <a:p>
            <a:pPr marL="914400" lvl="1" indent="-514350"/>
            <a:r>
              <a:rPr lang="ru-RU" dirty="0" smtClean="0"/>
              <a:t>Отчет «Содержание сайта - Страницы»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Завести цель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настроим 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Бизнес-результат</a:t>
            </a:r>
            <a:endParaRPr lang="en-US" dirty="0" smtClean="0"/>
          </a:p>
          <a:p>
            <a:pPr lvl="1"/>
            <a:r>
              <a:rPr lang="ru-RU" dirty="0" smtClean="0"/>
              <a:t>Корпоративный сайт </a:t>
            </a:r>
            <a:r>
              <a:rPr lang="en-US" dirty="0" smtClean="0"/>
              <a:t>www.arwm.ru</a:t>
            </a:r>
          </a:p>
          <a:p>
            <a:pPr lvl="1"/>
            <a:r>
              <a:rPr lang="ru-RU" dirty="0" smtClean="0"/>
              <a:t>Цель - отправление заявки</a:t>
            </a:r>
            <a:endParaRPr lang="ru-RU" dirty="0"/>
          </a:p>
        </p:txBody>
      </p:sp>
      <p:pic>
        <p:nvPicPr>
          <p:cNvPr id="1026" name="Picture 2" descr="C:\Documents and Settings\adv16\Рабочий стол\Семинары\1-дневный семинар - Презентация\images\goal-sent-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326183"/>
            <a:ext cx="3726776" cy="3317527"/>
          </a:xfrm>
          <a:prstGeom prst="rect">
            <a:avLst/>
          </a:prstGeom>
          <a:noFill/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3357554" y="4429133"/>
            <a:ext cx="1143008" cy="78581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ru-RU" dirty="0" smtClean="0"/>
              <a:t>Страница «Спасибо за заявку!»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 marL="514350" indent="-514350">
              <a:buNone/>
            </a:pPr>
            <a:r>
              <a:rPr lang="en-US" dirty="0" smtClean="0"/>
              <a:t>http://arwm.ru/services/adv/?sent=28</a:t>
            </a:r>
          </a:p>
          <a:p>
            <a:pPr marL="514350" indent="-514350">
              <a:buNone/>
            </a:pPr>
            <a:r>
              <a:rPr lang="en-US" dirty="0" smtClean="0"/>
              <a:t>http://arwm.ru/services/adv/direct/?sent=32</a:t>
            </a:r>
          </a:p>
          <a:p>
            <a:pPr marL="514350" indent="-514350">
              <a:buNone/>
            </a:pPr>
            <a:r>
              <a:rPr lang="en-US" dirty="0" smtClean="0"/>
              <a:t>http://arwm.ru/services/adv/context/?sent=30</a:t>
            </a:r>
          </a:p>
          <a:p>
            <a:pPr marL="514350" indent="-514350">
              <a:buNone/>
            </a:pPr>
            <a:r>
              <a:rPr lang="en-US" dirty="0" smtClean="0"/>
              <a:t>http://arwm.ru/contacts/?sent=35</a:t>
            </a:r>
            <a:endParaRPr lang="ru-RU" dirty="0" smtClean="0"/>
          </a:p>
        </p:txBody>
      </p:sp>
      <p:grpSp>
        <p:nvGrpSpPr>
          <p:cNvPr id="4" name="Группа 10"/>
          <p:cNvGrpSpPr/>
          <p:nvPr/>
        </p:nvGrpSpPr>
        <p:grpSpPr>
          <a:xfrm>
            <a:off x="5000628" y="2143116"/>
            <a:ext cx="2714644" cy="1714512"/>
            <a:chOff x="5000628" y="2143116"/>
            <a:chExt cx="2714644" cy="171451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43570" y="2143116"/>
              <a:ext cx="71438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6786578" y="2714620"/>
              <a:ext cx="71438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000892" y="3286124"/>
              <a:ext cx="71438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5000628" y="3857628"/>
              <a:ext cx="71438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13"/>
          <p:cNvGrpSpPr/>
          <p:nvPr/>
        </p:nvGrpSpPr>
        <p:grpSpPr>
          <a:xfrm>
            <a:off x="1357290" y="4500570"/>
            <a:ext cx="6562725" cy="1695450"/>
            <a:chOff x="1357290" y="4857760"/>
            <a:chExt cx="6562725" cy="1695450"/>
          </a:xfrm>
        </p:grpSpPr>
        <p:pic>
          <p:nvPicPr>
            <p:cNvPr id="10242" name="Picture 2" descr="C:\Documents and Settings\adv16\Рабочий стол\Семинары\1-дневный семинар - Презентация\images\goal-sent-proble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7290" y="4857760"/>
              <a:ext cx="6562725" cy="1695450"/>
            </a:xfrm>
            <a:prstGeom prst="rect">
              <a:avLst/>
            </a:prstGeom>
            <a:noFill/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2935644" y="550719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>
                  <a:solidFill>
                    <a:srgbClr val="FF0000"/>
                  </a:solidFill>
                </a:rPr>
                <a:t>?</a:t>
              </a:r>
              <a:endParaRPr lang="ru-RU" sz="4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регулярного выражения</a:t>
            </a:r>
            <a:endParaRPr lang="ru-RU" dirty="0"/>
          </a:p>
        </p:txBody>
      </p:sp>
      <p:pic>
        <p:nvPicPr>
          <p:cNvPr id="6" name="Рисунок 5" descr="prover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714488"/>
            <a:ext cx="8742226" cy="3714776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428596" y="5572140"/>
          <a:ext cx="835824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Заводим цель</a:t>
            </a:r>
            <a:endParaRPr lang="ru-RU" dirty="0"/>
          </a:p>
        </p:txBody>
      </p:sp>
      <p:pic>
        <p:nvPicPr>
          <p:cNvPr id="6" name="Рисунок 5" descr="b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142984"/>
            <a:ext cx="6829421" cy="5546158"/>
          </a:xfrm>
          <a:prstGeom prst="rect">
            <a:avLst/>
          </a:prstGeom>
        </p:spPr>
      </p:pic>
      <p:sp>
        <p:nvSpPr>
          <p:cNvPr id="5" name="Блок-схема: альтернативный процесс 4"/>
          <p:cNvSpPr/>
          <p:nvPr/>
        </p:nvSpPr>
        <p:spPr>
          <a:xfrm>
            <a:off x="4643438" y="5286388"/>
            <a:ext cx="428628" cy="2714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zl68cmv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4499992" cy="4499992"/>
          </a:xfrm>
          <a:prstGeom prst="rect">
            <a:avLst/>
          </a:prstGeom>
        </p:spPr>
      </p:pic>
      <p:pic>
        <p:nvPicPr>
          <p:cNvPr id="12" name="Рисунок 11" descr="rp8y5jk5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96752"/>
            <a:ext cx="4499992" cy="44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Анализируем и улучшаем существующую рекламную кампанию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Суровая правда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веб-аналитики никогда не будут точными на 100% и даже величины ошибок оценить трудно</a:t>
            </a:r>
          </a:p>
          <a:p>
            <a:r>
              <a:rPr lang="ru-RU" dirty="0" smtClean="0"/>
              <a:t>Главное – анализ тенденций</a:t>
            </a:r>
          </a:p>
          <a:p>
            <a:r>
              <a:rPr lang="ru-RU" dirty="0" smtClean="0"/>
              <a:t>Решения принимаем по мере накопления статистики </a:t>
            </a:r>
            <a:r>
              <a:rPr lang="ru-RU" dirty="0" smtClean="0">
                <a:solidFill>
                  <a:srgbClr val="FF0000"/>
                </a:solidFill>
              </a:rPr>
              <a:t>(мин. 100 посещений)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395536" y="260648"/>
            <a:ext cx="837377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Отчетность по данным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GA, YM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5085184"/>
            <a:ext cx="8572500" cy="1351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700" b="1" dirty="0">
                <a:latin typeface="+mn-lt"/>
              </a:rPr>
              <a:t>Выводы и рекомендации: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1. Уменьшение стоимости привлечения в системе Яндекс.Директ</a:t>
            </a:r>
          </a:p>
          <a:p>
            <a:pPr>
              <a:spcBef>
                <a:spcPts val="400"/>
              </a:spcBef>
              <a:defRPr/>
            </a:pPr>
            <a:r>
              <a:rPr lang="ru-RU" dirty="0" smtClean="0"/>
              <a:t>2</a:t>
            </a:r>
            <a:r>
              <a:rPr lang="ru-RU" dirty="0"/>
              <a:t>.  Перераспределение части средств </a:t>
            </a:r>
            <a:r>
              <a:rPr lang="ru-RU" dirty="0" smtClean="0"/>
              <a:t>из Яндекс </a:t>
            </a:r>
            <a:r>
              <a:rPr lang="ru-RU" dirty="0" err="1" smtClean="0"/>
              <a:t>Директ</a:t>
            </a:r>
            <a:r>
              <a:rPr lang="ru-RU" dirty="0" smtClean="0"/>
              <a:t> в </a:t>
            </a:r>
            <a:r>
              <a:rPr lang="ru-RU" dirty="0"/>
              <a:t>Гугл (самую оптимальную по показателям конверсии систему</a:t>
            </a:r>
            <a:r>
              <a:rPr lang="ru-RU" dirty="0" smtClean="0"/>
              <a:t>).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35040"/>
              </p:ext>
            </p:extLst>
          </p:nvPr>
        </p:nvGraphicFramePr>
        <p:xfrm>
          <a:off x="251520" y="1340768"/>
          <a:ext cx="8318697" cy="3528392"/>
        </p:xfrm>
        <a:graphic>
          <a:graphicData uri="http://schemas.openxmlformats.org/drawingml/2006/table">
            <a:tbl>
              <a:tblPr/>
              <a:tblGrid>
                <a:gridCol w="2736414"/>
                <a:gridCol w="1532391"/>
                <a:gridCol w="2079675"/>
                <a:gridCol w="1970217"/>
              </a:tblGrid>
              <a:tr h="85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Источник посетителей</a:t>
                      </a:r>
                    </a:p>
                  </a:txBody>
                  <a:tcPr marL="7246" marR="7246" marT="724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Заказ</a:t>
                      </a: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Конверсия, %</a:t>
                      </a: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Стоимость привлечения заказа (</a:t>
                      </a:r>
                      <a:r>
                        <a:rPr lang="ru-RU" sz="1400" b="1" i="0" u="none" strike="noStrike" dirty="0" err="1" smtClean="0">
                          <a:solidFill>
                            <a:srgbClr val="4D4D4D"/>
                          </a:solidFill>
                          <a:latin typeface="Book Antiqua"/>
                        </a:rPr>
                        <a:t>руб</a:t>
                      </a:r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)</a:t>
                      </a:r>
                      <a:endParaRPr lang="ru-RU" sz="14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Yandex</a:t>
                      </a:r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Direct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2</a:t>
                      </a:r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,2</a:t>
                      </a:r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542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Google</a:t>
                      </a:r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Adwords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1</a:t>
                      </a:r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,4</a:t>
                      </a:r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284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Begun</a:t>
                      </a:r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(Rambler</a:t>
                      </a:r>
                      <a:r>
                        <a:rPr lang="en-US" sz="1600" b="1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0</a:t>
                      </a:r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,7</a:t>
                      </a:r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375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Yandex</a:t>
                      </a:r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Organic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1,8%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4D4D4D"/>
                          </a:solidFill>
                          <a:latin typeface="Book Antiqua"/>
                        </a:rPr>
                        <a:t>Прямые заходы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4D4D4D"/>
                          </a:solidFill>
                          <a:latin typeface="Book Antiqua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4</a:t>
                      </a:r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,5</a:t>
                      </a:r>
                      <a:r>
                        <a:rPr lang="ru-RU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395536" y="260648"/>
            <a:ext cx="837377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Отчетность по словам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5085184"/>
            <a:ext cx="8572500" cy="1351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700" b="1" dirty="0">
                <a:latin typeface="+mn-lt"/>
              </a:rPr>
              <a:t>Выводы и рекомендации:</a:t>
            </a:r>
          </a:p>
          <a:p>
            <a:pPr>
              <a:spcBef>
                <a:spcPts val="900"/>
              </a:spcBef>
              <a:defRPr/>
            </a:pPr>
            <a:r>
              <a:rPr lang="ru-RU" dirty="0"/>
              <a:t>1. </a:t>
            </a:r>
            <a:r>
              <a:rPr lang="ru-RU" dirty="0" smtClean="0"/>
              <a:t>Уменьшение ставок по слову «велосипед» и «велосипеды </a:t>
            </a:r>
            <a:r>
              <a:rPr lang="en-US" dirty="0" smtClean="0"/>
              <a:t>Merida</a:t>
            </a:r>
            <a:r>
              <a:rPr lang="ru-RU" dirty="0" smtClean="0"/>
              <a:t>»</a:t>
            </a:r>
            <a:endParaRPr lang="ru-RU" dirty="0"/>
          </a:p>
          <a:p>
            <a:pPr>
              <a:spcBef>
                <a:spcPts val="400"/>
              </a:spcBef>
              <a:defRPr/>
            </a:pPr>
            <a:r>
              <a:rPr lang="ru-RU" dirty="0"/>
              <a:t>2. </a:t>
            </a:r>
            <a:r>
              <a:rPr lang="ru-RU" dirty="0" smtClean="0"/>
              <a:t>Перераспределение </a:t>
            </a:r>
            <a:r>
              <a:rPr lang="ru-RU" dirty="0"/>
              <a:t>части </a:t>
            </a:r>
            <a:r>
              <a:rPr lang="ru-RU" dirty="0" smtClean="0"/>
              <a:t>средств на эффективные слова (купить велосипед, заказать велосипед)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35040"/>
              </p:ext>
            </p:extLst>
          </p:nvPr>
        </p:nvGraphicFramePr>
        <p:xfrm>
          <a:off x="251520" y="1340768"/>
          <a:ext cx="8318697" cy="3528392"/>
        </p:xfrm>
        <a:graphic>
          <a:graphicData uri="http://schemas.openxmlformats.org/drawingml/2006/table">
            <a:tbl>
              <a:tblPr/>
              <a:tblGrid>
                <a:gridCol w="2736414"/>
                <a:gridCol w="1532391"/>
                <a:gridCol w="2079675"/>
                <a:gridCol w="1970217"/>
              </a:tblGrid>
              <a:tr h="85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Ключевое</a:t>
                      </a:r>
                      <a:r>
                        <a:rPr lang="ru-RU" sz="1400" b="1" i="0" u="none" strike="noStrike" baseline="0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 слово</a:t>
                      </a:r>
                      <a:endParaRPr lang="ru-RU" sz="14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7246" marR="7246" marT="724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Заказ</a:t>
                      </a: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Расход по рекламе (руб.)</a:t>
                      </a:r>
                      <a:endParaRPr lang="ru-RU" sz="14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Стоимость привлечения заказа (</a:t>
                      </a:r>
                      <a:r>
                        <a:rPr lang="ru-RU" sz="1400" b="1" i="0" u="none" strike="noStrike" dirty="0" err="1" smtClean="0">
                          <a:solidFill>
                            <a:srgbClr val="4D4D4D"/>
                          </a:solidFill>
                          <a:latin typeface="Book Antiqua"/>
                        </a:rPr>
                        <a:t>руб</a:t>
                      </a:r>
                      <a:r>
                        <a:rPr lang="ru-RU" sz="14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)</a:t>
                      </a:r>
                      <a:endParaRPr lang="ru-RU" sz="14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Велосипед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70000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3181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Купить велосипед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41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35000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853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Заказать велосипед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20000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800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Магазин велосипедов</a:t>
                      </a:r>
                      <a:endParaRPr lang="en-US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15000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1500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Велосипеды </a:t>
                      </a:r>
                      <a:r>
                        <a:rPr lang="en-US" sz="1600" b="1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Merida</a:t>
                      </a:r>
                      <a:endParaRPr lang="ru-RU" sz="1600" b="1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effectLst/>
                          <a:latin typeface="Book Antiqua"/>
                        </a:rPr>
                        <a:t>10000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4D4D4D"/>
                          </a:solidFill>
                          <a:latin typeface="Book Antiqua"/>
                        </a:rPr>
                        <a:t>5000</a:t>
                      </a:r>
                      <a:endParaRPr lang="ru-RU" sz="1600" b="0" i="0" u="none" strike="noStrike" dirty="0">
                        <a:solidFill>
                          <a:srgbClr val="4D4D4D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Главные показатели эффективности рекламы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Секреты и тонкости работы с контекстной рекламой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Тематические площадки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Тематические площадки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755704"/>
              </p:ext>
            </p:extLst>
          </p:nvPr>
        </p:nvGraphicFramePr>
        <p:xfrm>
          <a:off x="457200" y="1600200"/>
          <a:ext cx="822960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26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к покупке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506838"/>
              </p:ext>
            </p:extLst>
          </p:nvPr>
        </p:nvGraphicFramePr>
        <p:xfrm>
          <a:off x="251520" y="2348879"/>
          <a:ext cx="8640960" cy="348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710952" cy="805746"/>
          </a:xfrm>
          <a:prstGeom prst="rect">
            <a:avLst/>
          </a:prstGeom>
        </p:spPr>
      </p:pic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896442276"/>
              </p:ext>
            </p:extLst>
          </p:nvPr>
        </p:nvGraphicFramePr>
        <p:xfrm>
          <a:off x="395536" y="4653136"/>
          <a:ext cx="1512168" cy="64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179545651"/>
              </p:ext>
            </p:extLst>
          </p:nvPr>
        </p:nvGraphicFramePr>
        <p:xfrm>
          <a:off x="1979712" y="4653135"/>
          <a:ext cx="2808312" cy="64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102769286"/>
              </p:ext>
            </p:extLst>
          </p:nvPr>
        </p:nvGraphicFramePr>
        <p:xfrm>
          <a:off x="5004048" y="4653136"/>
          <a:ext cx="273630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10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Тематические площадки Яндекса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8884621" cy="21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Статистик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9144000" cy="18669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площадок</a:t>
            </a:r>
            <a:endParaRPr lang="ru-RU" dirty="0"/>
          </a:p>
        </p:txBody>
      </p:sp>
      <p:sp>
        <p:nvSpPr>
          <p:cNvPr id="5" name="Улыбающееся лицо 4"/>
          <p:cNvSpPr/>
          <p:nvPr/>
        </p:nvSpPr>
        <p:spPr>
          <a:xfrm>
            <a:off x="3059832" y="2852936"/>
            <a:ext cx="214314" cy="214314"/>
          </a:xfrm>
          <a:prstGeom prst="smileyFace">
            <a:avLst/>
          </a:prstGeom>
          <a:solidFill>
            <a:srgbClr val="00B050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запрета 6"/>
          <p:cNvSpPr/>
          <p:nvPr/>
        </p:nvSpPr>
        <p:spPr>
          <a:xfrm>
            <a:off x="3059832" y="3501008"/>
            <a:ext cx="214314" cy="214314"/>
          </a:xfrm>
          <a:prstGeom prst="noSmoking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РСЯ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7"/>
            <a:ext cx="8784976" cy="3630384"/>
          </a:xfrm>
        </p:spPr>
      </p:pic>
    </p:spTree>
    <p:extLst>
      <p:ext uri="{BB962C8B-B14F-4D97-AF65-F5344CB8AC3E}">
        <p14:creationId xmlns:p14="http://schemas.microsoft.com/office/powerpoint/2010/main" val="23489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 err="1" smtClean="0"/>
              <a:t>таргетинга</a:t>
            </a:r>
            <a:r>
              <a:rPr lang="ru-RU" dirty="0" smtClean="0"/>
              <a:t> в сети </a:t>
            </a:r>
            <a:r>
              <a:rPr lang="en-US" dirty="0" smtClean="0"/>
              <a:t>Google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127560628"/>
              </p:ext>
            </p:extLst>
          </p:nvPr>
        </p:nvGraphicFramePr>
        <p:xfrm>
          <a:off x="2411760" y="1124744"/>
          <a:ext cx="445215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778247180"/>
              </p:ext>
            </p:extLst>
          </p:nvPr>
        </p:nvGraphicFramePr>
        <p:xfrm>
          <a:off x="2699792" y="3933056"/>
          <a:ext cx="412812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02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площадок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149080"/>
            <a:ext cx="4464496" cy="2510158"/>
          </a:xfrm>
          <a:prstGeom prst="rect">
            <a:avLst/>
          </a:prstGeom>
        </p:spPr>
      </p:pic>
      <p:pic>
        <p:nvPicPr>
          <p:cNvPr id="7" name="Рисунок 6" descr="Управление кампание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40768"/>
            <a:ext cx="9144000" cy="28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КМС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272024" cy="34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Уильям Томсон (лорд Кельвин)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42844" y="4429132"/>
            <a:ext cx="9144000" cy="1143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i="1" dirty="0" smtClean="0"/>
              <a:t>«Если нельзя это измерить, то нельзя это улучшить».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14480" y="5214950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i="1" dirty="0" smtClean="0"/>
              <a:t>В этом высказывании выражена суть веб-аналитики</a:t>
            </a:r>
            <a:endParaRPr lang="ru-RU" dirty="0"/>
          </a:p>
        </p:txBody>
      </p:sp>
      <p:pic>
        <p:nvPicPr>
          <p:cNvPr id="7" name="Рисунок 6" descr="250px-Lord_Kelvin_photo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1428736"/>
            <a:ext cx="2153014" cy="2695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Бегун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ru-RU" dirty="0"/>
              <a:t>Тематические сайты, блоги и </a:t>
            </a:r>
            <a:r>
              <a:rPr lang="ru-RU" dirty="0" smtClean="0"/>
              <a:t>форумы</a:t>
            </a:r>
          </a:p>
          <a:p>
            <a:r>
              <a:rPr lang="ru-RU" dirty="0"/>
              <a:t>Доски объявлений и тематические </a:t>
            </a:r>
            <a:r>
              <a:rPr lang="ru-RU" dirty="0" smtClean="0"/>
              <a:t>каталоги</a:t>
            </a:r>
          </a:p>
          <a:p>
            <a:r>
              <a:rPr lang="ru-RU" dirty="0"/>
              <a:t>Почтовые </a:t>
            </a:r>
            <a:r>
              <a:rPr lang="ru-RU" dirty="0" smtClean="0"/>
              <a:t>рассылки</a:t>
            </a:r>
          </a:p>
          <a:p>
            <a:r>
              <a:rPr lang="ru-RU" dirty="0"/>
              <a:t>Ресурсы с поведенческим </a:t>
            </a:r>
            <a:r>
              <a:rPr lang="ru-RU" dirty="0" err="1" smtClean="0"/>
              <a:t>таргетингом</a:t>
            </a:r>
            <a:endParaRPr lang="ru-RU" dirty="0" smtClean="0"/>
          </a:p>
          <a:p>
            <a:r>
              <a:rPr lang="ru-RU" dirty="0" err="1" smtClean="0"/>
              <a:t>Премиум</a:t>
            </a:r>
            <a:r>
              <a:rPr lang="ru-RU" dirty="0" smtClean="0"/>
              <a:t> площадки</a:t>
            </a:r>
          </a:p>
          <a:p>
            <a:r>
              <a:rPr lang="ru-RU" dirty="0" smtClean="0"/>
              <a:t>Тематические сайты (</a:t>
            </a:r>
            <a:r>
              <a:rPr lang="en-US" dirty="0" smtClean="0"/>
              <a:t>NEW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8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площадок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Кампания отдельно на каждый источник</a:t>
            </a:r>
          </a:p>
          <a:p>
            <a:r>
              <a:rPr lang="ru-RU" dirty="0" smtClean="0"/>
              <a:t>Ежедневные ограничения </a:t>
            </a:r>
          </a:p>
          <a:p>
            <a:r>
              <a:rPr lang="ru-RU" dirty="0" smtClean="0"/>
              <a:t>Отключаем видео и фото хостинги, игровые ресурсы</a:t>
            </a:r>
          </a:p>
          <a:p>
            <a:r>
              <a:rPr lang="ru-RU" dirty="0" smtClean="0"/>
              <a:t>Применяем фильтр в </a:t>
            </a:r>
            <a:r>
              <a:rPr lang="en-US" dirty="0" smtClean="0"/>
              <a:t>Google Analytics </a:t>
            </a:r>
            <a:r>
              <a:rPr lang="en-US" dirty="0">
                <a:hlinkClick r:id="rId2"/>
              </a:rPr>
              <a:t>http://www.arwm.ru/blog/?p=909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Отключение площадок привело к падению трафика. При этом объём заказов сохранился, и конверсия увеличилась на 167%. Бинго!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01008"/>
            <a:ext cx="5262446" cy="32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Секреты </a:t>
            </a:r>
            <a:r>
              <a:rPr lang="en-US" dirty="0" smtClean="0"/>
              <a:t>Google AdWords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 smtClean="0"/>
              <a:t>Показатель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352928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Показатель качества - это оценка степени релевантности ваших объявлений, ключевых слов и целевой страницы для пользователя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 algn="ctr">
              <a:lnSpc>
                <a:spcPct val="200000"/>
              </a:lnSpc>
              <a:buNone/>
            </a:pPr>
            <a:endParaRPr lang="ru-RU" sz="2700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653136"/>
            <a:ext cx="5184576" cy="172819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573016"/>
            <a:ext cx="6172597" cy="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352928" cy="49971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ru-RU" dirty="0" smtClean="0"/>
          </a:p>
          <a:p>
            <a:pPr marL="0" indent="0" algn="ctr">
              <a:lnSpc>
                <a:spcPct val="200000"/>
              </a:lnSpc>
              <a:buNone/>
            </a:pPr>
            <a:endParaRPr lang="ru-RU" sz="2700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611"/>
            <a:ext cx="9144000" cy="67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1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47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4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32286" y="1556792"/>
            <a:ext cx="8540777" cy="4977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dirty="0" smtClean="0"/>
              <a:t>Широкое соответствие - объявление показывается при поиске по похожим словосочетаниям и релевантным вариантам</a:t>
            </a:r>
          </a:p>
          <a:p>
            <a:pPr lvl="1"/>
            <a:r>
              <a:rPr lang="ru-RU" dirty="0" smtClean="0"/>
              <a:t>пример: </a:t>
            </a:r>
            <a:r>
              <a:rPr lang="ru-RU" b="1" dirty="0" smtClean="0">
                <a:solidFill>
                  <a:srgbClr val="009925"/>
                </a:solidFill>
              </a:rPr>
              <a:t>котята</a:t>
            </a:r>
          </a:p>
          <a:p>
            <a:pPr lvl="1"/>
            <a:r>
              <a:rPr lang="ru-RU" dirty="0" smtClean="0"/>
              <a:t>соответствующие варианты: </a:t>
            </a:r>
            <a:r>
              <a:rPr lang="ru-RU" b="1" dirty="0" smtClean="0">
                <a:solidFill>
                  <a:srgbClr val="009925"/>
                </a:solidFill>
              </a:rPr>
              <a:t>котята, фото котят, домашние питомцы</a:t>
            </a:r>
          </a:p>
          <a:p>
            <a:r>
              <a:rPr lang="ru-RU" sz="3400" dirty="0" smtClean="0"/>
              <a:t>Модификатор широкого соответствия - объявление показывается при поиске по запросам, содержащим конкретную фразу и (или) другие слова</a:t>
            </a:r>
          </a:p>
          <a:p>
            <a:pPr lvl="1"/>
            <a:r>
              <a:rPr lang="ru-RU" dirty="0" smtClean="0"/>
              <a:t>пример: </a:t>
            </a:r>
            <a:r>
              <a:rPr lang="ru-RU" b="1" dirty="0" smtClean="0">
                <a:solidFill>
                  <a:srgbClr val="009925"/>
                </a:solidFill>
              </a:rPr>
              <a:t>купить +котенка</a:t>
            </a:r>
          </a:p>
          <a:p>
            <a:pPr lvl="1"/>
            <a:r>
              <a:rPr lang="ru-RU" dirty="0" smtClean="0"/>
              <a:t>соответствующие варианты: </a:t>
            </a:r>
            <a:r>
              <a:rPr lang="ru-RU" b="1" dirty="0" smtClean="0">
                <a:solidFill>
                  <a:srgbClr val="009925"/>
                </a:solidFill>
              </a:rPr>
              <a:t>купить котенка, продать котенка</a:t>
            </a:r>
          </a:p>
          <a:p>
            <a:r>
              <a:rPr lang="ru-RU" sz="3400" dirty="0" smtClean="0"/>
              <a:t>Фразовое соответствие - объявление показывается при поиске по запросам, содержащим точную фразу и другие слова</a:t>
            </a:r>
          </a:p>
          <a:p>
            <a:pPr lvl="1"/>
            <a:r>
              <a:rPr lang="ru-RU" dirty="0" smtClean="0"/>
              <a:t>пример: </a:t>
            </a:r>
            <a:r>
              <a:rPr lang="ru-RU" b="1" dirty="0" smtClean="0">
                <a:solidFill>
                  <a:srgbClr val="009925"/>
                </a:solidFill>
              </a:rPr>
              <a:t>«продажа котят»</a:t>
            </a:r>
          </a:p>
          <a:p>
            <a:pPr lvl="1"/>
            <a:r>
              <a:rPr lang="ru-RU" dirty="0" smtClean="0"/>
              <a:t>соответствующие варианты: </a:t>
            </a:r>
            <a:r>
              <a:rPr lang="ru-RU" b="1" dirty="0" smtClean="0">
                <a:solidFill>
                  <a:srgbClr val="009925"/>
                </a:solidFill>
              </a:rPr>
              <a:t>продажа котят, покупка и продажа котят</a:t>
            </a:r>
          </a:p>
          <a:p>
            <a:pPr marL="287337" lvl="1" indent="0">
              <a:buFont typeface="Arial" pitchFamily="34" charset="0"/>
              <a:buNone/>
            </a:pPr>
            <a:endParaRPr lang="ru-RU" b="1" dirty="0" smtClean="0">
              <a:solidFill>
                <a:srgbClr val="009925"/>
              </a:solidFill>
            </a:endParaRPr>
          </a:p>
          <a:p>
            <a:pPr marL="287337" lvl="1" indent="0">
              <a:buFont typeface="Arial" pitchFamily="34" charset="0"/>
              <a:buNone/>
            </a:pPr>
            <a:endParaRPr lang="ru-RU" b="1" dirty="0" smtClean="0">
              <a:solidFill>
                <a:srgbClr val="009925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Типы соответствий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Типы соответствий</a:t>
            </a:r>
            <a:endParaRPr lang="ru-RU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57200" y="1543851"/>
            <a:ext cx="8229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Точное соответствие - объявление показывается при поиске по запросам, содержащим только точную фразу (+ окончания и ошибки):</a:t>
            </a:r>
          </a:p>
          <a:p>
            <a:pPr lvl="1"/>
            <a:r>
              <a:rPr lang="ru-RU" dirty="0" smtClean="0"/>
              <a:t>пример: </a:t>
            </a:r>
            <a:r>
              <a:rPr lang="ru-RU" b="1" dirty="0" smtClean="0">
                <a:solidFill>
                  <a:srgbClr val="009925"/>
                </a:solidFill>
              </a:rPr>
              <a:t>[продажа котят]</a:t>
            </a:r>
          </a:p>
          <a:p>
            <a:pPr lvl="1"/>
            <a:r>
              <a:rPr lang="ru-RU" dirty="0" smtClean="0"/>
              <a:t>соответствующий вариант: </a:t>
            </a:r>
            <a:r>
              <a:rPr lang="ru-RU" b="1" dirty="0" smtClean="0">
                <a:solidFill>
                  <a:srgbClr val="009925"/>
                </a:solidFill>
              </a:rPr>
              <a:t>продажа котят, продать котят</a:t>
            </a:r>
          </a:p>
          <a:p>
            <a:r>
              <a:rPr lang="ru-RU" dirty="0" smtClean="0"/>
              <a:t>Минус-слово - особый тип ключевого слова, позволяющий предотвратить показ рекламы по определенным запросам</a:t>
            </a:r>
          </a:p>
          <a:p>
            <a:pPr lvl="1"/>
            <a:r>
              <a:rPr lang="ru-RU" dirty="0" smtClean="0"/>
              <a:t>пример: </a:t>
            </a:r>
            <a:r>
              <a:rPr lang="ru-RU" b="1" dirty="0" smtClean="0">
                <a:solidFill>
                  <a:srgbClr val="009925"/>
                </a:solidFill>
              </a:rPr>
              <a:t>котята (минус-слово)</a:t>
            </a:r>
          </a:p>
          <a:p>
            <a:pPr lvl="1"/>
            <a:r>
              <a:rPr lang="ru-RU" dirty="0" smtClean="0"/>
              <a:t>объявление НЕ покажется: </a:t>
            </a:r>
            <a:r>
              <a:rPr lang="ru-RU" b="1" dirty="0" smtClean="0">
                <a:solidFill>
                  <a:srgbClr val="009925"/>
                </a:solidFill>
              </a:rPr>
              <a:t>маленькие котята</a:t>
            </a:r>
          </a:p>
          <a:p>
            <a:pPr lvl="1"/>
            <a:r>
              <a:rPr lang="ru-RU" dirty="0" smtClean="0"/>
              <a:t>объявления покажется </a:t>
            </a:r>
            <a:r>
              <a:rPr lang="ru-RU" b="1" dirty="0" smtClean="0">
                <a:solidFill>
                  <a:srgbClr val="009925"/>
                </a:solidFill>
              </a:rPr>
              <a:t>продажа котят</a:t>
            </a:r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4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Показатели эффективности рекламы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CTR, </a:t>
            </a:r>
            <a:r>
              <a:rPr lang="ru-RU" dirty="0" smtClean="0"/>
              <a:t>клики или конверсия?</a:t>
            </a:r>
          </a:p>
          <a:p>
            <a:r>
              <a:rPr lang="en-US" dirty="0" smtClean="0"/>
              <a:t>CTR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эффективность объявления (чем выше, тем меньше платим за клик)</a:t>
            </a:r>
          </a:p>
          <a:p>
            <a:r>
              <a:rPr lang="ru-RU" dirty="0" smtClean="0"/>
              <a:t>Конверсия – полезное действие (оцениваем количество и стоимость привлечения)</a:t>
            </a:r>
          </a:p>
          <a:p>
            <a:pPr marL="0" indent="0">
              <a:buNone/>
            </a:pPr>
            <a:r>
              <a:rPr lang="ru-RU" dirty="0" smtClean="0"/>
              <a:t>Для интернет-магазина </a:t>
            </a:r>
            <a:r>
              <a:rPr lang="ru-RU" b="1" dirty="0" smtClean="0"/>
              <a:t>обязательно</a:t>
            </a:r>
            <a:r>
              <a:rPr lang="ru-RU" dirty="0" smtClean="0"/>
              <a:t> ставить (</a:t>
            </a:r>
            <a:r>
              <a:rPr lang="en-US" dirty="0" smtClean="0"/>
              <a:t>Google Analytics</a:t>
            </a:r>
            <a:r>
              <a:rPr lang="ru-RU" dirty="0" smtClean="0"/>
              <a:t> и/или Метрику)</a:t>
            </a: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547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Текстовое объявление Google состоит из четырех строк: заголовок (25 символов), две строки текста объявления (каждая по 35 символов) и строка с URL</a:t>
            </a:r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6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789040"/>
            <a:ext cx="4210634" cy="10801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5" name="Рисунок 4" descr="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5229200"/>
            <a:ext cx="5583389" cy="115212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объявлений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2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Дополнительные ссылки делают ваше объявление более заметным и повышают </a:t>
            </a:r>
            <a:r>
              <a:rPr lang="en-US" dirty="0" smtClean="0"/>
              <a:t>CTR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купить велосипед - Поиск в Goo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996952"/>
            <a:ext cx="838834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</a:t>
            </a:r>
            <a:r>
              <a:rPr lang="en-US" dirty="0" err="1" smtClean="0"/>
              <a:t>AdWords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простые критерии</a:t>
            </a:r>
          </a:p>
          <a:p>
            <a:pPr marL="0" indent="0" algn="ctr">
              <a:buNone/>
            </a:pPr>
            <a:endParaRPr lang="ru-RU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Разные кампании для поиска и тематики</a:t>
            </a:r>
          </a:p>
          <a:p>
            <a:r>
              <a:rPr lang="ru-RU" dirty="0" smtClean="0"/>
              <a:t>1 группа – 1 ключевое слово</a:t>
            </a:r>
          </a:p>
          <a:p>
            <a:r>
              <a:rPr lang="ru-RU" dirty="0" smtClean="0"/>
              <a:t>Показатель качества 10/10</a:t>
            </a:r>
          </a:p>
          <a:p>
            <a:r>
              <a:rPr lang="ru-RU" dirty="0" smtClean="0"/>
              <a:t>Баннеры в сети</a:t>
            </a:r>
          </a:p>
          <a:p>
            <a:r>
              <a:rPr lang="ru-RU" dirty="0" smtClean="0"/>
              <a:t>Расширения объявлений</a:t>
            </a:r>
          </a:p>
          <a:p>
            <a:r>
              <a:rPr lang="ru-RU" dirty="0" smtClean="0"/>
              <a:t>Ремаркетинг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1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Идеальный Директ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простые критерии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Яндекс </a:t>
            </a:r>
            <a:r>
              <a:rPr lang="ru-RU" dirty="0" err="1" smtClean="0"/>
              <a:t>Директ</a:t>
            </a:r>
            <a:r>
              <a:rPr lang="ru-RU" dirty="0" smtClean="0"/>
              <a:t>: </a:t>
            </a:r>
          </a:p>
          <a:p>
            <a:pPr>
              <a:buFontTx/>
              <a:buChar char="-"/>
            </a:pPr>
            <a:r>
              <a:rPr lang="ru-RU" sz="2700" dirty="0" smtClean="0"/>
              <a:t>уникальные объявления для каждого запроса</a:t>
            </a:r>
          </a:p>
          <a:p>
            <a:pPr>
              <a:buFontTx/>
              <a:buChar char="-"/>
            </a:pPr>
            <a:r>
              <a:rPr lang="ru-RU" sz="2700" dirty="0" smtClean="0"/>
              <a:t>отдельные кампании для категорий и регионов</a:t>
            </a:r>
          </a:p>
          <a:p>
            <a:pPr>
              <a:buFontTx/>
              <a:buChar char="-"/>
            </a:pPr>
            <a:r>
              <a:rPr lang="ru-RU" sz="2700" dirty="0" smtClean="0"/>
              <a:t>отдельные кампании для поиска </a:t>
            </a:r>
            <a:r>
              <a:rPr lang="ru-RU" sz="2700" dirty="0"/>
              <a:t>и </a:t>
            </a:r>
            <a:r>
              <a:rPr lang="ru-RU" sz="2700" dirty="0" smtClean="0"/>
              <a:t>тематики</a:t>
            </a:r>
            <a:endParaRPr lang="ru-RU" sz="2700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4200" dirty="0" smtClean="0"/>
              <a:t>Практические занятия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ru-RU" dirty="0" smtClean="0"/>
              <a:t>Поставьте счётчик </a:t>
            </a:r>
            <a:r>
              <a:rPr lang="en-US" dirty="0" smtClean="0"/>
              <a:t>Google Analytics </a:t>
            </a:r>
            <a:r>
              <a:rPr lang="ru-RU" dirty="0" smtClean="0"/>
              <a:t>на сайт и установите первую цель (заявка или покупка)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Через неделю оцените сколько вы тратите на привлечение заказа (заявки)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Проверьте эффективность ваших кампаний в </a:t>
            </a:r>
            <a:r>
              <a:rPr lang="en-US" dirty="0" smtClean="0"/>
              <a:t>Google AdWords </a:t>
            </a:r>
            <a:r>
              <a:rPr lang="ru-RU" dirty="0" smtClean="0"/>
              <a:t>(показатель качества, поисковые запросы, тематические площадки, дополнительные ссылки и расширенные объявления)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40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Финиш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838" y="3356992"/>
            <a:ext cx="6400800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Аброськин Петр </a:t>
            </a: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abroskin@arwm.ru</a:t>
            </a:r>
            <a:endParaRPr lang="en-US" sz="1800" dirty="0" smtClean="0"/>
          </a:p>
          <a:p>
            <a:r>
              <a:rPr lang="ru-RU" sz="2400" b="1" dirty="0"/>
              <a:t>+7 (495) 648-68-65</a:t>
            </a:r>
            <a:endParaRPr lang="ru-RU" sz="2400" b="1" dirty="0" smtClean="0"/>
          </a:p>
          <a:p>
            <a:endParaRPr lang="ru-RU" sz="1800" dirty="0"/>
          </a:p>
        </p:txBody>
      </p:sp>
      <p:pic>
        <p:nvPicPr>
          <p:cNvPr id="4" name="Picture 2" descr="C:\Users\adv2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157863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Конверсия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3356992"/>
            <a:ext cx="4038600" cy="27691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НЕ интернет-магазин</a:t>
            </a:r>
          </a:p>
          <a:p>
            <a:pPr marL="114300" indent="0" algn="ctr">
              <a:buNone/>
            </a:pPr>
            <a:r>
              <a:rPr lang="ru-RU" sz="1200" dirty="0" smtClean="0"/>
              <a:t>  </a:t>
            </a:r>
          </a:p>
          <a:p>
            <a:r>
              <a:rPr lang="ru-RU" sz="2000" dirty="0" smtClean="0"/>
              <a:t>Посещение страницы контактов</a:t>
            </a:r>
          </a:p>
          <a:p>
            <a:r>
              <a:rPr lang="ru-RU" sz="2000" dirty="0" smtClean="0"/>
              <a:t>Просмотр «О компании» </a:t>
            </a:r>
          </a:p>
          <a:p>
            <a:r>
              <a:rPr lang="ru-RU" sz="2000" dirty="0" smtClean="0"/>
              <a:t>Скачивание купона на скидку</a:t>
            </a:r>
          </a:p>
          <a:p>
            <a:r>
              <a:rPr lang="ru-RU" sz="2000" dirty="0" smtClean="0"/>
              <a:t>Просмотр более 4-х страниц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16016" y="3356992"/>
            <a:ext cx="4038600" cy="27363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Интернет-магазин</a:t>
            </a:r>
          </a:p>
          <a:p>
            <a:pPr marL="0" indent="0">
              <a:buNone/>
            </a:pPr>
            <a:r>
              <a:rPr lang="ru-RU" sz="1100" dirty="0" smtClean="0"/>
              <a:t>  </a:t>
            </a:r>
          </a:p>
          <a:p>
            <a:r>
              <a:rPr lang="ru-RU" sz="2000" dirty="0" smtClean="0"/>
              <a:t>Долгий просмотр каталога</a:t>
            </a:r>
          </a:p>
          <a:p>
            <a:r>
              <a:rPr lang="ru-RU" sz="2000" dirty="0" smtClean="0"/>
              <a:t>Добавление товара в корзину</a:t>
            </a:r>
          </a:p>
          <a:p>
            <a:r>
              <a:rPr lang="ru-RU" sz="2000" dirty="0" smtClean="0"/>
              <a:t>Подтверждение заказа</a:t>
            </a:r>
          </a:p>
          <a:p>
            <a:r>
              <a:rPr lang="ru-RU" sz="2000" dirty="0" smtClean="0"/>
              <a:t>Регистрация на сайте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2846" y="1283623"/>
            <a:ext cx="6771522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ru-RU" sz="3200" dirty="0"/>
              <a:t>Целевое действие на сайте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ru-RU" sz="2800" dirty="0"/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Какие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действия бывают?</a:t>
            </a:r>
          </a:p>
        </p:txBody>
      </p:sp>
    </p:spTree>
    <p:extLst>
      <p:ext uri="{BB962C8B-B14F-4D97-AF65-F5344CB8AC3E}">
        <p14:creationId xmlns:p14="http://schemas.microsoft.com/office/powerpoint/2010/main" val="33099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844"/>
          </a:xfrm>
        </p:spPr>
        <p:txBody>
          <a:bodyPr>
            <a:noAutofit/>
          </a:bodyPr>
          <a:lstStyle/>
          <a:p>
            <a:r>
              <a:rPr lang="ru-RU" dirty="0" smtClean="0"/>
              <a:t>Как измерить звонки?</a:t>
            </a:r>
            <a:endParaRPr lang="ru-RU" dirty="0"/>
          </a:p>
        </p:txBody>
      </p:sp>
      <p:pic>
        <p:nvPicPr>
          <p:cNvPr id="4098" name="Picture 2" descr="C:\Users\adv2\Desktop\Семинар PC\arrowtracker_telef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5"/>
          <a:stretch/>
        </p:blipFill>
        <p:spPr bwMode="auto">
          <a:xfrm>
            <a:off x="0" y="1124744"/>
            <a:ext cx="9104270" cy="515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Электронная торговля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sz="1800" dirty="0" smtClean="0"/>
          </a:p>
        </p:txBody>
      </p:sp>
      <p:pic>
        <p:nvPicPr>
          <p:cNvPr id="4" name="Рисунок 3" descr="Эффективность продуктов - Google Analyti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0848"/>
            <a:ext cx="9144000" cy="33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1285860"/>
            <a:ext cx="7474201" cy="3857652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Важно!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Без пометки рекламных кампаний повышать эффективность крайне затруднительно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выглядит пометка рекламный кампаний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00024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http://www.vashsait.ru/?utm_source=YD&amp;utm_medium=cpc&amp;utm_campaign=kampaniya&amp;utm_content=kluchevoe_slovo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772" y="2851040"/>
            <a:ext cx="142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utm_source=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2820082"/>
            <a:ext cx="68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ставим источник рекламы. Например для Яндекса (</a:t>
            </a:r>
            <a:r>
              <a:rPr lang="en-US" dirty="0" smtClean="0"/>
              <a:t>YD</a:t>
            </a:r>
            <a:r>
              <a:rPr lang="ru-RU" dirty="0" smtClean="0"/>
              <a:t>), а для баннерной рекламы </a:t>
            </a:r>
            <a:r>
              <a:rPr lang="en-US" dirty="0" smtClean="0"/>
              <a:t>(banner)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46641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utm_medium=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70787" y="3466413"/>
            <a:ext cx="406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Здесь обычно ставим </a:t>
            </a:r>
            <a:r>
              <a:rPr lang="en-US" dirty="0" smtClean="0"/>
              <a:t>cpc (cost per click)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5192" y="3976220"/>
            <a:ext cx="170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utm_campaign=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864012" y="3937873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Идентично названию кампании в системе контекстной рекламы. Например, если есть кампания «Телефоны </a:t>
            </a:r>
            <a:r>
              <a:rPr lang="en-US" dirty="0" smtClean="0"/>
              <a:t>iPhone</a:t>
            </a:r>
            <a:r>
              <a:rPr lang="ru-RU" dirty="0" smtClean="0"/>
              <a:t>», то можно пометить все слова в этой кампании, как «</a:t>
            </a:r>
            <a:r>
              <a:rPr lang="en-US" dirty="0" smtClean="0"/>
              <a:t>telefoni_iPhone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2844" y="4893853"/>
            <a:ext cx="125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utm_term=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870787" y="4940019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Ключевое слово. Необязательно для заполнения, т.к. </a:t>
            </a:r>
            <a:r>
              <a:rPr lang="en-US" dirty="0" smtClean="0"/>
              <a:t>Google.Analytics </a:t>
            </a:r>
            <a:r>
              <a:rPr lang="ru-RU" dirty="0" smtClean="0"/>
              <a:t>определяет его автоматически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551764" y="1571612"/>
            <a:ext cx="88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пометки</a:t>
            </a:r>
            <a:r>
              <a:rPr lang="en-US" dirty="0" smtClean="0"/>
              <a:t> </a:t>
            </a:r>
            <a:r>
              <a:rPr lang="ru-RU" dirty="0" smtClean="0"/>
              <a:t>ссылок используйте «</a:t>
            </a:r>
            <a:r>
              <a:rPr lang="ru-RU" b="1" dirty="0" smtClean="0">
                <a:hlinkClick r:id="rId2"/>
              </a:rPr>
              <a:t>Компоновщик </a:t>
            </a:r>
            <a:r>
              <a:rPr lang="en-US" b="1" dirty="0" smtClean="0">
                <a:hlinkClick r:id="rId2"/>
              </a:rPr>
              <a:t>URL</a:t>
            </a:r>
            <a:r>
              <a:rPr lang="ru-RU" b="1" dirty="0" smtClean="0"/>
              <a:t>» </a:t>
            </a:r>
            <a:r>
              <a:rPr lang="ru-RU" dirty="0" smtClean="0"/>
              <a:t>или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9772" y="5720226"/>
            <a:ext cx="1522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utm_content=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857356" y="5720226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Внимание! Для того, чтобы корректно отслеживать ключевые слова в Директе, необходимо заполнить эту метку. Пишите здесь слова, написанное латиницей </a:t>
            </a:r>
            <a:r>
              <a:rPr lang="ru-RU" dirty="0" smtClean="0">
                <a:hlinkClick r:id="rId3"/>
              </a:rPr>
              <a:t>(перевод слов в транслит</a:t>
            </a:r>
            <a:r>
              <a:rPr lang="ru-RU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996</Words>
  <Application>Microsoft Office PowerPoint</Application>
  <PresentationFormat>Экран (4:3)</PresentationFormat>
  <Paragraphs>236</Paragraphs>
  <Slides>46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Контекстная реклама Продвинутый уровень</vt:lpstr>
      <vt:lpstr>Главные показатели эффективности рекламы</vt:lpstr>
      <vt:lpstr>Уильям Томсон (лорд Кельвин)</vt:lpstr>
      <vt:lpstr>Показатели эффективности рекламы</vt:lpstr>
      <vt:lpstr>  Конверсия</vt:lpstr>
      <vt:lpstr>Как измерить звонки?</vt:lpstr>
      <vt:lpstr>Электронная торговля</vt:lpstr>
      <vt:lpstr>Важно!  Без пометки рекламных кампаний повышать эффективность крайне затруднительно</vt:lpstr>
      <vt:lpstr>Как выглядит пометка рекламный кампаний</vt:lpstr>
      <vt:lpstr>Алгоритм создания цели</vt:lpstr>
      <vt:lpstr>Давайте настроим цель</vt:lpstr>
      <vt:lpstr>Страница «Спасибо за заявку!»</vt:lpstr>
      <vt:lpstr>Проверка регулярного выражения</vt:lpstr>
      <vt:lpstr>Заводим цель</vt:lpstr>
      <vt:lpstr>Презентация PowerPoint</vt:lpstr>
      <vt:lpstr>Анализируем и улучшаем существующую рекламную кампанию</vt:lpstr>
      <vt:lpstr>Суровая правда</vt:lpstr>
      <vt:lpstr>Презентация PowerPoint</vt:lpstr>
      <vt:lpstr>Презентация PowerPoint</vt:lpstr>
      <vt:lpstr>Секреты и тонкости работы с контекстной рекламой</vt:lpstr>
      <vt:lpstr>Тематические площадки</vt:lpstr>
      <vt:lpstr>Тематические площадки</vt:lpstr>
      <vt:lpstr>Путь к покупке</vt:lpstr>
      <vt:lpstr>Тематические площадки Яндекса </vt:lpstr>
      <vt:lpstr>Эффективность площадок</vt:lpstr>
      <vt:lpstr>РСЯ</vt:lpstr>
      <vt:lpstr>Виды таргетинга в сети Google </vt:lpstr>
      <vt:lpstr>Эффективность площадок</vt:lpstr>
      <vt:lpstr>КМС</vt:lpstr>
      <vt:lpstr>Бегун</vt:lpstr>
      <vt:lpstr>Эффективность площадок</vt:lpstr>
      <vt:lpstr>Результат</vt:lpstr>
      <vt:lpstr>Секреты Google AdWords</vt:lpstr>
      <vt:lpstr>Показатель качества</vt:lpstr>
      <vt:lpstr>Презентация PowerPoint</vt:lpstr>
      <vt:lpstr>Поисковые запросы</vt:lpstr>
      <vt:lpstr>Поисковые запросы</vt:lpstr>
      <vt:lpstr>Типы соответствий</vt:lpstr>
      <vt:lpstr>Типы соответствий</vt:lpstr>
      <vt:lpstr>Объявления</vt:lpstr>
      <vt:lpstr>Расширения объявлений</vt:lpstr>
      <vt:lpstr>Дополнительные ссылки</vt:lpstr>
      <vt:lpstr>Идеальный AdWords</vt:lpstr>
      <vt:lpstr>Идеальный Директ</vt:lpstr>
      <vt:lpstr>Практические занятия</vt:lpstr>
      <vt:lpstr>Финиш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adv20</dc:creator>
  <cp:lastModifiedBy>Аброськин</cp:lastModifiedBy>
  <cp:revision>121</cp:revision>
  <dcterms:created xsi:type="dcterms:W3CDTF">2012-06-05T09:30:59Z</dcterms:created>
  <dcterms:modified xsi:type="dcterms:W3CDTF">2012-09-20T14:47:20Z</dcterms:modified>
</cp:coreProperties>
</file>