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58" r:id="rId8"/>
    <p:sldId id="259" r:id="rId9"/>
    <p:sldId id="269" r:id="rId10"/>
    <p:sldId id="270" r:id="rId11"/>
    <p:sldId id="262" r:id="rId12"/>
    <p:sldId id="261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law\Documents\Data%20Analytics\Capstone%202\DA_-_epa-fuel-economy%20Allison%20Lawrenc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law\Documents\Data%20Analytics\Capstone%202\DA_-_epa-fuel-economy%20Allison%20Lawrenc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llaw\Documents\Data%20Analytics\Capstone%202\DA_-_epa-fuel-economy%20Allison%20Lawrence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llaw\Documents\Data%20Analytics\Capstone%202\DA_-_epa-fuel-economy%20Allison%20Lawrence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allaw\Documents\Data%20Analytics\Capstone%202\DA_-_epa-fuel-economy%20Allison%20Lawrence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allaw\Documents\Data%20Analytics\Capstone%202\DA_-_epa-fuel-economy%20Allison%20Lawre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Annual Fuel Cost </a:t>
            </a:r>
          </a:p>
          <a:p>
            <a:pPr>
              <a:defRPr/>
            </a:pPr>
            <a:r>
              <a:rPr lang="en-US"/>
              <a:t>Confidence Intervals for Mean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't-Test Annual Fuel Cost'!$J$10:$K$10</c:f>
                <c:numCache>
                  <c:formatCode>General</c:formatCode>
                  <c:ptCount val="2"/>
                  <c:pt idx="0">
                    <c:v>5.0111227878605797</c:v>
                  </c:pt>
                  <c:pt idx="1">
                    <c:v>9.7865233225346717</c:v>
                  </c:pt>
                </c:numCache>
              </c:numRef>
            </c:plus>
            <c:minus>
              <c:numRef>
                <c:f>'t-Test Annual Fuel Cost'!$J$11:$K$11</c:f>
                <c:numCache>
                  <c:formatCode>General</c:formatCode>
                  <c:ptCount val="2"/>
                  <c:pt idx="0">
                    <c:v>5.0111227878605797</c:v>
                  </c:pt>
                  <c:pt idx="1">
                    <c:v>9.7865233225346717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't-Test Annual Fuel Cost'!$J$5:$K$5</c:f>
              <c:strCache>
                <c:ptCount val="2"/>
                <c:pt idx="0">
                  <c:v>Front-Wheel Drive</c:v>
                </c:pt>
                <c:pt idx="1">
                  <c:v>Rear-Wheel Drive</c:v>
                </c:pt>
              </c:strCache>
            </c:strRef>
          </c:cat>
          <c:val>
            <c:numRef>
              <c:f>'t-Test Annual Fuel Cost'!$J$6:$K$6</c:f>
              <c:numCache>
                <c:formatCode>General</c:formatCode>
                <c:ptCount val="2"/>
                <c:pt idx="0">
                  <c:v>1504.882459312839</c:v>
                </c:pt>
                <c:pt idx="1">
                  <c:v>2138.3449235048679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69-45EB-8818-C41ED7E20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392176"/>
        <c:axId val="890247840"/>
      </c:barChart>
      <c:catAx>
        <c:axId val="52939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247840"/>
        <c:crosses val="autoZero"/>
        <c:auto val="1"/>
        <c:lblAlgn val="ctr"/>
        <c:lblOffset val="100"/>
        <c:noMultiLvlLbl val="0"/>
      </c:catAx>
      <c:valAx>
        <c:axId val="8902478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39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Fuel Economy Score</a:t>
            </a:r>
          </a:p>
          <a:p>
            <a:pPr>
              <a:defRPr/>
            </a:pPr>
            <a:r>
              <a:rPr lang="en-US"/>
              <a:t>Confidence Intervals for Mean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't-Test Fuel Economy Score'!$J$11:$K$11</c:f>
                <c:numCache>
                  <c:formatCode>General</c:formatCode>
                  <c:ptCount val="2"/>
                  <c:pt idx="0">
                    <c:v>7.0115109945561346E-2</c:v>
                  </c:pt>
                  <c:pt idx="1">
                    <c:v>0.13660575213447088</c:v>
                  </c:pt>
                </c:numCache>
              </c:numRef>
            </c:plus>
            <c:minus>
              <c:numRef>
                <c:f>'t-Test Fuel Economy Score'!$J$12:$K$12</c:f>
                <c:numCache>
                  <c:formatCode>General</c:formatCode>
                  <c:ptCount val="2"/>
                  <c:pt idx="0">
                    <c:v>7.0115109945561346E-2</c:v>
                  </c:pt>
                  <c:pt idx="1">
                    <c:v>0.13660575213447088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't-Test Fuel Economy Score'!$J$6:$K$6</c:f>
              <c:strCache>
                <c:ptCount val="2"/>
                <c:pt idx="0">
                  <c:v>Front-Wheel Drive</c:v>
                </c:pt>
                <c:pt idx="1">
                  <c:v>Rear-Wheel Drive</c:v>
                </c:pt>
              </c:strCache>
            </c:strRef>
          </c:cat>
          <c:val>
            <c:numRef>
              <c:f>'t-Test Fuel Economy Score'!$J$7:$K$7</c:f>
              <c:numCache>
                <c:formatCode>General</c:formatCode>
                <c:ptCount val="2"/>
                <c:pt idx="0">
                  <c:v>6.6224489795918364</c:v>
                </c:pt>
                <c:pt idx="1">
                  <c:v>3.9915014164305949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7-4378-82CD-49C0E3D79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1184176"/>
        <c:axId val="890269440"/>
      </c:barChart>
      <c:catAx>
        <c:axId val="76118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269440"/>
        <c:crosses val="autoZero"/>
        <c:auto val="1"/>
        <c:lblAlgn val="ctr"/>
        <c:lblOffset val="100"/>
        <c:noMultiLvlLbl val="0"/>
      </c:catAx>
      <c:valAx>
        <c:axId val="89026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18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'Exploration Annual Fuel Cost'!$A$3:$A$10509</cx:f>
        <cx:lvl ptCount="10507" formatCode="General">
          <cx:pt idx="0">1450</cx:pt>
          <cx:pt idx="1">1350</cx:pt>
          <cx:pt idx="2">1450</cx:pt>
          <cx:pt idx="3">1350</cx:pt>
          <cx:pt idx="4">1150</cx:pt>
          <cx:pt idx="5">1200</cx:pt>
          <cx:pt idx="6">800</cx:pt>
          <cx:pt idx="7">1400</cx:pt>
          <cx:pt idx="8">950</cx:pt>
          <cx:pt idx="9">850</cx:pt>
          <cx:pt idx="10">950</cx:pt>
          <cx:pt idx="11">850</cx:pt>
          <cx:pt idx="12">950</cx:pt>
          <cx:pt idx="13">850</cx:pt>
          <cx:pt idx="14">1650</cx:pt>
          <cx:pt idx="15">1500</cx:pt>
          <cx:pt idx="16">1950</cx:pt>
          <cx:pt idx="17">1850</cx:pt>
          <cx:pt idx="18">1500</cx:pt>
          <cx:pt idx="19">1450</cx:pt>
          <cx:pt idx="20">1450</cx:pt>
          <cx:pt idx="21">1350</cx:pt>
          <cx:pt idx="22">1450</cx:pt>
          <cx:pt idx="23">1750</cx:pt>
          <cx:pt idx="24">1950</cx:pt>
          <cx:pt idx="25">1150</cx:pt>
          <cx:pt idx="26">1000</cx:pt>
          <cx:pt idx="27">1650</cx:pt>
          <cx:pt idx="28">1450</cx:pt>
          <cx:pt idx="29">1650</cx:pt>
          <cx:pt idx="30">1850</cx:pt>
          <cx:pt idx="31">1400</cx:pt>
          <cx:pt idx="32">1200</cx:pt>
          <cx:pt idx="33">1400</cx:pt>
          <cx:pt idx="34">1200</cx:pt>
          <cx:pt idx="35">1150</cx:pt>
          <cx:pt idx="36">1500</cx:pt>
          <cx:pt idx="37">1350</cx:pt>
          <cx:pt idx="38">1300</cx:pt>
          <cx:pt idx="39">1300</cx:pt>
          <cx:pt idx="40">1050</cx:pt>
          <cx:pt idx="41">1150</cx:pt>
          <cx:pt idx="42">1650</cx:pt>
          <cx:pt idx="43">1450</cx:pt>
          <cx:pt idx="44">1650</cx:pt>
          <cx:pt idx="45">1850</cx:pt>
          <cx:pt idx="46">1350</cx:pt>
          <cx:pt idx="47">1300</cx:pt>
          <cx:pt idx="48">1150</cx:pt>
          <cx:pt idx="49">1450</cx:pt>
          <cx:pt idx="50">1350</cx:pt>
          <cx:pt idx="51">1600</cx:pt>
          <cx:pt idx="52">1500</cx:pt>
          <cx:pt idx="53">1050</cx:pt>
          <cx:pt idx="54">1450</cx:pt>
          <cx:pt idx="55">1250</cx:pt>
          <cx:pt idx="56">1500</cx:pt>
          <cx:pt idx="57">1450</cx:pt>
          <cx:pt idx="58">1650</cx:pt>
          <cx:pt idx="59">1600</cx:pt>
          <cx:pt idx="60">1150</cx:pt>
          <cx:pt idx="61">1000</cx:pt>
          <cx:pt idx="62">1350</cx:pt>
          <cx:pt idx="63">1300</cx:pt>
          <cx:pt idx="64">1150</cx:pt>
          <cx:pt idx="65">1600</cx:pt>
          <cx:pt idx="66">1400</cx:pt>
          <cx:pt idx="67">1300</cx:pt>
          <cx:pt idx="68">1050</cx:pt>
          <cx:pt idx="69">1150</cx:pt>
          <cx:pt idx="70">1600</cx:pt>
          <cx:pt idx="71">1400</cx:pt>
          <cx:pt idx="72">1150</cx:pt>
          <cx:pt idx="73">1150</cx:pt>
          <cx:pt idx="74">1150</cx:pt>
          <cx:pt idx="75">1300</cx:pt>
          <cx:pt idx="76">1500</cx:pt>
          <cx:pt idx="77">1350</cx:pt>
          <cx:pt idx="78">1300</cx:pt>
          <cx:pt idx="79">1500</cx:pt>
          <cx:pt idx="80">1350</cx:pt>
          <cx:pt idx="81">1850</cx:pt>
          <cx:pt idx="82">1500</cx:pt>
          <cx:pt idx="83">1200</cx:pt>
          <cx:pt idx="84">1600</cx:pt>
          <cx:pt idx="85">1400</cx:pt>
          <cx:pt idx="86">1650</cx:pt>
          <cx:pt idx="87">1400</cx:pt>
          <cx:pt idx="88">1300</cx:pt>
          <cx:pt idx="89">1100</cx:pt>
          <cx:pt idx="90">1200</cx:pt>
          <cx:pt idx="91">1650</cx:pt>
          <cx:pt idx="92">1500</cx:pt>
          <cx:pt idx="93">2050</cx:pt>
          <cx:pt idx="94">1450</cx:pt>
          <cx:pt idx="95">1350</cx:pt>
          <cx:pt idx="96">1450</cx:pt>
          <cx:pt idx="97">1350</cx:pt>
          <cx:pt idx="98">1450</cx:pt>
          <cx:pt idx="99">1400</cx:pt>
          <cx:pt idx="100">1750</cx:pt>
          <cx:pt idx="101">1850</cx:pt>
          <cx:pt idx="102">1750</cx:pt>
          <cx:pt idx="103">1950</cx:pt>
          <cx:pt idx="104">1450</cx:pt>
          <cx:pt idx="105">1400</cx:pt>
          <cx:pt idx="106">1750</cx:pt>
          <cx:pt idx="107">1450</cx:pt>
          <cx:pt idx="108">1450</cx:pt>
          <cx:pt idx="109">1750</cx:pt>
          <cx:pt idx="110">1950</cx:pt>
          <cx:pt idx="111">2050</cx:pt>
          <cx:pt idx="112">1450</cx:pt>
          <cx:pt idx="113">1350</cx:pt>
          <cx:pt idx="114">1450</cx:pt>
          <cx:pt idx="115">1850</cx:pt>
          <cx:pt idx="116">1950</cx:pt>
          <cx:pt idx="117">1350</cx:pt>
          <cx:pt idx="118">1200</cx:pt>
          <cx:pt idx="119">2050</cx:pt>
          <cx:pt idx="120">1850</cx:pt>
          <cx:pt idx="121">1600</cx:pt>
          <cx:pt idx="122">1350</cx:pt>
          <cx:pt idx="123">1150</cx:pt>
          <cx:pt idx="124">1150</cx:pt>
          <cx:pt idx="125">1300</cx:pt>
          <cx:pt idx="126">1500</cx:pt>
          <cx:pt idx="127">1350</cx:pt>
          <cx:pt idx="128">1300</cx:pt>
          <cx:pt idx="129">1450</cx:pt>
          <cx:pt idx="130">1300</cx:pt>
          <cx:pt idx="131">1050</cx:pt>
          <cx:pt idx="132">1350</cx:pt>
          <cx:pt idx="133">1500</cx:pt>
          <cx:pt idx="134">1400</cx:pt>
          <cx:pt idx="135">1450</cx:pt>
          <cx:pt idx="136">1400</cx:pt>
          <cx:pt idx="137">1100</cx:pt>
          <cx:pt idx="138">1300</cx:pt>
          <cx:pt idx="139">1450</cx:pt>
          <cx:pt idx="140">1500</cx:pt>
          <cx:pt idx="141">1400</cx:pt>
          <cx:pt idx="142">1450</cx:pt>
          <cx:pt idx="143">1300</cx:pt>
          <cx:pt idx="144">1050</cx:pt>
          <cx:pt idx="145">1350</cx:pt>
          <cx:pt idx="146">1400</cx:pt>
          <cx:pt idx="147">1100</cx:pt>
          <cx:pt idx="148">1300</cx:pt>
          <cx:pt idx="149">1500</cx:pt>
          <cx:pt idx="150">1400</cx:pt>
          <cx:pt idx="151">1500</cx:pt>
          <cx:pt idx="152">1500</cx:pt>
          <cx:pt idx="153">1400</cx:pt>
          <cx:pt idx="154">1650</cx:pt>
          <cx:pt idx="155">1650</cx:pt>
          <cx:pt idx="156">1450</cx:pt>
          <cx:pt idx="157">1400</cx:pt>
          <cx:pt idx="158">1750</cx:pt>
          <cx:pt idx="159">1450</cx:pt>
          <cx:pt idx="160">1350</cx:pt>
          <cx:pt idx="161">1450</cx:pt>
          <cx:pt idx="162">1350</cx:pt>
          <cx:pt idx="163">1850</cx:pt>
          <cx:pt idx="164">1950</cx:pt>
          <cx:pt idx="165">1150</cx:pt>
          <cx:pt idx="166">1150</cx:pt>
          <cx:pt idx="167">1300</cx:pt>
          <cx:pt idx="168">1500</cx:pt>
          <cx:pt idx="169">1350</cx:pt>
          <cx:pt idx="170">1300</cx:pt>
          <cx:pt idx="171">1450</cx:pt>
          <cx:pt idx="172">1400</cx:pt>
          <cx:pt idx="173">1750</cx:pt>
          <cx:pt idx="174">1450</cx:pt>
          <cx:pt idx="175">1350</cx:pt>
          <cx:pt idx="176">1250</cx:pt>
          <cx:pt idx="177">1350</cx:pt>
          <cx:pt idx="178">1500</cx:pt>
          <cx:pt idx="179">1100</cx:pt>
          <cx:pt idx="180">1200</cx:pt>
          <cx:pt idx="181">1150</cx:pt>
          <cx:pt idx="182">1650</cx:pt>
          <cx:pt idx="183">1250</cx:pt>
          <cx:pt idx="184">2050</cx:pt>
          <cx:pt idx="185">1950</cx:pt>
          <cx:pt idx="186">1850</cx:pt>
          <cx:pt idx="187">1650</cx:pt>
          <cx:pt idx="188">1450</cx:pt>
          <cx:pt idx="189">1150</cx:pt>
          <cx:pt idx="190">1350</cx:pt>
          <cx:pt idx="191">1600</cx:pt>
          <cx:pt idx="192">1400</cx:pt>
          <cx:pt idx="193">1350</cx:pt>
          <cx:pt idx="194">1300</cx:pt>
          <cx:pt idx="195">1350</cx:pt>
          <cx:pt idx="196">1300</cx:pt>
          <cx:pt idx="197">1200</cx:pt>
          <cx:pt idx="198">1500</cx:pt>
          <cx:pt idx="199">1400</cx:pt>
          <cx:pt idx="200">1350</cx:pt>
          <cx:pt idx="201">1500</cx:pt>
          <cx:pt idx="202">1600</cx:pt>
          <cx:pt idx="203">1350</cx:pt>
          <cx:pt idx="204">1400</cx:pt>
          <cx:pt idx="205">1950</cx:pt>
          <cx:pt idx="206">1850</cx:pt>
          <cx:pt idx="207">2050</cx:pt>
          <cx:pt idx="208">2050</cx:pt>
          <cx:pt idx="209">1850</cx:pt>
          <cx:pt idx="210">1450</cx:pt>
          <cx:pt idx="211">1850</cx:pt>
          <cx:pt idx="212">1850</cx:pt>
          <cx:pt idx="213">1850</cx:pt>
          <cx:pt idx="214">2050</cx:pt>
          <cx:pt idx="215">2050</cx:pt>
          <cx:pt idx="216">2050</cx:pt>
          <cx:pt idx="217">1450</cx:pt>
          <cx:pt idx="218">1450</cx:pt>
          <cx:pt idx="219">1750</cx:pt>
          <cx:pt idx="220">1750</cx:pt>
          <cx:pt idx="221">1750</cx:pt>
          <cx:pt idx="222">1750</cx:pt>
          <cx:pt idx="223">1450</cx:pt>
          <cx:pt idx="224">1400</cx:pt>
          <cx:pt idx="225">1750</cx:pt>
          <cx:pt idx="226">1850</cx:pt>
          <cx:pt idx="227">1750</cx:pt>
          <cx:pt idx="228">1950</cx:pt>
          <cx:pt idx="229">1850</cx:pt>
          <cx:pt idx="230">1600</cx:pt>
          <cx:pt idx="231">1850</cx:pt>
          <cx:pt idx="232">1650</cx:pt>
          <cx:pt idx="233">1450</cx:pt>
          <cx:pt idx="234">1850</cx:pt>
          <cx:pt idx="235">1500</cx:pt>
          <cx:pt idx="236">1400</cx:pt>
          <cx:pt idx="237">1400</cx:pt>
          <cx:pt idx="238">1600</cx:pt>
          <cx:pt idx="239">1750</cx:pt>
          <cx:pt idx="240">1650</cx:pt>
          <cx:pt idx="241">1450</cx:pt>
          <cx:pt idx="242">1650</cx:pt>
          <cx:pt idx="243">1850</cx:pt>
          <cx:pt idx="244">1450</cx:pt>
          <cx:pt idx="245">1850</cx:pt>
          <cx:pt idx="246">1850</cx:pt>
          <cx:pt idx="247">1850</cx:pt>
          <cx:pt idx="248">2050</cx:pt>
          <cx:pt idx="249">1650</cx:pt>
          <cx:pt idx="250">1850</cx:pt>
          <cx:pt idx="251">1500</cx:pt>
          <cx:pt idx="252">1400</cx:pt>
          <cx:pt idx="253">1400</cx:pt>
          <cx:pt idx="254">1600</cx:pt>
          <cx:pt idx="255">1750</cx:pt>
          <cx:pt idx="256">1450</cx:pt>
          <cx:pt idx="257">1750</cx:pt>
          <cx:pt idx="258">1750</cx:pt>
          <cx:pt idx="259">1850</cx:pt>
          <cx:pt idx="260">1750</cx:pt>
          <cx:pt idx="261">1850</cx:pt>
          <cx:pt idx="262">1850</cx:pt>
          <cx:pt idx="263">1950</cx:pt>
          <cx:pt idx="264">2050</cx:pt>
          <cx:pt idx="265">1850</cx:pt>
          <cx:pt idx="266">1850</cx:pt>
          <cx:pt idx="267">1450</cx:pt>
          <cx:pt idx="268">1350</cx:pt>
          <cx:pt idx="269">1450</cx:pt>
          <cx:pt idx="270">1350</cx:pt>
          <cx:pt idx="271">1450</cx:pt>
          <cx:pt idx="272">1350</cx:pt>
          <cx:pt idx="273">1450</cx:pt>
          <cx:pt idx="274">1850</cx:pt>
          <cx:pt idx="275">1950</cx:pt>
          <cx:pt idx="276">2050</cx:pt>
          <cx:pt idx="277">1400</cx:pt>
          <cx:pt idx="278">1200</cx:pt>
          <cx:pt idx="279">1600</cx:pt>
          <cx:pt idx="280">1450</cx:pt>
          <cx:pt idx="281">1450</cx:pt>
          <cx:pt idx="282">1300</cx:pt>
          <cx:pt idx="283">1350</cx:pt>
          <cx:pt idx="284">1500</cx:pt>
          <cx:pt idx="285">1400</cx:pt>
          <cx:pt idx="286">1400</cx:pt>
          <cx:pt idx="287">1100</cx:pt>
          <cx:pt idx="288">1300</cx:pt>
          <cx:pt idx="289">1450</cx:pt>
          <cx:pt idx="290">1250</cx:pt>
          <cx:pt idx="291">1450</cx:pt>
          <cx:pt idx="292">1300</cx:pt>
          <cx:pt idx="293">1350</cx:pt>
          <cx:pt idx="294">1400</cx:pt>
          <cx:pt idx="295">1100</cx:pt>
          <cx:pt idx="296">1300</cx:pt>
          <cx:pt idx="297">1600</cx:pt>
          <cx:pt idx="298">1450</cx:pt>
          <cx:pt idx="299">1350</cx:pt>
          <cx:pt idx="300">1450</cx:pt>
          <cx:pt idx="301">1350</cx:pt>
          <cx:pt idx="302">1850</cx:pt>
          <cx:pt idx="303">1950</cx:pt>
          <cx:pt idx="304">1600</cx:pt>
          <cx:pt idx="305">1450</cx:pt>
          <cx:pt idx="306">1450</cx:pt>
          <cx:pt idx="307">1350</cx:pt>
          <cx:pt idx="308">1350</cx:pt>
          <cx:pt idx="309">1850</cx:pt>
          <cx:pt idx="310">1500</cx:pt>
          <cx:pt idx="311">1500</cx:pt>
          <cx:pt idx="312">1350</cx:pt>
          <cx:pt idx="313">1650</cx:pt>
          <cx:pt idx="314">1400</cx:pt>
          <cx:pt idx="315">1350</cx:pt>
          <cx:pt idx="316">1200</cx:pt>
          <cx:pt idx="317">1650</cx:pt>
          <cx:pt idx="318">1400</cx:pt>
          <cx:pt idx="319">2050</cx:pt>
          <cx:pt idx="320">1850</cx:pt>
          <cx:pt idx="321">1600</cx:pt>
          <cx:pt idx="322">2050</cx:pt>
          <cx:pt idx="323">1850</cx:pt>
          <cx:pt idx="324">1850</cx:pt>
          <cx:pt idx="325">1450</cx:pt>
          <cx:pt idx="326">1450</cx:pt>
          <cx:pt idx="327">1950</cx:pt>
          <cx:pt idx="328">1850</cx:pt>
          <cx:pt idx="329">1850</cx:pt>
          <cx:pt idx="330">1750</cx:pt>
          <cx:pt idx="331">1850</cx:pt>
          <cx:pt idx="332">1650</cx:pt>
          <cx:pt idx="333">1400</cx:pt>
          <cx:pt idx="334">1400</cx:pt>
          <cx:pt idx="335">1650</cx:pt>
          <cx:pt idx="336">1850</cx:pt>
          <cx:pt idx="337">1600</cx:pt>
          <cx:pt idx="338">2050</cx:pt>
          <cx:pt idx="339">1850</cx:pt>
          <cx:pt idx="340">1850</cx:pt>
          <cx:pt idx="341">1650</cx:pt>
          <cx:pt idx="342">1400</cx:pt>
          <cx:pt idx="343">1400</cx:pt>
          <cx:pt idx="344">1650</cx:pt>
          <cx:pt idx="345">1850</cx:pt>
          <cx:pt idx="346">1600</cx:pt>
          <cx:pt idx="347">1950</cx:pt>
          <cx:pt idx="348">1850</cx:pt>
          <cx:pt idx="349">1850</cx:pt>
          <cx:pt idx="350">1750</cx:pt>
          <cx:pt idx="351">2050</cx:pt>
          <cx:pt idx="352">1950</cx:pt>
          <cx:pt idx="353">1500</cx:pt>
          <cx:pt idx="354">1500</cx:pt>
          <cx:pt idx="355">1650</cx:pt>
          <cx:pt idx="356">1750</cx:pt>
          <cx:pt idx="357">2050</cx:pt>
          <cx:pt idx="358">2050</cx:pt>
          <cx:pt idx="359">2050</cx:pt>
          <cx:pt idx="360">1950</cx:pt>
          <cx:pt idx="361">1750</cx:pt>
          <cx:pt idx="362">1650</cx:pt>
          <cx:pt idx="363">2050</cx:pt>
          <cx:pt idx="364">1350</cx:pt>
          <cx:pt idx="365">1250</cx:pt>
          <cx:pt idx="366">850</cx:pt>
          <cx:pt idx="367">1600</cx:pt>
          <cx:pt idx="368">1400</cx:pt>
          <cx:pt idx="369">1450</cx:pt>
          <cx:pt idx="370">1850</cx:pt>
          <cx:pt idx="371">1950</cx:pt>
          <cx:pt idx="372">1650</cx:pt>
          <cx:pt idx="373">1500</cx:pt>
          <cx:pt idx="374">1500</cx:pt>
          <cx:pt idx="375">1650</cx:pt>
          <cx:pt idx="376">1850</cx:pt>
          <cx:pt idx="377">1450</cx:pt>
          <cx:pt idx="378">1450</cx:pt>
          <cx:pt idx="379">1200</cx:pt>
          <cx:pt idx="380">1150</cx:pt>
          <cx:pt idx="381">1450</cx:pt>
          <cx:pt idx="382">1450</cx:pt>
          <cx:pt idx="383">1150</cx:pt>
          <cx:pt idx="384">1200</cx:pt>
          <cx:pt idx="385">1750</cx:pt>
          <cx:pt idx="386">1400</cx:pt>
          <cx:pt idx="387">1300</cx:pt>
          <cx:pt idx="388">1050</cx:pt>
          <cx:pt idx="389">1650</cx:pt>
          <cx:pt idx="390">1450</cx:pt>
          <cx:pt idx="391">1650</cx:pt>
          <cx:pt idx="392">1850</cx:pt>
          <cx:pt idx="393">1450</cx:pt>
          <cx:pt idx="394">1450</cx:pt>
          <cx:pt idx="395">1450</cx:pt>
          <cx:pt idx="396">1400</cx:pt>
          <cx:pt idx="397">1600</cx:pt>
          <cx:pt idx="398">1050</cx:pt>
          <cx:pt idx="399">1300</cx:pt>
          <cx:pt idx="400">1150</cx:pt>
          <cx:pt idx="401">1450</cx:pt>
          <cx:pt idx="402">1300</cx:pt>
          <cx:pt idx="403">1600</cx:pt>
          <cx:pt idx="404">1450</cx:pt>
          <cx:pt idx="405">1300</cx:pt>
          <cx:pt idx="406">1050</cx:pt>
          <cx:pt idx="407">1600</cx:pt>
          <cx:pt idx="408">1450</cx:pt>
          <cx:pt idx="409">1050</cx:pt>
          <cx:pt idx="410">1150</cx:pt>
          <cx:pt idx="411">1750</cx:pt>
          <cx:pt idx="412">1400</cx:pt>
          <cx:pt idx="413">1600</cx:pt>
          <cx:pt idx="414">1400</cx:pt>
          <cx:pt idx="415">1100</cx:pt>
          <cx:pt idx="416">1200</cx:pt>
          <cx:pt idx="417">2050</cx:pt>
          <cx:pt idx="418">1600</cx:pt>
          <cx:pt idx="419">1400</cx:pt>
          <cx:pt idx="420">1850</cx:pt>
          <cx:pt idx="421">1950</cx:pt>
          <cx:pt idx="422">1850</cx:pt>
          <cx:pt idx="423">1600</cx:pt>
          <cx:pt idx="424">1450</cx:pt>
          <cx:pt idx="425">1850</cx:pt>
          <cx:pt idx="426">1950</cx:pt>
          <cx:pt idx="427">1600</cx:pt>
          <cx:pt idx="428">1400</cx:pt>
          <cx:pt idx="429">1450</cx:pt>
          <cx:pt idx="430">1950</cx:pt>
          <cx:pt idx="431">1950</cx:pt>
          <cx:pt idx="432">1850</cx:pt>
          <cx:pt idx="433">1500</cx:pt>
          <cx:pt idx="434">1350</cx:pt>
          <cx:pt idx="435">1150</cx:pt>
          <cx:pt idx="436">1650</cx:pt>
          <cx:pt idx="437">1400</cx:pt>
          <cx:pt idx="438">1300</cx:pt>
          <cx:pt idx="439">1350</cx:pt>
          <cx:pt idx="440">1300</cx:pt>
          <cx:pt idx="441">1300</cx:pt>
          <cx:pt idx="442">1500</cx:pt>
          <cx:pt idx="443">1450</cx:pt>
          <cx:pt idx="444">1600</cx:pt>
          <cx:pt idx="445">1300</cx:pt>
          <cx:pt idx="446">1300</cx:pt>
          <cx:pt idx="447">1300</cx:pt>
          <cx:pt idx="448">1500</cx:pt>
          <cx:pt idx="449">1450</cx:pt>
          <cx:pt idx="450">1600</cx:pt>
          <cx:pt idx="451">1850</cx:pt>
          <cx:pt idx="452">1600</cx:pt>
          <cx:pt idx="453">1400</cx:pt>
          <cx:pt idx="454">1850</cx:pt>
          <cx:pt idx="455">1950</cx:pt>
          <cx:pt idx="456">1150</cx:pt>
          <cx:pt idx="457">1650</cx:pt>
          <cx:pt idx="458">1400</cx:pt>
          <cx:pt idx="459">1850</cx:pt>
          <cx:pt idx="460">1400</cx:pt>
          <cx:pt idx="461">1450</cx:pt>
          <cx:pt idx="462">1350</cx:pt>
          <cx:pt idx="463">2050</cx:pt>
          <cx:pt idx="464">1850</cx:pt>
          <cx:pt idx="465">1950</cx:pt>
          <cx:pt idx="466">2050</cx:pt>
          <cx:pt idx="467">2050</cx:pt>
          <cx:pt idx="468">2050</cx:pt>
          <cx:pt idx="469">1850</cx:pt>
          <cx:pt idx="470">1850</cx:pt>
          <cx:pt idx="471">1950</cx:pt>
          <cx:pt idx="472">1650</cx:pt>
          <cx:pt idx="473">1850</cx:pt>
          <cx:pt idx="474">1650</cx:pt>
          <cx:pt idx="475">1500</cx:pt>
          <cx:pt idx="476">1500</cx:pt>
          <cx:pt idx="477">1850</cx:pt>
          <cx:pt idx="478">1750</cx:pt>
          <cx:pt idx="479">1450</cx:pt>
          <cx:pt idx="480">1400</cx:pt>
          <cx:pt idx="481">1400</cx:pt>
          <cx:pt idx="482">1650</cx:pt>
          <cx:pt idx="483">1850</cx:pt>
          <cx:pt idx="484">1650</cx:pt>
          <cx:pt idx="485">1500</cx:pt>
          <cx:pt idx="486">1500</cx:pt>
          <cx:pt idx="487">1650</cx:pt>
          <cx:pt idx="488">1850</cx:pt>
          <cx:pt idx="489">1850</cx:pt>
          <cx:pt idx="490">1950</cx:pt>
          <cx:pt idx="491">2050</cx:pt>
          <cx:pt idx="492">1650</cx:pt>
          <cx:pt idx="493">1850</cx:pt>
          <cx:pt idx="494">1750</cx:pt>
          <cx:pt idx="495">1450</cx:pt>
          <cx:pt idx="496">1400</cx:pt>
          <cx:pt idx="497">1400</cx:pt>
          <cx:pt idx="498">1650</cx:pt>
          <cx:pt idx="499">1850</cx:pt>
          <cx:pt idx="500">1850</cx:pt>
          <cx:pt idx="501">1950</cx:pt>
          <cx:pt idx="502">1950</cx:pt>
          <cx:pt idx="503">1950</cx:pt>
          <cx:pt idx="504">1600</cx:pt>
          <cx:pt idx="505">1400</cx:pt>
          <cx:pt idx="506">1600</cx:pt>
          <cx:pt idx="507">1400</cx:pt>
          <cx:pt idx="508">1450</cx:pt>
          <cx:pt idx="509">1850</cx:pt>
          <cx:pt idx="510">1950</cx:pt>
          <cx:pt idx="511">1450</cx:pt>
          <cx:pt idx="512">1450</cx:pt>
          <cx:pt idx="513">1200</cx:pt>
          <cx:pt idx="514">1150</cx:pt>
          <cx:pt idx="515">1650</cx:pt>
          <cx:pt idx="516">1500</cx:pt>
          <cx:pt idx="517">1350</cx:pt>
          <cx:pt idx="518">1300</cx:pt>
          <cx:pt idx="519">1300</cx:pt>
          <cx:pt idx="520">1300</cx:pt>
          <cx:pt idx="521">1150</cx:pt>
          <cx:pt idx="522">1300</cx:pt>
          <cx:pt idx="523">1300</cx:pt>
          <cx:pt idx="524">1600</cx:pt>
          <cx:pt idx="525">1400</cx:pt>
          <cx:pt idx="526">1850</cx:pt>
          <cx:pt idx="527">1950</cx:pt>
          <cx:pt idx="528">1650</cx:pt>
          <cx:pt idx="529">1500</cx:pt>
          <cx:pt idx="530">1400</cx:pt>
          <cx:pt idx="531">1500</cx:pt>
          <cx:pt idx="532">1350</cx:pt>
          <cx:pt idx="533">1200</cx:pt>
          <cx:pt idx="534">2050</cx:pt>
          <cx:pt idx="535">1950</cx:pt>
          <cx:pt idx="536">1850</cx:pt>
          <cx:pt idx="537">1850</cx:pt>
          <cx:pt idx="538">1850</cx:pt>
          <cx:pt idx="539">1750</cx:pt>
          <cx:pt idx="540">1450</cx:pt>
          <cx:pt idx="541">1400</cx:pt>
          <cx:pt idx="542">1400</cx:pt>
          <cx:pt idx="543">1650</cx:pt>
          <cx:pt idx="544">1850</cx:pt>
          <cx:pt idx="545">2050</cx:pt>
          <cx:pt idx="546">1950</cx:pt>
          <cx:pt idx="547">1850</cx:pt>
          <cx:pt idx="548">1750</cx:pt>
          <cx:pt idx="549">1450</cx:pt>
          <cx:pt idx="550">1400</cx:pt>
          <cx:pt idx="551">1400</cx:pt>
          <cx:pt idx="552">1650</cx:pt>
          <cx:pt idx="553">1850</cx:pt>
          <cx:pt idx="554">1850</cx:pt>
          <cx:pt idx="555">2050</cx:pt>
          <cx:pt idx="556">1600</cx:pt>
          <cx:pt idx="557">2050</cx:pt>
          <cx:pt idx="558">2050</cx:pt>
          <cx:pt idx="559">1500</cx:pt>
          <cx:pt idx="560">1350</cx:pt>
          <cx:pt idx="561">1600</cx:pt>
          <cx:pt idx="562">1400</cx:pt>
          <cx:pt idx="563">1250</cx:pt>
          <cx:pt idx="564">1200</cx:pt>
          <cx:pt idx="565">1300</cx:pt>
          <cx:pt idx="566">750</cx:pt>
          <cx:pt idx="567">850</cx:pt>
          <cx:pt idx="568">1400</cx:pt>
          <cx:pt idx="569">1000</cx:pt>
          <cx:pt idx="570">850</cx:pt>
          <cx:pt idx="571">750</cx:pt>
          <cx:pt idx="572">1000</cx:pt>
          <cx:pt idx="573">850</cx:pt>
          <cx:pt idx="574">1650</cx:pt>
          <cx:pt idx="575">1500</cx:pt>
          <cx:pt idx="576">1400</cx:pt>
          <cx:pt idx="577">1950</cx:pt>
          <cx:pt idx="578">1850</cx:pt>
          <cx:pt idx="579">1600</cx:pt>
          <cx:pt idx="580">1450</cx:pt>
          <cx:pt idx="581">1600</cx:pt>
          <cx:pt idx="582">1400</cx:pt>
          <cx:pt idx="583">1450</cx:pt>
          <cx:pt idx="584">1850</cx:pt>
          <cx:pt idx="585">1950</cx:pt>
          <cx:pt idx="586">1200</cx:pt>
          <cx:pt idx="587">1050</cx:pt>
          <cx:pt idx="588">950</cx:pt>
          <cx:pt idx="589">850</cx:pt>
          <cx:pt idx="590">1600</cx:pt>
          <cx:pt idx="591">1350</cx:pt>
          <cx:pt idx="592">1650</cx:pt>
          <cx:pt idx="593">1450</cx:pt>
          <cx:pt idx="594">1600</cx:pt>
          <cx:pt idx="595">1650</cx:pt>
          <cx:pt idx="596">1400</cx:pt>
          <cx:pt idx="597">1150</cx:pt>
          <cx:pt idx="598">1400</cx:pt>
          <cx:pt idx="599">1150</cx:pt>
          <cx:pt idx="600">1150</cx:pt>
          <cx:pt idx="601">1300</cx:pt>
          <cx:pt idx="602">1450</cx:pt>
          <cx:pt idx="603">1350</cx:pt>
          <cx:pt idx="604">1300</cx:pt>
          <cx:pt idx="605">1050</cx:pt>
          <cx:pt idx="606">1150</cx:pt>
          <cx:pt idx="607">1600</cx:pt>
          <cx:pt idx="608">1350</cx:pt>
          <cx:pt idx="609">1650</cx:pt>
          <cx:pt idx="610">1450</cx:pt>
          <cx:pt idx="611">1600</cx:pt>
          <cx:pt idx="612">1650</cx:pt>
          <cx:pt idx="613">1450</cx:pt>
          <cx:pt idx="614">1450</cx:pt>
          <cx:pt idx="615">1500</cx:pt>
          <cx:pt idx="616">1350</cx:pt>
          <cx:pt idx="617">1500</cx:pt>
          <cx:pt idx="618">1450</cx:pt>
          <cx:pt idx="619">1050</cx:pt>
          <cx:pt idx="620">1350</cx:pt>
          <cx:pt idx="621">1250</cx:pt>
          <cx:pt idx="622">1300</cx:pt>
          <cx:pt idx="623">1450</cx:pt>
          <cx:pt idx="624">1400</cx:pt>
          <cx:pt idx="625">1500</cx:pt>
          <cx:pt idx="626">1450</cx:pt>
          <cx:pt idx="627">1500</cx:pt>
          <cx:pt idx="628">1450</cx:pt>
          <cx:pt idx="629">1450</cx:pt>
          <cx:pt idx="630">1350</cx:pt>
          <cx:pt idx="631">1300</cx:pt>
          <cx:pt idx="632">1200</cx:pt>
          <cx:pt idx="633">1050</cx:pt>
          <cx:pt idx="634">1100</cx:pt>
          <cx:pt idx="635">1600</cx:pt>
          <cx:pt idx="636">1400</cx:pt>
          <cx:pt idx="637">1300</cx:pt>
          <cx:pt idx="638">1050</cx:pt>
          <cx:pt idx="639">1150</cx:pt>
          <cx:pt idx="640">1600</cx:pt>
          <cx:pt idx="641">1450</cx:pt>
          <cx:pt idx="642">1300</cx:pt>
          <cx:pt idx="643">1050</cx:pt>
          <cx:pt idx="644">1150</cx:pt>
          <cx:pt idx="645">1150</cx:pt>
          <cx:pt idx="646">1300</cx:pt>
          <cx:pt idx="647">1450</cx:pt>
          <cx:pt idx="648">1350</cx:pt>
          <cx:pt idx="649">950</cx:pt>
          <cx:pt idx="650">850</cx:pt>
          <cx:pt idx="651">1450</cx:pt>
          <cx:pt idx="652">1350</cx:pt>
          <cx:pt idx="653">1200</cx:pt>
          <cx:pt idx="654">1050</cx:pt>
          <cx:pt idx="655">1750</cx:pt>
          <cx:pt idx="656">1350</cx:pt>
          <cx:pt idx="657">1850</cx:pt>
          <cx:pt idx="658">1500</cx:pt>
          <cx:pt idx="659">1200</cx:pt>
          <cx:pt idx="660">1350</cx:pt>
          <cx:pt idx="661">1600</cx:pt>
          <cx:pt idx="662">1400</cx:pt>
          <cx:pt idx="663">1650</cx:pt>
          <cx:pt idx="664">1500</cx:pt>
          <cx:pt idx="665">1450</cx:pt>
          <cx:pt idx="666">1400</cx:pt>
          <cx:pt idx="667">1600</cx:pt>
          <cx:pt idx="668">1450</cx:pt>
          <cx:pt idx="669">1600</cx:pt>
          <cx:pt idx="670">1450</cx:pt>
          <cx:pt idx="671">1300</cx:pt>
          <cx:pt idx="672">1100</cx:pt>
          <cx:pt idx="673">1200</cx:pt>
          <cx:pt idx="674">1650</cx:pt>
          <cx:pt idx="675">1500</cx:pt>
          <cx:pt idx="676">1500</cx:pt>
          <cx:pt idx="677">1450</cx:pt>
          <cx:pt idx="678">1300</cx:pt>
          <cx:pt idx="679">1600</cx:pt>
          <cx:pt idx="680">1400</cx:pt>
          <cx:pt idx="681">1500</cx:pt>
          <cx:pt idx="682">1450</cx:pt>
          <cx:pt idx="683">1750</cx:pt>
          <cx:pt idx="684">1650</cx:pt>
          <cx:pt idx="685">1450</cx:pt>
          <cx:pt idx="686">1850</cx:pt>
          <cx:pt idx="687">2050</cx:pt>
          <cx:pt idx="688">1600</cx:pt>
          <cx:pt idx="689">1400</cx:pt>
          <cx:pt idx="690">1450</cx:pt>
          <cx:pt idx="691">1850</cx:pt>
          <cx:pt idx="692">1850</cx:pt>
          <cx:pt idx="693">1350</cx:pt>
          <cx:pt idx="694">1200</cx:pt>
          <cx:pt idx="695">1950</cx:pt>
          <cx:pt idx="696">1850</cx:pt>
          <cx:pt idx="697">1650</cx:pt>
          <cx:pt idx="698">1400</cx:pt>
          <cx:pt idx="699">1150</cx:pt>
          <cx:pt idx="700">1300</cx:pt>
          <cx:pt idx="701">1500</cx:pt>
          <cx:pt idx="702">1350</cx:pt>
          <cx:pt idx="703">1500</cx:pt>
          <cx:pt idx="704">1200</cx:pt>
          <cx:pt idx="705">1350</cx:pt>
          <cx:pt idx="706">1600</cx:pt>
          <cx:pt idx="707">1450</cx:pt>
          <cx:pt idx="708">1400</cx:pt>
          <cx:pt idx="709">1500</cx:pt>
          <cx:pt idx="710">1500</cx:pt>
          <cx:pt idx="711">1850</cx:pt>
          <cx:pt idx="712">1750</cx:pt>
          <cx:pt idx="713">1500</cx:pt>
          <cx:pt idx="714">1200</cx:pt>
          <cx:pt idx="715">1350</cx:pt>
          <cx:pt idx="716">1600</cx:pt>
          <cx:pt idx="717">1450</cx:pt>
          <cx:pt idx="718">1400</cx:pt>
          <cx:pt idx="719">1500</cx:pt>
          <cx:pt idx="720">1500</cx:pt>
          <cx:pt idx="721">1450</cx:pt>
          <cx:pt idx="722">1400</cx:pt>
          <cx:pt idx="723">1300</cx:pt>
          <cx:pt idx="724">1500</cx:pt>
          <cx:pt idx="725">1400</cx:pt>
          <cx:pt idx="726">1600</cx:pt>
          <cx:pt idx="727">1750</cx:pt>
          <cx:pt idx="728">1500</cx:pt>
          <cx:pt idx="729">1450</cx:pt>
          <cx:pt idx="730">1750</cx:pt>
          <cx:pt idx="731">1450</cx:pt>
          <cx:pt idx="732">1300</cx:pt>
          <cx:pt idx="733">1600</cx:pt>
          <cx:pt idx="734">1400</cx:pt>
          <cx:pt idx="735">1850</cx:pt>
          <cx:pt idx="736">1850</cx:pt>
          <cx:pt idx="737">1150</cx:pt>
          <cx:pt idx="738">1300</cx:pt>
          <cx:pt idx="739">1500</cx:pt>
          <cx:pt idx="740">1350</cx:pt>
          <cx:pt idx="741">1500</cx:pt>
          <cx:pt idx="742">1450</cx:pt>
          <cx:pt idx="743">1750</cx:pt>
          <cx:pt idx="744">1450</cx:pt>
          <cx:pt idx="745">1300</cx:pt>
          <cx:pt idx="746">1400</cx:pt>
          <cx:pt idx="747">1400</cx:pt>
          <cx:pt idx="748">1050</cx:pt>
          <cx:pt idx="749">1150</cx:pt>
          <cx:pt idx="750">1150</cx:pt>
          <cx:pt idx="751">1500</cx:pt>
          <cx:pt idx="752">1200</cx:pt>
          <cx:pt idx="753">1950</cx:pt>
          <cx:pt idx="754">1950</cx:pt>
          <cx:pt idx="755">1850</cx:pt>
          <cx:pt idx="756">1750</cx:pt>
          <cx:pt idx="757">1650</cx:pt>
          <cx:pt idx="758">1400</cx:pt>
          <cx:pt idx="759">1650</cx:pt>
          <cx:pt idx="760">1500</cx:pt>
          <cx:pt idx="761">1450</cx:pt>
          <cx:pt idx="762">1400</cx:pt>
          <cx:pt idx="763">1300</cx:pt>
          <cx:pt idx="764">1350</cx:pt>
          <cx:pt idx="765">1300</cx:pt>
          <cx:pt idx="766">1200</cx:pt>
          <cx:pt idx="767">1600</cx:pt>
          <cx:pt idx="768">1350</cx:pt>
          <cx:pt idx="769">1400</cx:pt>
          <cx:pt idx="770">1600</cx:pt>
          <cx:pt idx="771">1350</cx:pt>
          <cx:pt idx="772">1600</cx:pt>
          <cx:pt idx="773">1400</cx:pt>
          <cx:pt idx="774">1950</cx:pt>
          <cx:pt idx="775">1850</cx:pt>
          <cx:pt idx="776">1750</cx:pt>
          <cx:pt idx="777">1950</cx:pt>
          <cx:pt idx="778">1950</cx:pt>
          <cx:pt idx="779">1850</cx:pt>
          <cx:pt idx="780">1850</cx:pt>
          <cx:pt idx="781">1500</cx:pt>
          <cx:pt idx="782">1850</cx:pt>
          <cx:pt idx="783">1750</cx:pt>
          <cx:pt idx="784">1750</cx:pt>
          <cx:pt idx="785">1750</cx:pt>
          <cx:pt idx="786">1950</cx:pt>
          <cx:pt idx="787">1950</cx:pt>
          <cx:pt idx="788">1500</cx:pt>
          <cx:pt idx="789">1450</cx:pt>
          <cx:pt idx="790">1850</cx:pt>
          <cx:pt idx="791">1750</cx:pt>
          <cx:pt idx="792">1850</cx:pt>
          <cx:pt idx="793">1750</cx:pt>
          <cx:pt idx="794">1600</cx:pt>
          <cx:pt idx="795">1650</cx:pt>
          <cx:pt idx="796">1600</cx:pt>
          <cx:pt idx="797">1350</cx:pt>
          <cx:pt idx="798">1650</cx:pt>
          <cx:pt idx="799">1450</cx:pt>
          <cx:pt idx="800">1650</cx:pt>
          <cx:pt idx="801">1500</cx:pt>
          <cx:pt idx="802">1600</cx:pt>
          <cx:pt idx="803">1350</cx:pt>
          <cx:pt idx="804">1850</cx:pt>
          <cx:pt idx="805">1650</cx:pt>
          <cx:pt idx="806">1600</cx:pt>
          <cx:pt idx="807">1350</cx:pt>
          <cx:pt idx="808">1650</cx:pt>
          <cx:pt idx="809">1450</cx:pt>
          <cx:pt idx="810">1600</cx:pt>
          <cx:pt idx="811">1650</cx:pt>
          <cx:pt idx="812">1750</cx:pt>
          <cx:pt idx="813">1500</cx:pt>
          <cx:pt idx="814">1750</cx:pt>
          <cx:pt idx="815">1750</cx:pt>
          <cx:pt idx="816">1750</cx:pt>
          <cx:pt idx="817">1500</cx:pt>
          <cx:pt idx="818">1850</cx:pt>
          <cx:pt idx="819">1750</cx:pt>
          <cx:pt idx="820">1850</cx:pt>
          <cx:pt idx="821">1750</cx:pt>
          <cx:pt idx="822">1750</cx:pt>
          <cx:pt idx="823">1750</cx:pt>
          <cx:pt idx="824">1600</cx:pt>
          <cx:pt idx="825">1650</cx:pt>
          <cx:pt idx="826">1500</cx:pt>
          <cx:pt idx="827">1600</cx:pt>
          <cx:pt idx="828">1350</cx:pt>
          <cx:pt idx="829">1650</cx:pt>
          <cx:pt idx="830">1850</cx:pt>
          <cx:pt idx="831">1500</cx:pt>
          <cx:pt idx="832">1850</cx:pt>
          <cx:pt idx="833">1750</cx:pt>
          <cx:pt idx="834">1950</cx:pt>
          <cx:pt idx="835">1850</cx:pt>
          <cx:pt idx="836">1750</cx:pt>
          <cx:pt idx="837">1850</cx:pt>
          <cx:pt idx="838">1750</cx:pt>
          <cx:pt idx="839">1950</cx:pt>
          <cx:pt idx="840">1950</cx:pt>
          <cx:pt idx="841">1850</cx:pt>
          <cx:pt idx="842">1750</cx:pt>
          <cx:pt idx="843">1750</cx:pt>
          <cx:pt idx="844">1650</cx:pt>
          <cx:pt idx="845">1450</cx:pt>
          <cx:pt idx="846">1300</cx:pt>
          <cx:pt idx="847">1600</cx:pt>
          <cx:pt idx="848">1400</cx:pt>
          <cx:pt idx="849">1600</cx:pt>
          <cx:pt idx="850">1400</cx:pt>
          <cx:pt idx="851">1450</cx:pt>
          <cx:pt idx="852">1850</cx:pt>
          <cx:pt idx="853">1850</cx:pt>
          <cx:pt idx="854">1950</cx:pt>
          <cx:pt idx="855">1400</cx:pt>
          <cx:pt idx="856">1150</cx:pt>
          <cx:pt idx="857">1650</cx:pt>
          <cx:pt idx="858">1500</cx:pt>
          <cx:pt idx="859">1500</cx:pt>
          <cx:pt idx="860">1200</cx:pt>
          <cx:pt idx="861">1350</cx:pt>
          <cx:pt idx="862">1350</cx:pt>
          <cx:pt idx="863">1250</cx:pt>
          <cx:pt idx="864">1450</cx:pt>
          <cx:pt idx="865">1200</cx:pt>
          <cx:pt idx="866">1350</cx:pt>
          <cx:pt idx="867">1650</cx:pt>
          <cx:pt idx="868">1450</cx:pt>
          <cx:pt idx="869">1300</cx:pt>
          <cx:pt idx="870">1600</cx:pt>
          <cx:pt idx="871">1400</cx:pt>
          <cx:pt idx="872">1850</cx:pt>
          <cx:pt idx="873">1850</cx:pt>
          <cx:pt idx="874">1650</cx:pt>
          <cx:pt idx="875">1500</cx:pt>
          <cx:pt idx="876">1450</cx:pt>
          <cx:pt idx="877">1300</cx:pt>
          <cx:pt idx="878">1400</cx:pt>
          <cx:pt idx="879">1850</cx:pt>
          <cx:pt idx="880">1500</cx:pt>
          <cx:pt idx="881">1400</cx:pt>
          <cx:pt idx="882">1650</cx:pt>
          <cx:pt idx="883">1500</cx:pt>
          <cx:pt idx="884">1450</cx:pt>
          <cx:pt idx="885">1350</cx:pt>
          <cx:pt idx="886">1200</cx:pt>
          <cx:pt idx="887">1650</cx:pt>
          <cx:pt idx="888">1400</cx:pt>
          <cx:pt idx="889">1950</cx:pt>
          <cx:pt idx="890">1850</cx:pt>
          <cx:pt idx="891">2050</cx:pt>
          <cx:pt idx="892">1850</cx:pt>
          <cx:pt idx="893">1650</cx:pt>
          <cx:pt idx="894">1850</cx:pt>
          <cx:pt idx="895">1850</cx:pt>
          <cx:pt idx="896">1750</cx:pt>
          <cx:pt idx="897">1500</cx:pt>
          <cx:pt idx="898">1450</cx:pt>
          <cx:pt idx="899">1850</cx:pt>
          <cx:pt idx="900">1850</cx:pt>
          <cx:pt idx="901">1950</cx:pt>
          <cx:pt idx="902">1850</cx:pt>
          <cx:pt idx="903">1650</cx:pt>
          <cx:pt idx="904">1750</cx:pt>
          <cx:pt idx="905">1500</cx:pt>
          <cx:pt idx="906">1600</cx:pt>
          <cx:pt idx="907">1350</cx:pt>
          <cx:pt idx="908">1650</cx:pt>
          <cx:pt idx="909">1600</cx:pt>
          <cx:pt idx="910">1750</cx:pt>
          <cx:pt idx="911">1850</cx:pt>
          <cx:pt idx="912">1750</cx:pt>
          <cx:pt idx="913">1850</cx:pt>
          <cx:pt idx="914">1650</cx:pt>
          <cx:pt idx="915">1850</cx:pt>
          <cx:pt idx="916">1850</cx:pt>
          <cx:pt idx="917">1950</cx:pt>
          <cx:pt idx="918">1850</cx:pt>
          <cx:pt idx="919">1600</cx:pt>
          <cx:pt idx="920">1350</cx:pt>
          <cx:pt idx="921">1650</cx:pt>
          <cx:pt idx="922">1650</cx:pt>
          <cx:pt idx="923">1850</cx:pt>
          <cx:pt idx="924">1850</cx:pt>
          <cx:pt idx="925">1950</cx:pt>
          <cx:pt idx="926">1850</cx:pt>
          <cx:pt idx="927">1850</cx:pt>
          <cx:pt idx="928">1950</cx:pt>
          <cx:pt idx="929">1600</cx:pt>
          <cx:pt idx="930">1650</cx:pt>
          <cx:pt idx="931">1650</cx:pt>
          <cx:pt idx="932">1650</cx:pt>
          <cx:pt idx="933">1950</cx:pt>
          <cx:pt idx="934">1850</cx:pt>
          <cx:pt idx="935">1650</cx:pt>
          <cx:pt idx="936">1650</cx:pt>
          <cx:pt idx="937">1950</cx:pt>
          <cx:pt idx="938">1400</cx:pt>
          <cx:pt idx="939">1250</cx:pt>
          <cx:pt idx="940">1400</cx:pt>
          <cx:pt idx="941">1300</cx:pt>
          <cx:pt idx="942">1200</cx:pt>
          <cx:pt idx="943">1300</cx:pt>
          <cx:pt idx="944">750</cx:pt>
          <cx:pt idx="945">850</cx:pt>
          <cx:pt idx="946">1400</cx:pt>
          <cx:pt idx="947">1400</cx:pt>
          <cx:pt idx="948">750</cx:pt>
          <cx:pt idx="949">1050</cx:pt>
          <cx:pt idx="950">1050</cx:pt>
          <cx:pt idx="951">1050</cx:pt>
          <cx:pt idx="952">1350</cx:pt>
          <cx:pt idx="953">1350</cx:pt>
          <cx:pt idx="954">1650</cx:pt>
          <cx:pt idx="955">1500</cx:pt>
          <cx:pt idx="956">1950</cx:pt>
          <cx:pt idx="957">1850</cx:pt>
          <cx:pt idx="958">1950</cx:pt>
          <cx:pt idx="959">1850</cx:pt>
          <cx:pt idx="960">1600</cx:pt>
          <cx:pt idx="961">1450</cx:pt>
          <cx:pt idx="962">1450</cx:pt>
          <cx:pt idx="963">1400</cx:pt>
          <cx:pt idx="964">1400</cx:pt>
          <cx:pt idx="965">1750</cx:pt>
          <cx:pt idx="966">1750</cx:pt>
          <cx:pt idx="967">1250</cx:pt>
          <cx:pt idx="968">1050</cx:pt>
          <cx:pt idx="969">1300</cx:pt>
          <cx:pt idx="970">1050</cx:pt>
          <cx:pt idx="971">900</cx:pt>
          <cx:pt idx="972">1650</cx:pt>
          <cx:pt idx="973">1500</cx:pt>
          <cx:pt idx="974">1500</cx:pt>
          <cx:pt idx="975">1500</cx:pt>
          <cx:pt idx="976">1400</cx:pt>
          <cx:pt idx="977">1400</cx:pt>
          <cx:pt idx="978">1350</cx:pt>
          <cx:pt idx="979">1400</cx:pt>
          <cx:pt idx="980">1150</cx:pt>
          <cx:pt idx="981">1600</cx:pt>
          <cx:pt idx="982">1350</cx:pt>
          <cx:pt idx="983">1300</cx:pt>
          <cx:pt idx="984">1150</cx:pt>
          <cx:pt idx="985">1150</cx:pt>
          <cx:pt idx="986">1650</cx:pt>
          <cx:pt idx="987">1500</cx:pt>
          <cx:pt idx="988">1050</cx:pt>
          <cx:pt idx="989">1350</cx:pt>
          <cx:pt idx="990">1250</cx:pt>
          <cx:pt idx="991">1300</cx:pt>
          <cx:pt idx="992">1450</cx:pt>
          <cx:pt idx="993">1400</cx:pt>
          <cx:pt idx="994">1500</cx:pt>
          <cx:pt idx="995">1400</cx:pt>
          <cx:pt idx="996">1500</cx:pt>
          <cx:pt idx="997">1400</cx:pt>
          <cx:pt idx="998">1450</cx:pt>
          <cx:pt idx="999">1350</cx:pt>
          <cx:pt idx="1000">1300</cx:pt>
          <cx:pt idx="1001">1250</cx:pt>
          <cx:pt idx="1002">1050</cx:pt>
          <cx:pt idx="1003">1150</cx:pt>
          <cx:pt idx="1004">1300</cx:pt>
          <cx:pt idx="1005">1600</cx:pt>
          <cx:pt idx="1006">1400</cx:pt>
          <cx:pt idx="1007">1300</cx:pt>
          <cx:pt idx="1008">1150</cx:pt>
          <cx:pt idx="1009">1150</cx:pt>
          <cx:pt idx="1010">1450</cx:pt>
          <cx:pt idx="1011">1350</cx:pt>
          <cx:pt idx="1012">1300</cx:pt>
          <cx:pt idx="1013">1600</cx:pt>
          <cx:pt idx="1014">1450</cx:pt>
          <cx:pt idx="1015">1300</cx:pt>
          <cx:pt idx="1016">1150</cx:pt>
          <cx:pt idx="1017">1150</cx:pt>
          <cx:pt idx="1018">1600</cx:pt>
          <cx:pt idx="1019">1350</cx:pt>
          <cx:pt idx="1020">1050</cx:pt>
          <cx:pt idx="1021">900</cx:pt>
          <cx:pt idx="1022">1450</cx:pt>
          <cx:pt idx="1023">1350</cx:pt>
          <cx:pt idx="1024">1250</cx:pt>
          <cx:pt idx="1025">1050</cx:pt>
          <cx:pt idx="1026">1500</cx:pt>
          <cx:pt idx="1027">1300</cx:pt>
          <cx:pt idx="1028">1500</cx:pt>
          <cx:pt idx="1029">1950</cx:pt>
          <cx:pt idx="1030">1750</cx:pt>
          <cx:pt idx="1031">1200</cx:pt>
          <cx:pt idx="1032">1350</cx:pt>
          <cx:pt idx="1033">1600</cx:pt>
          <cx:pt idx="1034">1050</cx:pt>
          <cx:pt idx="1035">1500</cx:pt>
          <cx:pt idx="1036">1750</cx:pt>
          <cx:pt idx="1037">1600</cx:pt>
          <cx:pt idx="1038">1500</cx:pt>
          <cx:pt idx="1039">1500</cx:pt>
          <cx:pt idx="1040">1500</cx:pt>
          <cx:pt idx="1041">1400</cx:pt>
          <cx:pt idx="1042">1400</cx:pt>
          <cx:pt idx="1043">1050</cx:pt>
          <cx:pt idx="1044">900</cx:pt>
          <cx:pt idx="1045">1600</cx:pt>
          <cx:pt idx="1046">1350</cx:pt>
          <cx:pt idx="1047">1350</cx:pt>
          <cx:pt idx="1048">1600</cx:pt>
          <cx:pt idx="1049">1450</cx:pt>
          <cx:pt idx="1050">1450</cx:pt>
          <cx:pt idx="1051">1300</cx:pt>
          <cx:pt idx="1052">1050</cx:pt>
          <cx:pt idx="1053">1150</cx:pt>
          <cx:pt idx="1054">1400</cx:pt>
          <cx:pt idx="1055">1650</cx:pt>
          <cx:pt idx="1056">1500</cx:pt>
          <cx:pt idx="1057">1500</cx:pt>
          <cx:pt idx="1058">1350</cx:pt>
          <cx:pt idx="1059">1650</cx:pt>
          <cx:pt idx="1060">1750</cx:pt>
          <cx:pt idx="1061">1850</cx:pt>
          <cx:pt idx="1062">1750</cx:pt>
          <cx:pt idx="1063">1950</cx:pt>
          <cx:pt idx="1064">1850</cx:pt>
          <cx:pt idx="1065">2050</cx:pt>
          <cx:pt idx="1066">1950</cx:pt>
          <cx:pt idx="1067">1450</cx:pt>
          <cx:pt idx="1068">1400</cx:pt>
          <cx:pt idx="1069">1400</cx:pt>
          <cx:pt idx="1070">1350</cx:pt>
          <cx:pt idx="1071">1500</cx:pt>
          <cx:pt idx="1072">1500</cx:pt>
          <cx:pt idx="1073">1750</cx:pt>
          <cx:pt idx="1074">1500</cx:pt>
          <cx:pt idx="1075">1400</cx:pt>
          <cx:pt idx="1076">1750</cx:pt>
          <cx:pt idx="1077">1750</cx:pt>
          <cx:pt idx="1078">1450</cx:pt>
          <cx:pt idx="1079">1400</cx:pt>
          <cx:pt idx="1080">1750</cx:pt>
          <cx:pt idx="1081">1750</cx:pt>
          <cx:pt idx="1082">1450</cx:pt>
          <cx:pt idx="1083">1400</cx:pt>
          <cx:pt idx="1084">1400</cx:pt>
          <cx:pt idx="1085">1750</cx:pt>
          <cx:pt idx="1086">1750</cx:pt>
          <cx:pt idx="1087">1450</cx:pt>
          <cx:pt idx="1088">1400</cx:pt>
          <cx:pt idx="1089">1750</cx:pt>
          <cx:pt idx="1090">1750</cx:pt>
          <cx:pt idx="1091">1350</cx:pt>
          <cx:pt idx="1092">1250</cx:pt>
          <cx:pt idx="1093">1950</cx:pt>
          <cx:pt idx="1094">1850</cx:pt>
          <cx:pt idx="1095">1450</cx:pt>
          <cx:pt idx="1096">1300</cx:pt>
          <cx:pt idx="1097">1650</cx:pt>
          <cx:pt idx="1098">1600</cx:pt>
          <cx:pt idx="1099">1600</cx:pt>
          <cx:pt idx="1100">1400</cx:pt>
          <cx:pt idx="1101">1600</cx:pt>
          <cx:pt idx="1102">1600</cx:pt>
          <cx:pt idx="1103">1400</cx:pt>
          <cx:pt idx="1104">1400</cx:pt>
          <cx:pt idx="1105">1400</cx:pt>
          <cx:pt idx="1106">1150</cx:pt>
          <cx:pt idx="1107">1250</cx:pt>
          <cx:pt idx="1108">1400</cx:pt>
          <cx:pt idx="1109">1450</cx:pt>
          <cx:pt idx="1110">1450</cx:pt>
          <cx:pt idx="1111">1600</cx:pt>
          <cx:pt idx="1112">1400</cx:pt>
          <cx:pt idx="1113">1600</cx:pt>
          <cx:pt idx="1114">1500</cx:pt>
          <cx:pt idx="1115">1350</cx:pt>
          <cx:pt idx="1116">1500</cx:pt>
          <cx:pt idx="1117">1400</cx:pt>
          <cx:pt idx="1118">1400</cx:pt>
          <cx:pt idx="1119">1150</cx:pt>
          <cx:pt idx="1120">1250</cx:pt>
          <cx:pt idx="1121">1400</cx:pt>
          <cx:pt idx="1122">1650</cx:pt>
          <cx:pt idx="1123">1400</cx:pt>
          <cx:pt idx="1124">1600</cx:pt>
          <cx:pt idx="1125">1450</cx:pt>
          <cx:pt idx="1126">1400</cx:pt>
          <cx:pt idx="1127">1300</cx:pt>
          <cx:pt idx="1128">1600</cx:pt>
          <cx:pt idx="1129">1400</cx:pt>
          <cx:pt idx="1130">1600</cx:pt>
          <cx:pt idx="1131">1750</cx:pt>
          <cx:pt idx="1132">1750</cx:pt>
          <cx:pt idx="1133">1500</cx:pt>
          <cx:pt idx="1134">1500</cx:pt>
          <cx:pt idx="1135">1750</cx:pt>
          <cx:pt idx="1136">1450</cx:pt>
          <cx:pt idx="1137">1400</cx:pt>
          <cx:pt idx="1138">1400</cx:pt>
          <cx:pt idx="1139">1350</cx:pt>
          <cx:pt idx="1140">1750</cx:pt>
          <cx:pt idx="1141">1750</cx:pt>
          <cx:pt idx="1142">1600</cx:pt>
          <cx:pt idx="1143">1400</cx:pt>
          <cx:pt idx="1144">1600</cx:pt>
          <cx:pt idx="1145">1600</cx:pt>
          <cx:pt idx="1146">1400</cx:pt>
          <cx:pt idx="1147">1400</cx:pt>
          <cx:pt idx="1148">1500</cx:pt>
          <cx:pt idx="1149">1500</cx:pt>
          <cx:pt idx="1150">1750</cx:pt>
          <cx:pt idx="1151">1400</cx:pt>
          <cx:pt idx="1152">1400</cx:pt>
          <cx:pt idx="1153">1350</cx:pt>
          <cx:pt idx="1154">1400</cx:pt>
          <cx:pt idx="1155">1100</cx:pt>
          <cx:pt idx="1156">1150</cx:pt>
          <cx:pt idx="1157">1150</cx:pt>
          <cx:pt idx="1158">1500</cx:pt>
          <cx:pt idx="1159">1250</cx:pt>
          <cx:pt idx="1160">1400</cx:pt>
          <cx:pt idx="1161">1950</cx:pt>
          <cx:pt idx="1162">1950</cx:pt>
          <cx:pt idx="1163">1950</cx:pt>
          <cx:pt idx="1164">1750</cx:pt>
          <cx:pt idx="1165">1650</cx:pt>
          <cx:pt idx="1166">1650</cx:pt>
          <cx:pt idx="1167">1650</cx:pt>
          <cx:pt idx="1168">1600</cx:pt>
          <cx:pt idx="1169">1500</cx:pt>
          <cx:pt idx="1170">1400</cx:pt>
          <cx:pt idx="1171">1450</cx:pt>
          <cx:pt idx="1172">1350</cx:pt>
          <cx:pt idx="1173">1350</cx:pt>
          <cx:pt idx="1174">1300</cx:pt>
          <cx:pt idx="1175">1200</cx:pt>
          <cx:pt idx="1176">1600</cx:pt>
          <cx:pt idx="1177">1350</cx:pt>
          <cx:pt idx="1178">1500</cx:pt>
          <cx:pt idx="1179">1600</cx:pt>
          <cx:pt idx="1180">1400</cx:pt>
          <cx:pt idx="1181">1600</cx:pt>
          <cx:pt idx="1182">1350</cx:pt>
          <cx:pt idx="1183">1500</cx:pt>
          <cx:pt idx="1184">1600</cx:pt>
          <cx:pt idx="1185">1400</cx:pt>
          <cx:pt idx="1186">1950</cx:pt>
          <cx:pt idx="1187">1850</cx:pt>
          <cx:pt idx="1188">1950</cx:pt>
          <cx:pt idx="1189">1950</cx:pt>
          <cx:pt idx="1190">1850</cx:pt>
          <cx:pt idx="1191">2050</cx:pt>
          <cx:pt idx="1192">1850</cx:pt>
          <cx:pt idx="1193">1950</cx:pt>
          <cx:pt idx="1194">1950</cx:pt>
          <cx:pt idx="1195">1500</cx:pt>
          <cx:pt idx="1196">1750</cx:pt>
          <cx:pt idx="1197">1650</cx:pt>
          <cx:pt idx="1198">1850</cx:pt>
          <cx:pt idx="1199">1850</cx:pt>
          <cx:pt idx="1200">1950</cx:pt>
          <cx:pt idx="1201">1950</cx:pt>
          <cx:pt idx="1202">1500</cx:pt>
          <cx:pt idx="1203">1750</cx:pt>
          <cx:pt idx="1204">1650</cx:pt>
          <cx:pt idx="1205">1750</cx:pt>
          <cx:pt idx="1206">1650</cx:pt>
          <cx:pt idx="1207">1650</cx:pt>
          <cx:pt idx="1208">1500</cx:pt>
          <cx:pt idx="1209">1650</cx:pt>
          <cx:pt idx="1210">1450</cx:pt>
          <cx:pt idx="1211">1650</cx:pt>
          <cx:pt idx="1212">1500</cx:pt>
          <cx:pt idx="1213">1650</cx:pt>
          <cx:pt idx="1214">1600</cx:pt>
          <cx:pt idx="1215">1650</cx:pt>
          <cx:pt idx="1216">1400</cx:pt>
          <cx:pt idx="1217">1650</cx:pt>
          <cx:pt idx="1218">1650</cx:pt>
          <cx:pt idx="1219">1650</cx:pt>
          <cx:pt idx="1220">1450</cx:pt>
          <cx:pt idx="1221">1650</cx:pt>
          <cx:pt idx="1222">1500</cx:pt>
          <cx:pt idx="1223">1650</cx:pt>
          <cx:pt idx="1224">1650</cx:pt>
          <cx:pt idx="1225">1750</cx:pt>
          <cx:pt idx="1226">1450</cx:pt>
          <cx:pt idx="1227">1750</cx:pt>
          <cx:pt idx="1228">1750</cx:pt>
          <cx:pt idx="1229">1500</cx:pt>
          <cx:pt idx="1230">1750</cx:pt>
          <cx:pt idx="1231">1650</cx:pt>
          <cx:pt idx="1232">1850</cx:pt>
          <cx:pt idx="1233">1850</cx:pt>
          <cx:pt idx="1234">1650</cx:pt>
          <cx:pt idx="1235">1650</cx:pt>
          <cx:pt idx="1236">1600</cx:pt>
          <cx:pt idx="1237">1650</cx:pt>
          <cx:pt idx="1238">1400</cx:pt>
          <cx:pt idx="1239">1650</cx:pt>
          <cx:pt idx="1240">1650</cx:pt>
          <cx:pt idx="1241">1500</cx:pt>
          <cx:pt idx="1242">1750</cx:pt>
          <cx:pt idx="1243">1750</cx:pt>
          <cx:pt idx="1244">1750</cx:pt>
          <cx:pt idx="1245">2050</cx:pt>
          <cx:pt idx="1246">2050</cx:pt>
          <cx:pt idx="1247">1750</cx:pt>
          <cx:pt idx="1248">1850</cx:pt>
          <cx:pt idx="1249">1850</cx:pt>
          <cx:pt idx="1250">1950</cx:pt>
          <cx:pt idx="1251">1950</cx:pt>
          <cx:pt idx="1252">1850</cx:pt>
          <cx:pt idx="1253">1850</cx:pt>
          <cx:pt idx="1254">1850</cx:pt>
          <cx:pt idx="1255">1950</cx:pt>
          <cx:pt idx="1256">1850</cx:pt>
          <cx:pt idx="1257">1650</cx:pt>
          <cx:pt idx="1258">1750</cx:pt>
          <cx:pt idx="1259">1750</cx:pt>
          <cx:pt idx="1260">1450</cx:pt>
          <cx:pt idx="1261">1400</cx:pt>
          <cx:pt idx="1262">1450</cx:pt>
          <cx:pt idx="1263">1350</cx:pt>
          <cx:pt idx="1264">1450</cx:pt>
          <cx:pt idx="1265">1400</cx:pt>
          <cx:pt idx="1266">1400</cx:pt>
          <cx:pt idx="1267">1750</cx:pt>
          <cx:pt idx="1268">1750</cx:pt>
          <cx:pt idx="1269">1950</cx:pt>
          <cx:pt idx="1270">1450</cx:pt>
          <cx:pt idx="1271">1300</cx:pt>
          <cx:pt idx="1272">1650</cx:pt>
          <cx:pt idx="1273">1500</cx:pt>
          <cx:pt idx="1274">1650</cx:pt>
          <cx:pt idx="1275">1500</cx:pt>
          <cx:pt idx="1276">1400</cx:pt>
          <cx:pt idx="1277">1150</cx:pt>
          <cx:pt idx="1278">1250</cx:pt>
          <cx:pt idx="1279">1350</cx:pt>
          <cx:pt idx="1280">1250</cx:pt>
          <cx:pt idx="1281">1400</cx:pt>
          <cx:pt idx="1282">1150</cx:pt>
          <cx:pt idx="1283">1250</cx:pt>
          <cx:pt idx="1284">1450</cx:pt>
          <cx:pt idx="1285">1300</cx:pt>
          <cx:pt idx="1286">1650</cx:pt>
          <cx:pt idx="1287">1650</cx:pt>
          <cx:pt idx="1288">1450</cx:pt>
          <cx:pt idx="1289">1400</cx:pt>
          <cx:pt idx="1290">1400</cx:pt>
          <cx:pt idx="1291">1350</cx:pt>
          <cx:pt idx="1292">1650</cx:pt>
          <cx:pt idx="1293">1500</cx:pt>
          <cx:pt idx="1294">1650</cx:pt>
          <cx:pt idx="1295">1500</cx:pt>
          <cx:pt idx="1296">1400</cx:pt>
          <cx:pt idx="1297">1400</cx:pt>
          <cx:pt idx="1298">1350</cx:pt>
          <cx:pt idx="1299">1750</cx:pt>
          <cx:pt idx="1300">1600</cx:pt>
          <cx:pt idx="1301">1500</cx:pt>
          <cx:pt idx="1302">1450</cx:pt>
          <cx:pt idx="1303">1450</cx:pt>
          <cx:pt idx="1304">1350</cx:pt>
          <cx:pt idx="1305">1350</cx:pt>
          <cx:pt idx="1306">1250</cx:pt>
          <cx:pt idx="1307">1400</cx:pt>
          <cx:pt idx="1308">1950</cx:pt>
          <cx:pt idx="1309">1850</cx:pt>
          <cx:pt idx="1310">2050</cx:pt>
          <cx:pt idx="1311">1850</cx:pt>
          <cx:pt idx="1312">1950</cx:pt>
          <cx:pt idx="1313">1950</cx:pt>
          <cx:pt idx="1314">1650</cx:pt>
          <cx:pt idx="1315">1850</cx:pt>
          <cx:pt idx="1316">1750</cx:pt>
          <cx:pt idx="1317">1850</cx:pt>
          <cx:pt idx="1318">1500</cx:pt>
          <cx:pt idx="1319">1850</cx:pt>
          <cx:pt idx="1320">1750</cx:pt>
          <cx:pt idx="1321">1750</cx:pt>
          <cx:pt idx="1322">1650</cx:pt>
          <cx:pt idx="1323">1750</cx:pt>
          <cx:pt idx="1324">1600</cx:pt>
          <cx:pt idx="1325">1650</cx:pt>
          <cx:pt idx="1326">1450</cx:pt>
          <cx:pt idx="1327">1650</cx:pt>
          <cx:pt idx="1328">1650</cx:pt>
          <cx:pt idx="1329">1750</cx:pt>
          <cx:pt idx="1330">1850</cx:pt>
          <cx:pt idx="1331">1750</cx:pt>
          <cx:pt idx="1332">1850</cx:pt>
          <cx:pt idx="1333">1650</cx:pt>
          <cx:pt idx="1334">1850</cx:pt>
          <cx:pt idx="1335">1750</cx:pt>
          <cx:pt idx="1336">1850</cx:pt>
          <cx:pt idx="1337">1650</cx:pt>
          <cx:pt idx="1338">1450</cx:pt>
          <cx:pt idx="1339">1650</cx:pt>
          <cx:pt idx="1340">1650</cx:pt>
          <cx:pt idx="1341">1850</cx:pt>
          <cx:pt idx="1342">1750</cx:pt>
          <cx:pt idx="1343">1750</cx:pt>
          <cx:pt idx="1344">1950</cx:pt>
          <cx:pt idx="1345">1850</cx:pt>
          <cx:pt idx="1346">1650</cx:pt>
          <cx:pt idx="1347">1600</cx:pt>
          <cx:pt idx="1348">1950</cx:pt>
          <cx:pt idx="1349">1750</cx:pt>
          <cx:pt idx="1350">1950</cx:pt>
          <cx:pt idx="1351">1850</cx:pt>
          <cx:pt idx="1352">1850</cx:pt>
          <cx:pt idx="1353">1650</cx:pt>
          <cx:pt idx="1354">1650</cx:pt>
          <cx:pt idx="1355">1850</cx:pt>
          <cx:pt idx="1356">1750</cx:pt>
          <cx:pt idx="1357">1950</cx:pt>
          <cx:pt idx="1358">1850</cx:pt>
          <cx:pt idx="1359">1750</cx:pt>
          <cx:pt idx="1360">1450</cx:pt>
          <cx:pt idx="1361">1350</cx:pt>
          <cx:pt idx="1362">1250</cx:pt>
          <cx:pt idx="1363">1200</cx:pt>
          <cx:pt idx="1364">1100</cx:pt>
          <cx:pt idx="1365">1250</cx:pt>
          <cx:pt idx="1366">800</cx:pt>
          <cx:pt idx="1367">850</cx:pt>
          <cx:pt idx="1368">1400</cx:pt>
          <cx:pt idx="1369">750</cx:pt>
          <cx:pt idx="1370">1050</cx:pt>
          <cx:pt idx="1371">1500</cx:pt>
          <cx:pt idx="1372">1500</cx:pt>
          <cx:pt idx="1373">1050</cx:pt>
          <cx:pt idx="1374">1050</cx:pt>
          <cx:pt idx="1375">1400</cx:pt>
          <cx:pt idx="1376">1400</cx:pt>
          <cx:pt idx="1377">1750</cx:pt>
          <cx:pt idx="1378">1500</cx:pt>
          <cx:pt idx="1379">1450</cx:pt>
          <cx:pt idx="1380">1400</cx:pt>
          <cx:pt idx="1381">1600</cx:pt>
          <cx:pt idx="1382">1600</cx:pt>
          <cx:pt idx="1383">1750</cx:pt>
          <cx:pt idx="1384">1750</cx:pt>
          <cx:pt idx="1385">1650</cx:pt>
          <cx:pt idx="1386">1250</cx:pt>
          <cx:pt idx="1387">1050</cx:pt>
          <cx:pt idx="1388">1300</cx:pt>
          <cx:pt idx="1389">1050</cx:pt>
          <cx:pt idx="1390">900</cx:pt>
          <cx:pt idx="1391">1600</cx:pt>
          <cx:pt idx="1392">1500</cx:pt>
          <cx:pt idx="1393">1050</cx:pt>
          <cx:pt idx="1394">1450</cx:pt>
          <cx:pt idx="1395">1350</cx:pt>
          <cx:pt idx="1396">1650</cx:pt>
          <cx:pt idx="1397">1600</cx:pt>
          <cx:pt idx="1398">1450</cx:pt>
          <cx:pt idx="1399">1250</cx:pt>
          <cx:pt idx="1400">1300</cx:pt>
          <cx:pt idx="1401">1150</cx:pt>
          <cx:pt idx="1402">1150</cx:pt>
          <cx:pt idx="1403">1600</cx:pt>
          <cx:pt idx="1404">1400</cx:pt>
          <cx:pt idx="1405">1600</cx:pt>
          <cx:pt idx="1406">1500</cx:pt>
          <cx:pt idx="1407">1050</cx:pt>
          <cx:pt idx="1408">1000</cx:pt>
          <cx:pt idx="1409">1250</cx:pt>
          <cx:pt idx="1410">1300</cx:pt>
          <cx:pt idx="1411">1300</cx:pt>
          <cx:pt idx="1412">1100</cx:pt>
          <cx:pt idx="1413">1100</cx:pt>
          <cx:pt idx="1414">1150</cx:pt>
          <cx:pt idx="1415">1150</cx:pt>
          <cx:pt idx="1416">1750</cx:pt>
          <cx:pt idx="1417">1600</cx:pt>
          <cx:pt idx="1418">1650</cx:pt>
          <cx:pt idx="1419">1600</cx:pt>
          <cx:pt idx="1420">1350</cx:pt>
          <cx:pt idx="1421">1350</cx:pt>
          <cx:pt idx="1422">1250</cx:pt>
          <cx:pt idx="1423">1250</cx:pt>
          <cx:pt idx="1424">1050</cx:pt>
          <cx:pt idx="1425">1150</cx:pt>
          <cx:pt idx="1426">1300</cx:pt>
          <cx:pt idx="1427">1600</cx:pt>
          <cx:pt idx="1428">1600</cx:pt>
          <cx:pt idx="1429">1450</cx:pt>
          <cx:pt idx="1430">1300</cx:pt>
          <cx:pt idx="1431">1150</cx:pt>
          <cx:pt idx="1432">1150</cx:pt>
          <cx:pt idx="1433">1600</cx:pt>
          <cx:pt idx="1434">1400</cx:pt>
          <cx:pt idx="1435">1350</cx:pt>
          <cx:pt idx="1436">1350</cx:pt>
          <cx:pt idx="1437">1250</cx:pt>
          <cx:pt idx="1438">1600</cx:pt>
          <cx:pt idx="1439">1600</cx:pt>
          <cx:pt idx="1440">1450</cx:pt>
          <cx:pt idx="1441">1300</cx:pt>
          <cx:pt idx="1442">1150</cx:pt>
          <cx:pt idx="1443">1150</cx:pt>
          <cx:pt idx="1444">1600</cx:pt>
          <cx:pt idx="1445">1400</cx:pt>
          <cx:pt idx="1446">1050</cx:pt>
          <cx:pt idx="1447">900</cx:pt>
          <cx:pt idx="1448">1450</cx:pt>
          <cx:pt idx="1449">1400</cx:pt>
          <cx:pt idx="1450">1250</cx:pt>
          <cx:pt idx="1451">1050</cx:pt>
          <cx:pt idx="1452">1850</cx:pt>
          <cx:pt idx="1453">1650</cx:pt>
          <cx:pt idx="1454">1600</cx:pt>
          <cx:pt idx="1455">1400</cx:pt>
          <cx:pt idx="1456">1050</cx:pt>
          <cx:pt idx="1457">1450</cx:pt>
          <cx:pt idx="1458">1400</cx:pt>
          <cx:pt idx="1459">1650</cx:pt>
          <cx:pt idx="1460">1050</cx:pt>
          <cx:pt idx="1461">900</cx:pt>
          <cx:pt idx="1462">1600</cx:pt>
          <cx:pt idx="1463">1400</cx:pt>
          <cx:pt idx="1464">1400</cx:pt>
          <cx:pt idx="1465">1600</cx:pt>
          <cx:pt idx="1466">1400</cx:pt>
          <cx:pt idx="1467">1350</cx:pt>
          <cx:pt idx="1468">1250</cx:pt>
          <cx:pt idx="1469">1450</cx:pt>
          <cx:pt idx="1470">1400</cx:pt>
          <cx:pt idx="1471">1200</cx:pt>
          <cx:pt idx="1472">1500</cx:pt>
          <cx:pt idx="1473">1450</cx:pt>
          <cx:pt idx="1474">1350</cx:pt>
          <cx:pt idx="1475">1200</cx:pt>
          <cx:pt idx="1476">1200</cx:pt>
          <cx:pt idx="1477">1050</cx:pt>
          <cx:pt idx="1478">1450</cx:pt>
          <cx:pt idx="1479">1500</cx:pt>
          <cx:pt idx="1480">1600</cx:pt>
          <cx:pt idx="1481">1350</cx:pt>
          <cx:pt idx="1482">1450</cx:pt>
          <cx:pt idx="1483">1950</cx:pt>
          <cx:pt idx="1484">1850</cx:pt>
          <cx:pt idx="1485">1950</cx:pt>
          <cx:pt idx="1486">1850</cx:pt>
          <cx:pt idx="1487">1950</cx:pt>
          <cx:pt idx="1488">1850</cx:pt>
          <cx:pt idx="1489">1400</cx:pt>
          <cx:pt idx="1490">1350</cx:pt>
          <cx:pt idx="1491">1400</cx:pt>
          <cx:pt idx="1492">1300</cx:pt>
          <cx:pt idx="1493">1400</cx:pt>
          <cx:pt idx="1494">1450</cx:pt>
          <cx:pt idx="1495">1450</cx:pt>
          <cx:pt idx="1496">1750</cx:pt>
          <cx:pt idx="1497">1750</cx:pt>
          <cx:pt idx="1498">1650</cx:pt>
          <cx:pt idx="1499">1450</cx:pt>
          <cx:pt idx="1500">1400</cx:pt>
          <cx:pt idx="1501">1750</cx:pt>
          <cx:pt idx="1502">1750</cx:pt>
          <cx:pt idx="1503">1750</cx:pt>
          <cx:pt idx="1504">1400</cx:pt>
          <cx:pt idx="1505">1350</cx:pt>
          <cx:pt idx="1506">1750</cx:pt>
          <cx:pt idx="1507">1650</cx:pt>
          <cx:pt idx="1508">1450</cx:pt>
          <cx:pt idx="1509">1400</cx:pt>
          <cx:pt idx="1510">1750</cx:pt>
          <cx:pt idx="1511">1750</cx:pt>
          <cx:pt idx="1512">1750</cx:pt>
          <cx:pt idx="1513">1350</cx:pt>
          <cx:pt idx="1514">1200</cx:pt>
          <cx:pt idx="1515">1500</cx:pt>
          <cx:pt idx="1516">1450</cx:pt>
          <cx:pt idx="1517">1500</cx:pt>
          <cx:pt idx="1518">1600</cx:pt>
          <cx:pt idx="1519">1500</cx:pt>
          <cx:pt idx="1520">1950</cx:pt>
          <cx:pt idx="1521">1850</cx:pt>
          <cx:pt idx="1522">1450</cx:pt>
          <cx:pt idx="1523">1250</cx:pt>
          <cx:pt idx="1524">1250</cx:pt>
          <cx:pt idx="1525">1650</cx:pt>
          <cx:pt idx="1526">1600</cx:pt>
          <cx:pt idx="1527">1450</cx:pt>
          <cx:pt idx="1528">1400</cx:pt>
          <cx:pt idx="1529">1500</cx:pt>
          <cx:pt idx="1530">1400</cx:pt>
          <cx:pt idx="1531">1600</cx:pt>
          <cx:pt idx="1532">1500</cx:pt>
          <cx:pt idx="1533">1450</cx:pt>
          <cx:pt idx="1534">1100</cx:pt>
          <cx:pt idx="1535">1400</cx:pt>
          <cx:pt idx="1536">1250</cx:pt>
          <cx:pt idx="1537">1450</cx:pt>
          <cx:pt idx="1538">1400</cx:pt>
          <cx:pt idx="1539">1650</cx:pt>
          <cx:pt idx="1540">1450</cx:pt>
          <cx:pt idx="1541">1450</cx:pt>
          <cx:pt idx="1542">1350</cx:pt>
          <cx:pt idx="1543">1600</cx:pt>
          <cx:pt idx="1544">1450</cx:pt>
          <cx:pt idx="1545">1650</cx:pt>
          <cx:pt idx="1546">1450</cx:pt>
          <cx:pt idx="1547">1450</cx:pt>
          <cx:pt idx="1548">1300</cx:pt>
          <cx:pt idx="1549">1450</cx:pt>
          <cx:pt idx="1550">1400</cx:pt>
          <cx:pt idx="1551">1300</cx:pt>
          <cx:pt idx="1552">1950</cx:pt>
          <cx:pt idx="1553">1950</cx:pt>
          <cx:pt idx="1554">1400</cx:pt>
          <cx:pt idx="1555">1350</cx:pt>
          <cx:pt idx="1556">1500</cx:pt>
          <cx:pt idx="1557">1450</cx:pt>
          <cx:pt idx="1558">1750</cx:pt>
          <cx:pt idx="1559">1400</cx:pt>
          <cx:pt idx="1560">1350</cx:pt>
          <cx:pt idx="1561">1400</cx:pt>
          <cx:pt idx="1562">1300</cx:pt>
          <cx:pt idx="1563">1450</cx:pt>
          <cx:pt idx="1564">1400</cx:pt>
          <cx:pt idx="1565">1500</cx:pt>
          <cx:pt idx="1566">1400</cx:pt>
          <cx:pt idx="1567">1600</cx:pt>
          <cx:pt idx="1568">1500</cx:pt>
          <cx:pt idx="1569">1400</cx:pt>
          <cx:pt idx="1570">1350</cx:pt>
          <cx:pt idx="1571">1450</cx:pt>
          <cx:pt idx="1572">1450</cx:pt>
          <cx:pt idx="1573">1350</cx:pt>
          <cx:pt idx="1574">1200</cx:pt>
          <cx:pt idx="1575">1150</cx:pt>
          <cx:pt idx="1576">1450</cx:pt>
          <cx:pt idx="1577">1400</cx:pt>
          <cx:pt idx="1578">1300</cx:pt>
          <cx:pt idx="1579">1950</cx:pt>
          <cx:pt idx="1580">1950</cx:pt>
          <cx:pt idx="1581">1850</cx:pt>
          <cx:pt idx="1582">1650</cx:pt>
          <cx:pt idx="1583">1650</cx:pt>
          <cx:pt idx="1584">1650</cx:pt>
          <cx:pt idx="1585">1750</cx:pt>
          <cx:pt idx="1586">1500</cx:pt>
          <cx:pt idx="1587">1400</cx:pt>
          <cx:pt idx="1588">1450</cx:pt>
          <cx:pt idx="1589">1400</cx:pt>
          <cx:pt idx="1590">1400</cx:pt>
          <cx:pt idx="1591">1850</cx:pt>
          <cx:pt idx="1592">1850</cx:pt>
          <cx:pt idx="1593">1500</cx:pt>
          <cx:pt idx="1594">1400</cx:pt>
          <cx:pt idx="1595">1600</cx:pt>
          <cx:pt idx="1596">1500</cx:pt>
          <cx:pt idx="1597">1400</cx:pt>
          <cx:pt idx="1598">1600</cx:pt>
          <cx:pt idx="1599">1950</cx:pt>
          <cx:pt idx="1600">1850</cx:pt>
          <cx:pt idx="1601">1950</cx:pt>
          <cx:pt idx="1602">1850</cx:pt>
          <cx:pt idx="1603">1950</cx:pt>
          <cx:pt idx="1604">1750</cx:pt>
          <cx:pt idx="1605">1450</cx:pt>
          <cx:pt idx="1606">1750</cx:pt>
          <cx:pt idx="1607">1650</cx:pt>
          <cx:pt idx="1608">1750</cx:pt>
          <cx:pt idx="1609">1650</cx:pt>
          <cx:pt idx="1610">1750</cx:pt>
          <cx:pt idx="1611">2050</cx:pt>
          <cx:pt idx="1612">2050</cx:pt>
          <cx:pt idx="1613">1450</cx:pt>
          <cx:pt idx="1614">1750</cx:pt>
          <cx:pt idx="1615">1650</cx:pt>
          <cx:pt idx="1616">1650</cx:pt>
          <cx:pt idx="1617">1500</cx:pt>
          <cx:pt idx="1618">1400</cx:pt>
          <cx:pt idx="1619">1600</cx:pt>
          <cx:pt idx="1620">1500</cx:pt>
          <cx:pt idx="1621">1850</cx:pt>
          <cx:pt idx="1622">1450</cx:pt>
          <cx:pt idx="1623">1400</cx:pt>
          <cx:pt idx="1624">1600</cx:pt>
          <cx:pt idx="1625">1600</cx:pt>
          <cx:pt idx="1626">1850</cx:pt>
          <cx:pt idx="1627">1500</cx:pt>
          <cx:pt idx="1628">1400</cx:pt>
          <cx:pt idx="1629">1600</cx:pt>
          <cx:pt idx="1630">1500</cx:pt>
          <cx:pt idx="1631">1500</cx:pt>
          <cx:pt idx="1632">1600</cx:pt>
          <cx:pt idx="1633">1750</cx:pt>
          <cx:pt idx="1634">1450</cx:pt>
          <cx:pt idx="1635">1650</cx:pt>
          <cx:pt idx="1636">1850</cx:pt>
          <cx:pt idx="1637">1650</cx:pt>
          <cx:pt idx="1638">1850</cx:pt>
          <cx:pt idx="1639">1600</cx:pt>
          <cx:pt idx="1640">1450</cx:pt>
          <cx:pt idx="1641">1450</cx:pt>
          <cx:pt idx="1642">1750</cx:pt>
          <cx:pt idx="1643">1650</cx:pt>
          <cx:pt idx="1644">1750</cx:pt>
          <cx:pt idx="1645">1650</cx:pt>
          <cx:pt idx="1646">1750</cx:pt>
          <cx:pt idx="1647">1750</cx:pt>
          <cx:pt idx="1648">1500</cx:pt>
          <cx:pt idx="1649">1600</cx:pt>
          <cx:pt idx="1650">1450</cx:pt>
          <cx:pt idx="1651">1400</cx:pt>
          <cx:pt idx="1652">1600</cx:pt>
          <cx:pt idx="1653">1650</cx:pt>
          <cx:pt idx="1654">1750</cx:pt>
          <cx:pt idx="1655">1450</cx:pt>
          <cx:pt idx="1656">1750</cx:pt>
          <cx:pt idx="1657">1650</cx:pt>
          <cx:pt idx="1658">1650</cx:pt>
          <cx:pt idx="1659">1750</cx:pt>
          <cx:pt idx="1660">1400</cx:pt>
          <cx:pt idx="1661">1750</cx:pt>
          <cx:pt idx="1662">1750</cx:pt>
          <cx:pt idx="1663">2050</cx:pt>
          <cx:pt idx="1664">2050</cx:pt>
          <cx:pt idx="1665">1950</cx:pt>
          <cx:pt idx="1666">1750</cx:pt>
          <cx:pt idx="1667">1750</cx:pt>
          <cx:pt idx="1668">1750</cx:pt>
          <cx:pt idx="1669">1600</cx:pt>
          <cx:pt idx="1670">1450</cx:pt>
          <cx:pt idx="1671">1850</cx:pt>
          <cx:pt idx="1672">1850</cx:pt>
          <cx:pt idx="1673">1950</cx:pt>
          <cx:pt idx="1674">1650</cx:pt>
          <cx:pt idx="1675">1650</cx:pt>
          <cx:pt idx="1676">1400</cx:pt>
          <cx:pt idx="1677">1350</cx:pt>
          <cx:pt idx="1678">1450</cx:pt>
          <cx:pt idx="1679">1300</cx:pt>
          <cx:pt idx="1680">1400</cx:pt>
          <cx:pt idx="1681">1350</cx:pt>
          <cx:pt idx="1682">1750</cx:pt>
          <cx:pt idx="1683">1650</cx:pt>
          <cx:pt idx="1684">1950</cx:pt>
          <cx:pt idx="1685">1450</cx:pt>
          <cx:pt idx="1686">1300</cx:pt>
          <cx:pt idx="1687">1650</cx:pt>
          <cx:pt idx="1688">1500</cx:pt>
          <cx:pt idx="1689">1400</cx:pt>
          <cx:pt idx="1690">1250</cx:pt>
          <cx:pt idx="1691">1450</cx:pt>
          <cx:pt idx="1692">1100</cx:pt>
          <cx:pt idx="1693">1250</cx:pt>
          <cx:pt idx="1694">1300</cx:pt>
          <cx:pt idx="1695">1350</cx:pt>
          <cx:pt idx="1696">1200</cx:pt>
          <cx:pt idx="1697">1450</cx:pt>
          <cx:pt idx="1698">1300</cx:pt>
          <cx:pt idx="1699">1500</cx:pt>
          <cx:pt idx="1700">1300</cx:pt>
          <cx:pt idx="1701">1400</cx:pt>
          <cx:pt idx="1702">1250</cx:pt>
          <cx:pt idx="1703">1650</cx:pt>
          <cx:pt idx="1704">1500</cx:pt>
          <cx:pt idx="1705">1400</cx:pt>
          <cx:pt idx="1706">1350</cx:pt>
          <cx:pt idx="1707">1400</cx:pt>
          <cx:pt idx="1708">1300</cx:pt>
          <cx:pt idx="1709">1650</cx:pt>
          <cx:pt idx="1710">1500</cx:pt>
          <cx:pt idx="1711">1400</cx:pt>
          <cx:pt idx="1712">1250</cx:pt>
          <cx:pt idx="1713">1400</cx:pt>
          <cx:pt idx="1714">1300</cx:pt>
          <cx:pt idx="1715">1750</cx:pt>
          <cx:pt idx="1716">1500</cx:pt>
          <cx:pt idx="1717">1450</cx:pt>
          <cx:pt idx="1718">1450</cx:pt>
          <cx:pt idx="1719">1400</cx:pt>
          <cx:pt idx="1720">1850</cx:pt>
          <cx:pt idx="1721">1400</cx:pt>
          <cx:pt idx="1722">1250</cx:pt>
          <cx:pt idx="1723">1450</cx:pt>
          <cx:pt idx="1724">1950</cx:pt>
          <cx:pt idx="1725">1850</cx:pt>
          <cx:pt idx="1726">1950</cx:pt>
          <cx:pt idx="1727">1950</cx:pt>
          <cx:pt idx="1728">1600</cx:pt>
          <cx:pt idx="1729">1650</cx:pt>
          <cx:pt idx="1730">1750</cx:pt>
          <cx:pt idx="1731">1450</cx:pt>
          <cx:pt idx="1732">1650</cx:pt>
          <cx:pt idx="1733">1750</cx:pt>
          <cx:pt idx="1734">1600</cx:pt>
          <cx:pt idx="1735">1750</cx:pt>
          <cx:pt idx="1736">1650</cx:pt>
          <cx:pt idx="1737">1500</cx:pt>
          <cx:pt idx="1738">1400</cx:pt>
          <cx:pt idx="1739">1600</cx:pt>
          <cx:pt idx="1740">1650</cx:pt>
          <cx:pt idx="1741">1850</cx:pt>
          <cx:pt idx="1742">1850</cx:pt>
          <cx:pt idx="1743">1950</cx:pt>
          <cx:pt idx="1744">1650</cx:pt>
          <cx:pt idx="1745">1850</cx:pt>
          <cx:pt idx="1746">1950</cx:pt>
          <cx:pt idx="1747">1600</cx:pt>
          <cx:pt idx="1748">1650</cx:pt>
          <cx:pt idx="1749">1750</cx:pt>
          <cx:pt idx="1750">1500</cx:pt>
          <cx:pt idx="1751">1400</cx:pt>
          <cx:pt idx="1752">1600</cx:pt>
          <cx:pt idx="1753">1600</cx:pt>
          <cx:pt idx="1754">1650</cx:pt>
          <cx:pt idx="1755">1750</cx:pt>
          <cx:pt idx="1756">1850</cx:pt>
          <cx:pt idx="1757">1450</cx:pt>
          <cx:pt idx="1758">1950</cx:pt>
          <cx:pt idx="1759">1850</cx:pt>
          <cx:pt idx="1760">1650</cx:pt>
          <cx:pt idx="1761">1950</cx:pt>
          <cx:pt idx="1762">1850</cx:pt>
          <cx:pt idx="1763">1650</cx:pt>
          <cx:pt idx="1764">1950</cx:pt>
          <cx:pt idx="1765">2050</cx:pt>
          <cx:pt idx="1766">1750</cx:pt>
          <cx:pt idx="1767">1250</cx:pt>
          <cx:pt idx="1768">1100</cx:pt>
          <cx:pt idx="1769">1350</cx:pt>
          <cx:pt idx="1770">800</cx:pt>
          <cx:pt idx="1771">850</cx:pt>
          <cx:pt idx="1772">1500</cx:pt>
          <cx:pt idx="1773">1400</cx:pt>
          <cx:pt idx="1774">1400</cx:pt>
          <cx:pt idx="1775">1750</cx:pt>
          <cx:pt idx="1776">1500</cx:pt>
          <cx:pt idx="1777">1450</cx:pt>
          <cx:pt idx="1778">1400</cx:pt>
          <cx:pt idx="1779">1600</cx:pt>
          <cx:pt idx="1780">1600</cx:pt>
          <cx:pt idx="1781">1950</cx:pt>
          <cx:pt idx="1782">1750</cx:pt>
          <cx:pt idx="1783">1750</cx:pt>
          <cx:pt idx="1784">1750</cx:pt>
          <cx:pt idx="1785">1050</cx:pt>
          <cx:pt idx="1786">850</cx:pt>
          <cx:pt idx="1787">1050</cx:pt>
          <cx:pt idx="1788">1600</cx:pt>
          <cx:pt idx="1789">1500</cx:pt>
          <cx:pt idx="1790">1050</cx:pt>
          <cx:pt idx="1791">1200</cx:pt>
          <cx:pt idx="1792">1100</cx:pt>
          <cx:pt idx="1793">1050</cx:pt>
          <cx:pt idx="1794">1500</cx:pt>
          <cx:pt idx="1795">1350</cx:pt>
          <cx:pt idx="1796">1650</cx:pt>
          <cx:pt idx="1797">1600</cx:pt>
          <cx:pt idx="1798">1400</cx:pt>
          <cx:pt idx="1799">1300</cx:pt>
          <cx:pt idx="1800">1350</cx:pt>
          <cx:pt idx="1801">1150</cx:pt>
          <cx:pt idx="1802">1250</cx:pt>
          <cx:pt idx="1803">1600</cx:pt>
          <cx:pt idx="1804">1450</cx:pt>
          <cx:pt idx="1805">1500</cx:pt>
          <cx:pt idx="1806">1400</cx:pt>
          <cx:pt idx="1807">1600</cx:pt>
          <cx:pt idx="1808">1450</cx:pt>
          <cx:pt idx="1809">1050</cx:pt>
          <cx:pt idx="1810">1000</cx:pt>
          <cx:pt idx="1811">1300</cx:pt>
          <cx:pt idx="1812">750</cx:pt>
          <cx:pt idx="1813">1050</cx:pt>
          <cx:pt idx="1814">850</cx:pt>
          <cx:pt idx="1815">1500</cx:pt>
          <cx:pt idx="1816">1350</cx:pt>
          <cx:pt idx="1817">1250</cx:pt>
          <cx:pt idx="1818">1050</cx:pt>
          <cx:pt idx="1819">1350</cx:pt>
          <cx:pt idx="1820">1150</cx:pt>
          <cx:pt idx="1821">1200</cx:pt>
          <cx:pt idx="1822">1350</cx:pt>
          <cx:pt idx="1823">1750</cx:pt>
          <cx:pt idx="1824">1600</cx:pt>
          <cx:pt idx="1825">1750</cx:pt>
          <cx:pt idx="1826">1650</cx:pt>
          <cx:pt idx="1827">1350</cx:pt>
          <cx:pt idx="1828">1350</cx:pt>
          <cx:pt idx="1829">1250</cx:pt>
          <cx:pt idx="1830">1250</cx:pt>
          <cx:pt idx="1831">1050</cx:pt>
          <cx:pt idx="1832">1150</cx:pt>
          <cx:pt idx="1833">1350</cx:pt>
          <cx:pt idx="1834">1450</cx:pt>
          <cx:pt idx="1835">1400</cx:pt>
          <cx:pt idx="1836">1150</cx:pt>
          <cx:pt idx="1837">1250</cx:pt>
          <cx:pt idx="1838">1350</cx:pt>
          <cx:pt idx="1839">1350</cx:pt>
          <cx:pt idx="1840">1250</cx:pt>
          <cx:pt idx="1841">1350</cx:pt>
          <cx:pt idx="1842">1150</cx:pt>
          <cx:pt idx="1843">1250</cx:pt>
          <cx:pt idx="1844">1500</cx:pt>
          <cx:pt idx="1845">1400</cx:pt>
          <cx:pt idx="1846">1600</cx:pt>
          <cx:pt idx="1847">1450</cx:pt>
          <cx:pt idx="1848">1050</cx:pt>
          <cx:pt idx="1849">1050</cx:pt>
          <cx:pt idx="1850">850</cx:pt>
          <cx:pt idx="1851">850</cx:pt>
          <cx:pt idx="1852">1600</cx:pt>
          <cx:pt idx="1853">1450</cx:pt>
          <cx:pt idx="1854">1250</cx:pt>
          <cx:pt idx="1855">1050</cx:pt>
          <cx:pt idx="1856">1050</cx:pt>
          <cx:pt idx="1857">1950</cx:pt>
          <cx:pt idx="1858">1600</cx:pt>
          <cx:pt idx="1859">1600</cx:pt>
          <cx:pt idx="1860">1400</cx:pt>
          <cx:pt idx="1861">1150</cx:pt>
          <cx:pt idx="1862">1150</cx:pt>
          <cx:pt idx="1863">1500</cx:pt>
          <cx:pt idx="1864">1500</cx:pt>
          <cx:pt idx="1865">1650</cx:pt>
          <cx:pt idx="1866">1050</cx:pt>
          <cx:pt idx="1867">850</cx:pt>
          <cx:pt idx="1868">1250</cx:pt>
          <cx:pt idx="1869">950</cx:pt>
          <cx:pt idx="1870">950</cx:pt>
          <cx:pt idx="1871">1450</cx:pt>
          <cx:pt idx="1872">1250</cx:pt>
          <cx:pt idx="1873">1600</cx:pt>
          <cx:pt idx="1874">1400</cx:pt>
          <cx:pt idx="1875">1400</cx:pt>
          <cx:pt idx="1876">1600</cx:pt>
          <cx:pt idx="1877">1400</cx:pt>
          <cx:pt idx="1878">1350</cx:pt>
          <cx:pt idx="1879">1250</cx:pt>
          <cx:pt idx="1880">1400</cx:pt>
          <cx:pt idx="1881">1350</cx:pt>
          <cx:pt idx="1882">1050</cx:pt>
          <cx:pt idx="1883">1200</cx:pt>
          <cx:pt idx="1884">1450</cx:pt>
          <cx:pt idx="1885">1500</cx:pt>
          <cx:pt idx="1886">1350</cx:pt>
          <cx:pt idx="1887">1400</cx:pt>
          <cx:pt idx="1888">1950</cx:pt>
          <cx:pt idx="1889">1850</cx:pt>
          <cx:pt idx="1890">1950</cx:pt>
          <cx:pt idx="1891">1950</cx:pt>
          <cx:pt idx="1892">1400</cx:pt>
          <cx:pt idx="1893">1350</cx:pt>
          <cx:pt idx="1894">1450</cx:pt>
          <cx:pt idx="1895">1500</cx:pt>
          <cx:pt idx="1896">1750</cx:pt>
          <cx:pt idx="1897">1450</cx:pt>
          <cx:pt idx="1898">1400</cx:pt>
          <cx:pt idx="1899">1750</cx:pt>
          <cx:pt idx="1900">1750</cx:pt>
          <cx:pt idx="1901">1400</cx:pt>
          <cx:pt idx="1902">1350</cx:pt>
          <cx:pt idx="1903">1750</cx:pt>
          <cx:pt idx="1904">1750</cx:pt>
          <cx:pt idx="1905">1600</cx:pt>
          <cx:pt idx="1906">1450</cx:pt>
          <cx:pt idx="1907">1400</cx:pt>
          <cx:pt idx="1908">1250</cx:pt>
          <cx:pt idx="1909">1300</cx:pt>
          <cx:pt idx="1910">1650</cx:pt>
          <cx:pt idx="1911">1600</cx:pt>
          <cx:pt idx="1912">1450</cx:pt>
          <cx:pt idx="1913">1350</cx:pt>
          <cx:pt idx="1914">1500</cx:pt>
          <cx:pt idx="1915">1400</cx:pt>
          <cx:pt idx="1916">1600</cx:pt>
          <cx:pt idx="1917">1450</cx:pt>
          <cx:pt idx="1918">1400</cx:pt>
          <cx:pt idx="1919">1250</cx:pt>
          <cx:pt idx="1920">1500</cx:pt>
          <cx:pt idx="1921">1500</cx:pt>
          <cx:pt idx="1922">1400</cx:pt>
          <cx:pt idx="1923">1100</cx:pt>
          <cx:pt idx="1924">1300</cx:pt>
          <cx:pt idx="1925">1400</cx:pt>
          <cx:pt idx="1926">1450</cx:pt>
          <cx:pt idx="1927">1400</cx:pt>
          <cx:pt idx="1928">1600</cx:pt>
          <cx:pt idx="1929">1450</cx:pt>
          <cx:pt idx="1930">1650</cx:pt>
          <cx:pt idx="1931">1450</cx:pt>
          <cx:pt idx="1932">1650</cx:pt>
          <cx:pt idx="1933">1500</cx:pt>
          <cx:pt idx="1934">1600</cx:pt>
          <cx:pt idx="1935">1450</cx:pt>
          <cx:pt idx="1936">1650</cx:pt>
          <cx:pt idx="1937">1450</cx:pt>
          <cx:pt idx="1938">1650</cx:pt>
          <cx:pt idx="1939">1450</cx:pt>
          <cx:pt idx="1940">1300</cx:pt>
          <cx:pt idx="1941">1450</cx:pt>
          <cx:pt idx="1942">1400</cx:pt>
          <cx:pt idx="1943">1300</cx:pt>
          <cx:pt idx="1944">1600</cx:pt>
          <cx:pt idx="1945">1650</cx:pt>
          <cx:pt idx="1946">1500</cx:pt>
          <cx:pt idx="1947">1950</cx:pt>
          <cx:pt idx="1948">1950</cx:pt>
          <cx:pt idx="1949">1450</cx:pt>
          <cx:pt idx="1950">1400</cx:pt>
          <cx:pt idx="1951">1500</cx:pt>
          <cx:pt idx="1952">1450</cx:pt>
          <cx:pt idx="1953">1750</cx:pt>
          <cx:pt idx="1954">1850</cx:pt>
          <cx:pt idx="1955">1850</cx:pt>
          <cx:pt idx="1956">1750</cx:pt>
          <cx:pt idx="1957">1750</cx:pt>
          <cx:pt idx="1958">1450</cx:pt>
          <cx:pt idx="1959">1350</cx:pt>
          <cx:pt idx="1960">1500</cx:pt>
          <cx:pt idx="1961">1400</cx:pt>
          <cx:pt idx="1962">1600</cx:pt>
          <cx:pt idx="1963">1450</cx:pt>
          <cx:pt idx="1964">1450</cx:pt>
          <cx:pt idx="1965">1400</cx:pt>
          <cx:pt idx="1966">1500</cx:pt>
          <cx:pt idx="1967">1450</cx:pt>
          <cx:pt idx="1968">1350</cx:pt>
          <cx:pt idx="1969">1200</cx:pt>
          <cx:pt idx="1970">1150</cx:pt>
          <cx:pt idx="1971">1600</cx:pt>
          <cx:pt idx="1972">1450</cx:pt>
          <cx:pt idx="1973">1500</cx:pt>
          <cx:pt idx="1974">1300</cx:pt>
          <cx:pt idx="1975">1850</cx:pt>
          <cx:pt idx="1976">1950</cx:pt>
          <cx:pt idx="1977">1600</cx:pt>
          <cx:pt idx="1978">1600</cx:pt>
          <cx:pt idx="1979">1650</cx:pt>
          <cx:pt idx="1980">1500</cx:pt>
          <cx:pt idx="1981">1400</cx:pt>
          <cx:pt idx="1982">1450</cx:pt>
          <cx:pt idx="1983">1400</cx:pt>
          <cx:pt idx="1984">1400</cx:pt>
          <cx:pt idx="1985">1850</cx:pt>
          <cx:pt idx="1986">1850</cx:pt>
          <cx:pt idx="1987">1600</cx:pt>
          <cx:pt idx="1988">1400</cx:pt>
          <cx:pt idx="1989">1600</cx:pt>
          <cx:pt idx="1990">1600</cx:pt>
          <cx:pt idx="1991">1400</cx:pt>
          <cx:pt idx="1992">1600</cx:pt>
          <cx:pt idx="1993">1750</cx:pt>
          <cx:pt idx="1994">1950</cx:pt>
          <cx:pt idx="1995">1850</cx:pt>
          <cx:pt idx="1996">1950</cx:pt>
          <cx:pt idx="1997">1850</cx:pt>
          <cx:pt idx="1998">1500</cx:pt>
          <cx:pt idx="1999">1750</cx:pt>
          <cx:pt idx="2000">1650</cx:pt>
          <cx:pt idx="2001">1750</cx:pt>
          <cx:pt idx="2002">1650</cx:pt>
          <cx:pt idx="2003">1650</cx:pt>
          <cx:pt idx="2004">1750</cx:pt>
          <cx:pt idx="2005">1750</cx:pt>
          <cx:pt idx="2006">1950</cx:pt>
          <cx:pt idx="2007">1950</cx:pt>
          <cx:pt idx="2008">1500</cx:pt>
          <cx:pt idx="2009">1750</cx:pt>
          <cx:pt idx="2010">1650</cx:pt>
          <cx:pt idx="2011">1450</cx:pt>
          <cx:pt idx="2012">1400</cx:pt>
          <cx:pt idx="2013">1750</cx:pt>
          <cx:pt idx="2014">1750</cx:pt>
          <cx:pt idx="2015">1500</cx:pt>
          <cx:pt idx="2016">1400</cx:pt>
          <cx:pt idx="2017">1600</cx:pt>
          <cx:pt idx="2018">1450</cx:pt>
          <cx:pt idx="2019">1850</cx:pt>
          <cx:pt idx="2020">1450</cx:pt>
          <cx:pt idx="2021">1400</cx:pt>
          <cx:pt idx="2022">1500</cx:pt>
          <cx:pt idx="2023">1600</cx:pt>
          <cx:pt idx="2024">1850</cx:pt>
          <cx:pt idx="2025">1500</cx:pt>
          <cx:pt idx="2026">1400</cx:pt>
          <cx:pt idx="2027">1600</cx:pt>
          <cx:pt idx="2028">1450</cx:pt>
          <cx:pt idx="2029">1500</cx:pt>
          <cx:pt idx="2030">1600</cx:pt>
          <cx:pt idx="2031">1450</cx:pt>
          <cx:pt idx="2032">1850</cx:pt>
          <cx:pt idx="2033">1500</cx:pt>
          <cx:pt idx="2034">1600</cx:pt>
          <cx:pt idx="2035">1650</cx:pt>
          <cx:pt idx="2036">1450</cx:pt>
          <cx:pt idx="2037">1650</cx:pt>
          <cx:pt idx="2038">1650</cx:pt>
          <cx:pt idx="2039">1750</cx:pt>
          <cx:pt idx="2040">1650</cx:pt>
          <cx:pt idx="2041">1750</cx:pt>
          <cx:pt idx="2042">1950</cx:pt>
          <cx:pt idx="2043">1650</cx:pt>
          <cx:pt idx="2044">1750</cx:pt>
          <cx:pt idx="2045">1600</cx:pt>
          <cx:pt idx="2046">1450</cx:pt>
          <cx:pt idx="2047">1500</cx:pt>
          <cx:pt idx="2048">1750</cx:pt>
          <cx:pt idx="2049">1650</cx:pt>
          <cx:pt idx="2050">1650</cx:pt>
          <cx:pt idx="2051">1650</cx:pt>
          <cx:pt idx="2052">1750</cx:pt>
          <cx:pt idx="2053">1750</cx:pt>
          <cx:pt idx="2054">1750</cx:pt>
          <cx:pt idx="2055">1500</cx:pt>
          <cx:pt idx="2056">1600</cx:pt>
          <cx:pt idx="2057">1450</cx:pt>
          <cx:pt idx="2058">1850</cx:pt>
          <cx:pt idx="2059">1500</cx:pt>
          <cx:pt idx="2060">1600</cx:pt>
          <cx:pt idx="2061">1450</cx:pt>
          <cx:pt idx="2062">1400</cx:pt>
          <cx:pt idx="2063">1500</cx:pt>
          <cx:pt idx="2064">1650</cx:pt>
          <cx:pt idx="2065">1750</cx:pt>
          <cx:pt idx="2066">1750</cx:pt>
          <cx:pt idx="2067">1500</cx:pt>
          <cx:pt idx="2068">1750</cx:pt>
          <cx:pt idx="2069">1650</cx:pt>
          <cx:pt idx="2070">1750</cx:pt>
          <cx:pt idx="2071">1750</cx:pt>
          <cx:pt idx="2072">1950</cx:pt>
          <cx:pt idx="2073">1850</cx:pt>
          <cx:pt idx="2074">1600</cx:pt>
          <cx:pt idx="2075">1850</cx:pt>
          <cx:pt idx="2076">1950</cx:pt>
          <cx:pt idx="2077">1750</cx:pt>
          <cx:pt idx="2078">1850</cx:pt>
          <cx:pt idx="2079">1850</cx:pt>
          <cx:pt idx="2080">1850</cx:pt>
          <cx:pt idx="2081">1950</cx:pt>
          <cx:pt idx="2082">1600</cx:pt>
          <cx:pt idx="2083">1600</cx:pt>
          <cx:pt idx="2084">1400</cx:pt>
          <cx:pt idx="2085">1350</cx:pt>
          <cx:pt idx="2086">1400</cx:pt>
          <cx:pt idx="2087">1350</cx:pt>
          <cx:pt idx="2088">1750</cx:pt>
          <cx:pt idx="2089">1750</cx:pt>
          <cx:pt idx="2090">1400</cx:pt>
          <cx:pt idx="2091">1300</cx:pt>
          <cx:pt idx="2092">1750</cx:pt>
          <cx:pt idx="2093">1600</cx:pt>
          <cx:pt idx="2094">1400</cx:pt>
          <cx:pt idx="2095">1250</cx:pt>
          <cx:pt idx="2096">1450</cx:pt>
          <cx:pt idx="2097">1300</cx:pt>
          <cx:pt idx="2098">1350</cx:pt>
          <cx:pt idx="2099">1200</cx:pt>
          <cx:pt idx="2100">1450</cx:pt>
          <cx:pt idx="2101">1300</cx:pt>
          <cx:pt idx="2102">1500</cx:pt>
          <cx:pt idx="2103">1300</cx:pt>
          <cx:pt idx="2104">1400</cx:pt>
          <cx:pt idx="2105">1250</cx:pt>
          <cx:pt idx="2106">1750</cx:pt>
          <cx:pt idx="2107">1750</cx:pt>
          <cx:pt idx="2108">1600</cx:pt>
          <cx:pt idx="2109">1400</cx:pt>
          <cx:pt idx="2110">1250</cx:pt>
          <cx:pt idx="2111">1750</cx:pt>
          <cx:pt idx="2112">1500</cx:pt>
          <cx:pt idx="2113">1450</cx:pt>
          <cx:pt idx="2114">1450</cx:pt>
          <cx:pt idx="2115">1400</cx:pt>
          <cx:pt idx="2116">1850</cx:pt>
          <cx:pt idx="2117">1400</cx:pt>
          <cx:pt idx="2118">1250</cx:pt>
          <cx:pt idx="2119">1450</cx:pt>
          <cx:pt idx="2120">1950</cx:pt>
          <cx:pt idx="2121">1850</cx:pt>
          <cx:pt idx="2122">1450</cx:pt>
          <cx:pt idx="2123">1650</cx:pt>
          <cx:pt idx="2124">1850</cx:pt>
          <cx:pt idx="2125">1750</cx:pt>
          <cx:pt idx="2126">1500</cx:pt>
          <cx:pt idx="2127">1650</cx:pt>
          <cx:pt idx="2128">1650</cx:pt>
          <cx:pt idx="2129">1450</cx:pt>
          <cx:pt idx="2130">1650</cx:pt>
          <cx:pt idx="2131">1750</cx:pt>
          <cx:pt idx="2132">1850</cx:pt>
          <cx:pt idx="2133">1950</cx:pt>
          <cx:pt idx="2134">1650</cx:pt>
          <cx:pt idx="2135">1750</cx:pt>
          <cx:pt idx="2136">1850</cx:pt>
          <cx:pt idx="2137">1950</cx:pt>
          <cx:pt idx="2138">1450</cx:pt>
          <cx:pt idx="2139">1650</cx:pt>
          <cx:pt idx="2140">1750</cx:pt>
          <cx:pt idx="2141">1450</cx:pt>
          <cx:pt idx="2142">1650</cx:pt>
          <cx:pt idx="2143">2050</cx:pt>
          <cx:pt idx="2144">1750</cx:pt>
          <cx:pt idx="2145">1650</cx:pt>
          <cx:pt idx="2146">1950</cx:pt>
          <cx:pt idx="2147">1950</cx:pt>
          <cx:pt idx="2148">1750</cx:pt>
          <cx:pt idx="2149">1650</cx:pt>
          <cx:pt idx="2150">1950</cx:pt>
          <cx:pt idx="2151">1950</cx:pt>
          <cx:pt idx="2152">1950</cx:pt>
          <cx:pt idx="2153">1850</cx:pt>
          <cx:pt idx="2154">1250</cx:pt>
          <cx:pt idx="2155">1200</cx:pt>
          <cx:pt idx="2156">1300</cx:pt>
          <cx:pt idx="2157">800</cx:pt>
          <cx:pt idx="2158">900</cx:pt>
          <cx:pt idx="2159">1500</cx:pt>
          <cx:pt idx="2160">1600</cx:pt>
          <cx:pt idx="2161">1500</cx:pt>
          <cx:pt idx="2162">1400</cx:pt>
          <cx:pt idx="2163">1600</cx:pt>
          <cx:pt idx="2164">1500</cx:pt>
          <cx:pt idx="2165">1600</cx:pt>
          <cx:pt idx="2166">1600</cx:pt>
          <cx:pt idx="2167">1950</cx:pt>
          <cx:pt idx="2168">1750</cx:pt>
          <cx:pt idx="2169">1050</cx:pt>
          <cx:pt idx="2170">850</cx:pt>
          <cx:pt idx="2171">1050</cx:pt>
          <cx:pt idx="2172">1650</cx:pt>
          <cx:pt idx="2173">1850</cx:pt>
          <cx:pt idx="2174">1750</cx:pt>
          <cx:pt idx="2175">1050</cx:pt>
          <cx:pt idx="2176">1250</cx:pt>
          <cx:pt idx="2177">1100</cx:pt>
          <cx:pt idx="2178">1450</cx:pt>
          <cx:pt idx="2179">1350</cx:pt>
          <cx:pt idx="2180">1650</cx:pt>
          <cx:pt idx="2181">1500</cx:pt>
          <cx:pt idx="2182">1400</cx:pt>
          <cx:pt idx="2183">1250</cx:pt>
          <cx:pt idx="2184">1300</cx:pt>
          <cx:pt idx="2185">1400</cx:pt>
          <cx:pt idx="2186">1300</cx:pt>
          <cx:pt idx="2187">1400</cx:pt>
          <cx:pt idx="2188">1200</cx:pt>
          <cx:pt idx="2189">1300</cx:pt>
          <cx:pt idx="2190">1500</cx:pt>
          <cx:pt idx="2191">1500</cx:pt>
          <cx:pt idx="2192">1650</cx:pt>
          <cx:pt idx="2193">1450</cx:pt>
          <cx:pt idx="2194">1850</cx:pt>
          <cx:pt idx="2195">1750</cx:pt>
          <cx:pt idx="2196">1450</cx:pt>
          <cx:pt idx="2197">1400</cx:pt>
          <cx:pt idx="2198">1650</cx:pt>
          <cx:pt idx="2199">1600</cx:pt>
          <cx:pt idx="2200">1250</cx:pt>
          <cx:pt idx="2201">1050</cx:pt>
          <cx:pt idx="2202">1050</cx:pt>
          <cx:pt idx="2203">850</cx:pt>
          <cx:pt idx="2204">1050</cx:pt>
          <cx:pt idx="2205">850</cx:pt>
          <cx:pt idx="2206">750</cx:pt>
          <cx:pt idx="2207">1450</cx:pt>
          <cx:pt idx="2208">1500</cx:pt>
          <cx:pt idx="2209">1300</cx:pt>
          <cx:pt idx="2210">1400</cx:pt>
          <cx:pt idx="2211">1450</cx:pt>
          <cx:pt idx="2212">1450</cx:pt>
          <cx:pt idx="2213">1200</cx:pt>
          <cx:pt idx="2214">1350</cx:pt>
          <cx:pt idx="2215">1350</cx:pt>
          <cx:pt idx="2216">1150</cx:pt>
          <cx:pt idx="2217">1200</cx:pt>
          <cx:pt idx="2218">1450</cx:pt>
          <cx:pt idx="2219">1350</cx:pt>
          <cx:pt idx="2220">1750</cx:pt>
          <cx:pt idx="2221">1600</cx:pt>
          <cx:pt idx="2222">1650</cx:pt>
          <cx:pt idx="2223">1600</cx:pt>
          <cx:pt idx="2224">1750</cx:pt>
          <cx:pt idx="2225">1650</cx:pt>
          <cx:pt idx="2226">1350</cx:pt>
          <cx:pt idx="2227">1300</cx:pt>
          <cx:pt idx="2228">1250</cx:pt>
          <cx:pt idx="2229">1350</cx:pt>
          <cx:pt idx="2230">1300</cx:pt>
          <cx:pt idx="2231">1250</cx:pt>
          <cx:pt idx="2232">1450</cx:pt>
          <cx:pt idx="2233">1350</cx:pt>
          <cx:pt idx="2234">1500</cx:pt>
          <cx:pt idx="2235">1450</cx:pt>
          <cx:pt idx="2236">1650</cx:pt>
          <cx:pt idx="2237">1600</cx:pt>
          <cx:pt idx="2238">1400</cx:pt>
          <cx:pt idx="2239">1200</cx:pt>
          <cx:pt idx="2240">1300</cx:pt>
          <cx:pt idx="2241">1500</cx:pt>
          <cx:pt idx="2242">1500</cx:pt>
          <cx:pt idx="2243">1400</cx:pt>
          <cx:pt idx="2244">1200</cx:pt>
          <cx:pt idx="2245">1300</cx:pt>
          <cx:pt idx="2246">1500</cx:pt>
          <cx:pt idx="2247">1500</cx:pt>
          <cx:pt idx="2248">1450</cx:pt>
          <cx:pt idx="2249">1400</cx:pt>
          <cx:pt idx="2250">1500</cx:pt>
          <cx:pt idx="2251">1450</cx:pt>
          <cx:pt idx="2252">1650</cx:pt>
          <cx:pt idx="2253">1600</cx:pt>
          <cx:pt idx="2254">1050</cx:pt>
          <cx:pt idx="2255">850</cx:pt>
          <cx:pt idx="2256">1600</cx:pt>
          <cx:pt idx="2257">1450</cx:pt>
          <cx:pt idx="2258">1050</cx:pt>
          <cx:pt idx="2259">2050</cx:pt>
          <cx:pt idx="2260">1650</cx:pt>
          <cx:pt idx="2261">1150</cx:pt>
          <cx:pt idx="2262">1150</cx:pt>
          <cx:pt idx="2263">1150</cx:pt>
          <cx:pt idx="2264">1600</cx:pt>
          <cx:pt idx="2265">1400</cx:pt>
          <cx:pt idx="2266">1650</cx:pt>
          <cx:pt idx="2267">1050</cx:pt>
          <cx:pt idx="2268">850</cx:pt>
          <cx:pt idx="2269">1250</cx:pt>
          <cx:pt idx="2270">950</cx:pt>
          <cx:pt idx="2271">1450</cx:pt>
          <cx:pt idx="2272">1250</cx:pt>
          <cx:pt idx="2273">1400</cx:pt>
          <cx:pt idx="2274">1350</cx:pt>
          <cx:pt idx="2275">1600</cx:pt>
          <cx:pt idx="2276">1450</cx:pt>
          <cx:pt idx="2277">1600</cx:pt>
          <cx:pt idx="2278">1450</cx:pt>
          <cx:pt idx="2279">1400</cx:pt>
          <cx:pt idx="2280">1350</cx:pt>
          <cx:pt idx="2281">1300</cx:pt>
          <cx:pt idx="2282">1200</cx:pt>
          <cx:pt idx="2283">1250</cx:pt>
          <cx:pt idx="2284">1400</cx:pt>
          <cx:pt idx="2285">1650</cx:pt>
          <cx:pt idx="2286">1450</cx:pt>
          <cx:pt idx="2287">1500</cx:pt>
          <cx:pt idx="2288">1400</cx:pt>
          <cx:pt idx="2289">1950</cx:pt>
          <cx:pt idx="2290">1850</cx:pt>
          <cx:pt idx="2291">1950</cx:pt>
          <cx:pt idx="2292">1850</cx:pt>
          <cx:pt idx="2293">1500</cx:pt>
          <cx:pt idx="2294">1500</cx:pt>
          <cx:pt idx="2295">1750</cx:pt>
          <cx:pt idx="2296">1450</cx:pt>
          <cx:pt idx="2297">1400</cx:pt>
          <cx:pt idx="2298">1500</cx:pt>
          <cx:pt idx="2299">1750</cx:pt>
          <cx:pt idx="2300">1750</cx:pt>
          <cx:pt idx="2301">1400</cx:pt>
          <cx:pt idx="2302">1350</cx:pt>
          <cx:pt idx="2303">1750</cx:pt>
          <cx:pt idx="2304">1750</cx:pt>
          <cx:pt idx="2305">1650</cx:pt>
          <cx:pt idx="2306">1850</cx:pt>
          <cx:pt idx="2307">1750</cx:pt>
          <cx:pt idx="2308">1650</cx:pt>
          <cx:pt idx="2309">1600</cx:pt>
          <cx:pt idx="2310">1600</cx:pt>
          <cx:pt idx="2311">1450</cx:pt>
          <cx:pt idx="2312">1650</cx:pt>
          <cx:pt idx="2313">1450</cx:pt>
          <cx:pt idx="2314">1400</cx:pt>
          <cx:pt idx="2315">1300</cx:pt>
          <cx:pt idx="2316">1500</cx:pt>
          <cx:pt idx="2317">1500</cx:pt>
          <cx:pt idx="2318">1350</cx:pt>
          <cx:pt idx="2319">1100</cx:pt>
          <cx:pt idx="2320">1450</cx:pt>
          <cx:pt idx="2321">1300</cx:pt>
          <cx:pt idx="2322">1650</cx:pt>
          <cx:pt idx="2323">1450</cx:pt>
          <cx:pt idx="2324">1650</cx:pt>
          <cx:pt idx="2325">1850</cx:pt>
          <cx:pt idx="2326">1650</cx:pt>
          <cx:pt idx="2327">1450</cx:pt>
          <cx:pt idx="2328">1650</cx:pt>
          <cx:pt idx="2329">1600</cx:pt>
          <cx:pt idx="2330">1500</cx:pt>
          <cx:pt idx="2331">1350</cx:pt>
          <cx:pt idx="2332">1150</cx:pt>
          <cx:pt idx="2333">1400</cx:pt>
          <cx:pt idx="2334">1850</cx:pt>
          <cx:pt idx="2335">1850</cx:pt>
          <cx:pt idx="2336">1650</cx:pt>
          <cx:pt idx="2337">1450</cx:pt>
          <cx:pt idx="2338">1650</cx:pt>
          <cx:pt idx="2339">1400</cx:pt>
          <cx:pt idx="2340">1250</cx:pt>
          <cx:pt idx="2341">1450</cx:pt>
          <cx:pt idx="2342">1500</cx:pt>
          <cx:pt idx="2343">1300</cx:pt>
          <cx:pt idx="2344">1450</cx:pt>
          <cx:pt idx="2345">1750</cx:pt>
          <cx:pt idx="2346">1650</cx:pt>
          <cx:pt idx="2347">1650</cx:pt>
          <cx:pt idx="2348">1600</cx:pt>
          <cx:pt idx="2349">1950</cx:pt>
          <cx:pt idx="2350">1500</cx:pt>
          <cx:pt idx="2351">1500</cx:pt>
          <cx:pt idx="2352">1500</cx:pt>
          <cx:pt idx="2353">1500</cx:pt>
          <cx:pt idx="2354">1750</cx:pt>
          <cx:pt idx="2355">1750</cx:pt>
          <cx:pt idx="2356">1750</cx:pt>
          <cx:pt idx="2357">1600</cx:pt>
          <cx:pt idx="2358">1450</cx:pt>
          <cx:pt idx="2359">1650</cx:pt>
          <cx:pt idx="2360">1450</cx:pt>
          <cx:pt idx="2361">1500</cx:pt>
          <cx:pt idx="2362">1500</cx:pt>
          <cx:pt idx="2363">1500</cx:pt>
          <cx:pt idx="2364">1500</cx:pt>
          <cx:pt idx="2365">1350</cx:pt>
          <cx:pt idx="2366">1250</cx:pt>
          <cx:pt idx="2367">1150</cx:pt>
          <cx:pt idx="2368">1500</cx:pt>
          <cx:pt idx="2369">1400</cx:pt>
          <cx:pt idx="2370">1450</cx:pt>
          <cx:pt idx="2371">1350</cx:pt>
          <cx:pt idx="2372">1850</cx:pt>
          <cx:pt idx="2373">1950</cx:pt>
          <cx:pt idx="2374">1600</cx:pt>
          <cx:pt idx="2375">1600</cx:pt>
          <cx:pt idx="2376">1650</cx:pt>
          <cx:pt idx="2377">1600</cx:pt>
          <cx:pt idx="2378">1750</cx:pt>
          <cx:pt idx="2379">1600</cx:pt>
          <cx:pt idx="2380">1400</cx:pt>
          <cx:pt idx="2381">1450</cx:pt>
          <cx:pt idx="2382">1450</cx:pt>
          <cx:pt idx="2383">1350</cx:pt>
          <cx:pt idx="2384">1850</cx:pt>
          <cx:pt idx="2385">1850</cx:pt>
          <cx:pt idx="2386">1500</cx:pt>
          <cx:pt idx="2387">1400</cx:pt>
          <cx:pt idx="2388">1600</cx:pt>
          <cx:pt idx="2389">1500</cx:pt>
          <cx:pt idx="2390">1400</cx:pt>
          <cx:pt idx="2391">1600</cx:pt>
          <cx:pt idx="2392">1950</cx:pt>
          <cx:pt idx="2393">1950</cx:pt>
          <cx:pt idx="2394">1950</cx:pt>
          <cx:pt idx="2395">1500</cx:pt>
          <cx:pt idx="2396">1750</cx:pt>
          <cx:pt idx="2397">1650</cx:pt>
          <cx:pt idx="2398">1750</cx:pt>
          <cx:pt idx="2399">1850</cx:pt>
          <cx:pt idx="2400">1850</cx:pt>
          <cx:pt idx="2401">1450</cx:pt>
          <cx:pt idx="2402">1400</cx:pt>
          <cx:pt idx="2403">1750</cx:pt>
          <cx:pt idx="2404">1750</cx:pt>
          <cx:pt idx="2405">1650</cx:pt>
          <cx:pt idx="2406">1750</cx:pt>
          <cx:pt idx="2407">1750</cx:pt>
          <cx:pt idx="2408">1850</cx:pt>
          <cx:pt idx="2409">1850</cx:pt>
          <cx:pt idx="2410">1850</cx:pt>
          <cx:pt idx="2411">1650</cx:pt>
          <cx:pt idx="2412">1850</cx:pt>
          <cx:pt idx="2413">1850</cx:pt>
          <cx:pt idx="2414">1650</cx:pt>
          <cx:pt idx="2415">1450</cx:pt>
          <cx:pt idx="2416">1850</cx:pt>
          <cx:pt idx="2417">1750</cx:pt>
          <cx:pt idx="2418">1650</cx:pt>
          <cx:pt idx="2419">1750</cx:pt>
          <cx:pt idx="2420">1750</cx:pt>
          <cx:pt idx="2421">1650</cx:pt>
          <cx:pt idx="2422">1950</cx:pt>
          <cx:pt idx="2423">1650</cx:pt>
          <cx:pt idx="2424">1750</cx:pt>
          <cx:pt idx="2425">1600</cx:pt>
          <cx:pt idx="2426">1450</cx:pt>
          <cx:pt idx="2427">1500</cx:pt>
          <cx:pt idx="2428">1750</cx:pt>
          <cx:pt idx="2429">1650</cx:pt>
          <cx:pt idx="2430">1600</cx:pt>
          <cx:pt idx="2431">1500</cx:pt>
          <cx:pt idx="2432">1750</cx:pt>
          <cx:pt idx="2433">1850</cx:pt>
          <cx:pt idx="2434">1650</cx:pt>
          <cx:pt idx="2435">1450</cx:pt>
          <cx:pt idx="2436">1850</cx:pt>
          <cx:pt idx="2437">1600</cx:pt>
          <cx:pt idx="2438">1750</cx:pt>
          <cx:pt idx="2439">1850</cx:pt>
          <cx:pt idx="2440">1500</cx:pt>
          <cx:pt idx="2441">1750</cx:pt>
          <cx:pt idx="2442">1750</cx:pt>
          <cx:pt idx="2443">1650</cx:pt>
          <cx:pt idx="2444">1650</cx:pt>
          <cx:pt idx="2445">1850</cx:pt>
          <cx:pt idx="2446">1850</cx:pt>
          <cx:pt idx="2447">1950</cx:pt>
          <cx:pt idx="2448">1950</cx:pt>
          <cx:pt idx="2449">1950</cx:pt>
          <cx:pt idx="2450">1850</cx:pt>
          <cx:pt idx="2451">1850</cx:pt>
          <cx:pt idx="2452">1850</cx:pt>
          <cx:pt idx="2453">1850</cx:pt>
          <cx:pt idx="2454">1850</cx:pt>
          <cx:pt idx="2455">1950</cx:pt>
          <cx:pt idx="2456">1750</cx:pt>
          <cx:pt idx="2457">1650</cx:pt>
          <cx:pt idx="2458">1950</cx:pt>
          <cx:pt idx="2459">1750</cx:pt>
          <cx:pt idx="2460">1450</cx:pt>
          <cx:pt idx="2461">1350</cx:pt>
          <cx:pt idx="2462">1750</cx:pt>
          <cx:pt idx="2463">1750</cx:pt>
          <cx:pt idx="2464">1400</cx:pt>
          <cx:pt idx="2465">1300</cx:pt>
          <cx:pt idx="2466">1750</cx:pt>
          <cx:pt idx="2467">1600</cx:pt>
          <cx:pt idx="2468">1400</cx:pt>
          <cx:pt idx="2469">1300</cx:pt>
          <cx:pt idx="2470">1400</cx:pt>
          <cx:pt idx="2471">1300</cx:pt>
          <cx:pt idx="2472">1350</cx:pt>
          <cx:pt idx="2473">1200</cx:pt>
          <cx:pt idx="2474">1400</cx:pt>
          <cx:pt idx="2475">1300</cx:pt>
          <cx:pt idx="2476">1750</cx:pt>
          <cx:pt idx="2477">1750</cx:pt>
          <cx:pt idx="2478">1600</cx:pt>
          <cx:pt idx="2479">1400</cx:pt>
          <cx:pt idx="2480">1300</cx:pt>
          <cx:pt idx="2481">1650</cx:pt>
          <cx:pt idx="2482">1600</cx:pt>
          <cx:pt idx="2483">1750</cx:pt>
          <cx:pt idx="2484">1600</cx:pt>
          <cx:pt idx="2485">1450</cx:pt>
          <cx:pt idx="2486">1450</cx:pt>
          <cx:pt idx="2487">1850</cx:pt>
          <cx:pt idx="2488">1450</cx:pt>
          <cx:pt idx="2489">1350</cx:pt>
          <cx:pt idx="2490">1450</cx:pt>
          <cx:pt idx="2491">1650</cx:pt>
          <cx:pt idx="2492">1850</cx:pt>
          <cx:pt idx="2493">1650</cx:pt>
          <cx:pt idx="2494">1500</cx:pt>
          <cx:pt idx="2495">1750</cx:pt>
          <cx:pt idx="2496">1650</cx:pt>
          <cx:pt idx="2497">1950</cx:pt>
          <cx:pt idx="2498">1850</cx:pt>
          <cx:pt idx="2499">1650</cx:pt>
          <cx:pt idx="2500">1950</cx:pt>
          <cx:pt idx="2501">1850</cx:pt>
          <cx:pt idx="2502">1650</cx:pt>
          <cx:pt idx="2503">1650</cx:pt>
          <cx:pt idx="2504">1850</cx:pt>
          <cx:pt idx="2505">1750</cx:pt>
          <cx:pt idx="2506">1650</cx:pt>
          <cx:pt idx="2507">1750</cx:pt>
          <cx:pt idx="2508">1650</cx:pt>
          <cx:pt idx="2509">1650</cx:pt>
          <cx:pt idx="2510">1950</cx:pt>
          <cx:pt idx="2511">1850</cx:pt>
          <cx:pt idx="2512">1650</cx:pt>
          <cx:pt idx="2513">1950</cx:pt>
          <cx:pt idx="2514">1750</cx:pt>
          <cx:pt idx="2515">1600</cx:pt>
          <cx:pt idx="2516">1850</cx:pt>
          <cx:pt idx="2517">1850</cx:pt>
          <cx:pt idx="2518">1950</cx:pt>
          <cx:pt idx="2519">1950</cx:pt>
          <cx:pt idx="2520">1750</cx:pt>
          <cx:pt idx="2521">1600</cx:pt>
          <cx:pt idx="2522">1850</cx:pt>
          <cx:pt idx="2523">1850</cx:pt>
          <cx:pt idx="2524">1950</cx:pt>
          <cx:pt idx="2525">1950</cx:pt>
          <cx:pt idx="2526">1850</cx:pt>
          <cx:pt idx="2527">1150</cx:pt>
          <cx:pt idx="2528">950</cx:pt>
          <cx:pt idx="2529">1300</cx:pt>
          <cx:pt idx="2530">1200</cx:pt>
          <cx:pt idx="2531">1300</cx:pt>
          <cx:pt idx="2532">800</cx:pt>
          <cx:pt idx="2533">900</cx:pt>
          <cx:pt idx="2534">1300</cx:pt>
          <cx:pt idx="2535">1250</cx:pt>
          <cx:pt idx="2536">1600</cx:pt>
          <cx:pt idx="2537">1500</cx:pt>
          <cx:pt idx="2538">1600</cx:pt>
          <cx:pt idx="2539">1500</cx:pt>
          <cx:pt idx="2540">1450</cx:pt>
          <cx:pt idx="2541">1500</cx:pt>
          <cx:pt idx="2542">1600</cx:pt>
          <cx:pt idx="2543">1500</cx:pt>
          <cx:pt idx="2544">1400</cx:pt>
          <cx:pt idx="2545">1500</cx:pt>
          <cx:pt idx="2546">1500</cx:pt>
          <cx:pt idx="2547">1850</cx:pt>
          <cx:pt idx="2548">1750</cx:pt>
          <cx:pt idx="2549">1450</cx:pt>
          <cx:pt idx="2550">1400</cx:pt>
          <cx:pt idx="2551">1750</cx:pt>
          <cx:pt idx="2552">1750</cx:pt>
          <cx:pt idx="2553">1750</cx:pt>
          <cx:pt idx="2554">1750</cx:pt>
          <cx:pt idx="2555">1050</cx:pt>
          <cx:pt idx="2556">850</cx:pt>
          <cx:pt idx="2557">1750</cx:pt>
          <cx:pt idx="2558">1750</cx:pt>
          <cx:pt idx="2559">1850</cx:pt>
          <cx:pt idx="2560">1050</cx:pt>
          <cx:pt idx="2561">1300</cx:pt>
          <cx:pt idx="2562">1100</cx:pt>
          <cx:pt idx="2563">1350</cx:pt>
          <cx:pt idx="2564">1300</cx:pt>
          <cx:pt idx="2565">1250</cx:pt>
          <cx:pt idx="2566">1200</cx:pt>
          <cx:pt idx="2567">1500</cx:pt>
          <cx:pt idx="2568">1450</cx:pt>
          <cx:pt idx="2569">1450</cx:pt>
          <cx:pt idx="2570">1350</cx:pt>
          <cx:pt idx="2571">1200</cx:pt>
          <cx:pt idx="2572">1250</cx:pt>
          <cx:pt idx="2573">1600</cx:pt>
          <cx:pt idx="2574">1400</cx:pt>
          <cx:pt idx="2575">1750</cx:pt>
          <cx:pt idx="2576">1750</cx:pt>
          <cx:pt idx="2577">1600</cx:pt>
          <cx:pt idx="2578">1400</cx:pt>
          <cx:pt idx="2579">1950</cx:pt>
          <cx:pt idx="2580">1950</cx:pt>
          <cx:pt idx="2581">1650</cx:pt>
          <cx:pt idx="2582">1600</cx:pt>
          <cx:pt idx="2583">1250</cx:pt>
          <cx:pt idx="2584">1050</cx:pt>
          <cx:pt idx="2585">1050</cx:pt>
          <cx:pt idx="2586">850</cx:pt>
          <cx:pt idx="2587">1050</cx:pt>
          <cx:pt idx="2588">850</cx:pt>
          <cx:pt idx="2589">750</cx:pt>
          <cx:pt idx="2590">1450</cx:pt>
          <cx:pt idx="2591">1300</cx:pt>
          <cx:pt idx="2592">1450</cx:pt>
          <cx:pt idx="2593">1450</cx:pt>
          <cx:pt idx="2594">1250</cx:pt>
          <cx:pt idx="2595">1400</cx:pt>
          <cx:pt idx="2596">1350</cx:pt>
          <cx:pt idx="2597">1150</cx:pt>
          <cx:pt idx="2598">1200</cx:pt>
          <cx:pt idx="2599">1500</cx:pt>
          <cx:pt idx="2600">1350</cx:pt>
          <cx:pt idx="2601">1750</cx:pt>
          <cx:pt idx="2602">1600</cx:pt>
          <cx:pt idx="2603">1650</cx:pt>
          <cx:pt idx="2604">1600</cx:pt>
          <cx:pt idx="2605">1750</cx:pt>
          <cx:pt idx="2606">1650</cx:pt>
          <cx:pt idx="2607">1350</cx:pt>
          <cx:pt idx="2608">1250</cx:pt>
          <cx:pt idx="2609">1350</cx:pt>
          <cx:pt idx="2610">1300</cx:pt>
          <cx:pt idx="2611">1250</cx:pt>
          <cx:pt idx="2612">1400</cx:pt>
          <cx:pt idx="2613">1350</cx:pt>
          <cx:pt idx="2614">1450</cx:pt>
          <cx:pt idx="2615">1350</cx:pt>
          <cx:pt idx="2616">1500</cx:pt>
          <cx:pt idx="2617">1450</cx:pt>
          <cx:pt idx="2618">1650</cx:pt>
          <cx:pt idx="2619">1600</cx:pt>
          <cx:pt idx="2620">1350</cx:pt>
          <cx:pt idx="2621">1400</cx:pt>
          <cx:pt idx="2622">1200</cx:pt>
          <cx:pt idx="2623">1250</cx:pt>
          <cx:pt idx="2624">1600</cx:pt>
          <cx:pt idx="2625">1600</cx:pt>
          <cx:pt idx="2626">1500</cx:pt>
          <cx:pt idx="2627">1500</cx:pt>
          <cx:pt idx="2628">1350</cx:pt>
          <cx:pt idx="2629">1200</cx:pt>
          <cx:pt idx="2630">1250</cx:pt>
          <cx:pt idx="2631">1500</cx:pt>
          <cx:pt idx="2632">1450</cx:pt>
          <cx:pt idx="2633">1650</cx:pt>
          <cx:pt idx="2634">1600</cx:pt>
          <cx:pt idx="2635">1050</cx:pt>
          <cx:pt idx="2636">850</cx:pt>
          <cx:pt idx="2637">1450</cx:pt>
          <cx:pt idx="2638">1350</cx:pt>
          <cx:pt idx="2639">1750</cx:pt>
          <cx:pt idx="2640">1750</cx:pt>
          <cx:pt idx="2641">1500</cx:pt>
          <cx:pt idx="2642">1450</cx:pt>
          <cx:pt idx="2643">1750</cx:pt>
          <cx:pt idx="2644">1750</cx:pt>
          <cx:pt idx="2645">2050</cx:pt>
          <cx:pt idx="2646">1650</cx:pt>
          <cx:pt idx="2647">1450</cx:pt>
          <cx:pt idx="2648">1400</cx:pt>
          <cx:pt idx="2649">1150</cx:pt>
          <cx:pt idx="2650">1150</cx:pt>
          <cx:pt idx="2651">1150</cx:pt>
          <cx:pt idx="2652">1600</cx:pt>
          <cx:pt idx="2653">1400</cx:pt>
          <cx:pt idx="2654">1650</cx:pt>
          <cx:pt idx="2655">1050</cx:pt>
          <cx:pt idx="2656">850</cx:pt>
          <cx:pt idx="2657">1300</cx:pt>
          <cx:pt idx="2658">1000</cx:pt>
          <cx:pt idx="2659">1300</cx:pt>
          <cx:pt idx="2660">1400</cx:pt>
          <cx:pt idx="2661">1350</cx:pt>
          <cx:pt idx="2662">1600</cx:pt>
          <cx:pt idx="2663">1500</cx:pt>
          <cx:pt idx="2664">1600</cx:pt>
          <cx:pt idx="2665">1450</cx:pt>
          <cx:pt idx="2666">1400</cx:pt>
          <cx:pt idx="2667">1350</cx:pt>
          <cx:pt idx="2668">1450</cx:pt>
          <cx:pt idx="2669">1150</cx:pt>
          <cx:pt idx="2670">1250</cx:pt>
          <cx:pt idx="2671">1750</cx:pt>
          <cx:pt idx="2672">1650</cx:pt>
          <cx:pt idx="2673">1400</cx:pt>
          <cx:pt idx="2674">1400</cx:pt>
          <cx:pt idx="2675">1950</cx:pt>
          <cx:pt idx="2676">1950</cx:pt>
          <cx:pt idx="2677">1450</cx:pt>
          <cx:pt idx="2678">1600</cx:pt>
          <cx:pt idx="2679">1850</cx:pt>
          <cx:pt idx="2680">1450</cx:pt>
          <cx:pt idx="2681">1450</cx:pt>
          <cx:pt idx="2682">1750</cx:pt>
          <cx:pt idx="2683">1750</cx:pt>
          <cx:pt idx="2684">1600</cx:pt>
          <cx:pt idx="2685">1750</cx:pt>
          <cx:pt idx="2686">1750</cx:pt>
          <cx:pt idx="2687">1650</cx:pt>
          <cx:pt idx="2688">1600</cx:pt>
          <cx:pt idx="2689">1600</cx:pt>
          <cx:pt idx="2690">1500</cx:pt>
          <cx:pt idx="2691">1600</cx:pt>
          <cx:pt idx="2692">1400</cx:pt>
          <cx:pt idx="2693">1350</cx:pt>
          <cx:pt idx="2694">1400</cx:pt>
          <cx:pt idx="2695">1200</cx:pt>
          <cx:pt idx="2696">1250</cx:pt>
          <cx:pt idx="2697">1500</cx:pt>
          <cx:pt idx="2698">1400</cx:pt>
          <cx:pt idx="2699">1400</cx:pt>
          <cx:pt idx="2700">1250</cx:pt>
          <cx:pt idx="2701">1150</cx:pt>
          <cx:pt idx="2702">1650</cx:pt>
          <cx:pt idx="2703">1450</cx:pt>
          <cx:pt idx="2704">1850</cx:pt>
          <cx:pt idx="2705">1850</cx:pt>
          <cx:pt idx="2706">1650</cx:pt>
          <cx:pt idx="2707">1500</cx:pt>
          <cx:pt idx="2708">1650</cx:pt>
          <cx:pt idx="2709">1600</cx:pt>
          <cx:pt idx="2710">1500</cx:pt>
          <cx:pt idx="2711">1350</cx:pt>
          <cx:pt idx="2712">1300</cx:pt>
          <cx:pt idx="2713">1250</cx:pt>
          <cx:pt idx="2714">1350</cx:pt>
          <cx:pt idx="2715">1200</cx:pt>
          <cx:pt idx="2716">1400</cx:pt>
          <cx:pt idx="2717">1600</cx:pt>
          <cx:pt idx="2718">1450</cx:pt>
          <cx:pt idx="2719">1850</cx:pt>
          <cx:pt idx="2720">1850</cx:pt>
          <cx:pt idx="2721">1650</cx:pt>
          <cx:pt idx="2722">1500</cx:pt>
          <cx:pt idx="2723">1650</cx:pt>
          <cx:pt idx="2724">1500</cx:pt>
          <cx:pt idx="2725">1400</cx:pt>
          <cx:pt idx="2726">1400</cx:pt>
          <cx:pt idx="2727">1250</cx:pt>
          <cx:pt idx="2728">1400</cx:pt>
          <cx:pt idx="2729">1250</cx:pt>
          <cx:pt idx="2730">1450</cx:pt>
          <cx:pt idx="2731">1500</cx:pt>
          <cx:pt idx="2732">1300</cx:pt>
          <cx:pt idx="2733">1450</cx:pt>
          <cx:pt idx="2734">1650</cx:pt>
          <cx:pt idx="2735">1750</cx:pt>
          <cx:pt idx="2736">1600</cx:pt>
          <cx:pt idx="2737">1650</cx:pt>
          <cx:pt idx="2738">1450</cx:pt>
          <cx:pt idx="2739">1600</cx:pt>
          <cx:pt idx="2740">1500</cx:pt>
          <cx:pt idx="2741">1850</cx:pt>
          <cx:pt idx="2742">1750</cx:pt>
          <cx:pt idx="2743">1650</cx:pt>
          <cx:pt idx="2744">1600</cx:pt>
          <cx:pt idx="2745">1500</cx:pt>
          <cx:pt idx="2746">1600</cx:pt>
          <cx:pt idx="2747">1400</cx:pt>
          <cx:pt idx="2748">1450</cx:pt>
          <cx:pt idx="2749">1600</cx:pt>
          <cx:pt idx="2750">1500</cx:pt>
          <cx:pt idx="2751">1350</cx:pt>
          <cx:pt idx="2752">1250</cx:pt>
          <cx:pt idx="2753">1150</cx:pt>
          <cx:pt idx="2754">1500</cx:pt>
          <cx:pt idx="2755">1400</cx:pt>
          <cx:pt idx="2756">1850</cx:pt>
          <cx:pt idx="2757">1600</cx:pt>
          <cx:pt idx="2758">1950</cx:pt>
          <cx:pt idx="2759">1750</cx:pt>
          <cx:pt idx="2760">1350</cx:pt>
          <cx:pt idx="2761">1450</cx:pt>
          <cx:pt idx="2762">1300</cx:pt>
          <cx:pt idx="2763">1400</cx:pt>
          <cx:pt idx="2764">1650</cx:pt>
          <cx:pt idx="2765">1600</cx:pt>
          <cx:pt idx="2766">1600</cx:pt>
          <cx:pt idx="2767">1400</cx:pt>
          <cx:pt idx="2768">1450</cx:pt>
          <cx:pt idx="2769">1450</cx:pt>
          <cx:pt idx="2770">1350</cx:pt>
          <cx:pt idx="2771">1850</cx:pt>
          <cx:pt idx="2772">1850</cx:pt>
          <cx:pt idx="2773">1500</cx:pt>
          <cx:pt idx="2774">1400</cx:pt>
          <cx:pt idx="2775">1600</cx:pt>
          <cx:pt idx="2776">1500</cx:pt>
          <cx:pt idx="2777">1400</cx:pt>
          <cx:pt idx="2778">1600</cx:pt>
          <cx:pt idx="2779">1950</cx:pt>
          <cx:pt idx="2780">1950</cx:pt>
          <cx:pt idx="2781">1600</cx:pt>
          <cx:pt idx="2782">1850</cx:pt>
          <cx:pt idx="2783">1750</cx:pt>
          <cx:pt idx="2784">1750</cx:pt>
          <cx:pt idx="2785">1750</cx:pt>
          <cx:pt idx="2786">1850</cx:pt>
          <cx:pt idx="2787">1450</cx:pt>
          <cx:pt idx="2788">1450</cx:pt>
          <cx:pt idx="2789">1750</cx:pt>
          <cx:pt idx="2790">1750</cx:pt>
          <cx:pt idx="2791">1650</cx:pt>
          <cx:pt idx="2792">1750</cx:pt>
          <cx:pt idx="2793">1750</cx:pt>
          <cx:pt idx="2794">1950</cx:pt>
          <cx:pt idx="2795">1950</cx:pt>
          <cx:pt idx="2796">1850</cx:pt>
          <cx:pt idx="2797">1750</cx:pt>
          <cx:pt idx="2798">1750</cx:pt>
          <cx:pt idx="2799">1850</cx:pt>
          <cx:pt idx="2800">1600</cx:pt>
          <cx:pt idx="2801">1400</cx:pt>
          <cx:pt idx="2802">1750</cx:pt>
          <cx:pt idx="2803">1650</cx:pt>
          <cx:pt idx="2804">1850</cx:pt>
          <cx:pt idx="2805">1750</cx:pt>
          <cx:pt idx="2806">1650</cx:pt>
          <cx:pt idx="2807">1950</cx:pt>
          <cx:pt idx="2808">1650</cx:pt>
          <cx:pt idx="2809">1850</cx:pt>
          <cx:pt idx="2810">1600</cx:pt>
          <cx:pt idx="2811">1450</cx:pt>
          <cx:pt idx="2812">1600</cx:pt>
          <cx:pt idx="2813">1850</cx:pt>
          <cx:pt idx="2814">1750</cx:pt>
          <cx:pt idx="2815">1650</cx:pt>
          <cx:pt idx="2816">1750</cx:pt>
          <cx:pt idx="2817">1950</cx:pt>
          <cx:pt idx="2818">1950</cx:pt>
          <cx:pt idx="2819">1850</cx:pt>
          <cx:pt idx="2820">1600</cx:pt>
          <cx:pt idx="2821">1400</cx:pt>
          <cx:pt idx="2822">1750</cx:pt>
          <cx:pt idx="2823">1650</cx:pt>
          <cx:pt idx="2824">1750</cx:pt>
          <cx:pt idx="2825">1950</cx:pt>
          <cx:pt idx="2826">1950</cx:pt>
          <cx:pt idx="2827">1600</cx:pt>
          <cx:pt idx="2828">1750</cx:pt>
          <cx:pt idx="2829">1750</cx:pt>
          <cx:pt idx="2830">1650</cx:pt>
          <cx:pt idx="2831">1650</cx:pt>
          <cx:pt idx="2832">1750</cx:pt>
          <cx:pt idx="2833">1850</cx:pt>
          <cx:pt idx="2834">1850</cx:pt>
          <cx:pt idx="2835">1950</cx:pt>
          <cx:pt idx="2836">1850</cx:pt>
          <cx:pt idx="2837">1850</cx:pt>
          <cx:pt idx="2838">1950</cx:pt>
          <cx:pt idx="2839">1750</cx:pt>
          <cx:pt idx="2840">1850</cx:pt>
          <cx:pt idx="2841">1750</cx:pt>
          <cx:pt idx="2842">1950</cx:pt>
          <cx:pt idx="2843">1950</cx:pt>
          <cx:pt idx="2844">1850</cx:pt>
          <cx:pt idx="2845">1750</cx:pt>
          <cx:pt idx="2846">1450</cx:pt>
          <cx:pt idx="2847">1450</cx:pt>
          <cx:pt idx="2848">1750</cx:pt>
          <cx:pt idx="2849">1750</cx:pt>
          <cx:pt idx="2850">1600</cx:pt>
          <cx:pt idx="2851">1400</cx:pt>
          <cx:pt idx="2852">1250</cx:pt>
          <cx:pt idx="2853">1750</cx:pt>
          <cx:pt idx="2854">1600</cx:pt>
          <cx:pt idx="2855">1350</cx:pt>
          <cx:pt idx="2856">1200</cx:pt>
          <cx:pt idx="2857">1400</cx:pt>
          <cx:pt idx="2858">1250</cx:pt>
          <cx:pt idx="2859">1750</cx:pt>
          <cx:pt idx="2860">1750</cx:pt>
          <cx:pt idx="2861">1600</cx:pt>
          <cx:pt idx="2862">1650</cx:pt>
          <cx:pt idx="2863">1600</cx:pt>
          <cx:pt idx="2864">1600</cx:pt>
          <cx:pt idx="2865">1450</cx:pt>
          <cx:pt idx="2866">1450</cx:pt>
          <cx:pt idx="2867">1850</cx:pt>
          <cx:pt idx="2868">1450</cx:pt>
          <cx:pt idx="2869">1350</cx:pt>
          <cx:pt idx="2870">1650</cx:pt>
          <cx:pt idx="2871">1850</cx:pt>
          <cx:pt idx="2872">1750</cx:pt>
          <cx:pt idx="2873">1650</cx:pt>
          <cx:pt idx="2874">1950</cx:pt>
          <cx:pt idx="2875">1650</cx:pt>
          <cx:pt idx="2876">1950</cx:pt>
          <cx:pt idx="2877">1650</cx:pt>
          <cx:pt idx="2878">1850</cx:pt>
          <cx:pt idx="2879">1750</cx:pt>
          <cx:pt idx="2880">1750</cx:pt>
          <cx:pt idx="2881">1750</cx:pt>
          <cx:pt idx="2882">1650</cx:pt>
          <cx:pt idx="2883">1750</cx:pt>
          <cx:pt idx="2884">1650</cx:pt>
          <cx:pt idx="2885">1650</cx:pt>
          <cx:pt idx="2886">1950</cx:pt>
          <cx:pt idx="2887">1850</cx:pt>
          <cx:pt idx="2888">1650</cx:pt>
          <cx:pt idx="2889">1950</cx:pt>
          <cx:pt idx="2890">1750</cx:pt>
          <cx:pt idx="2891">1850</cx:pt>
          <cx:pt idx="2892">1850</cx:pt>
          <cx:pt idx="2893">1950</cx:pt>
          <cx:pt idx="2894">1950</cx:pt>
          <cx:pt idx="2895">1750</cx:pt>
          <cx:pt idx="2896">1850</cx:pt>
          <cx:pt idx="2897">1850</cx:pt>
          <cx:pt idx="2898">1950</cx:pt>
          <cx:pt idx="2899">1950</cx:pt>
          <cx:pt idx="2900">1150</cx:pt>
          <cx:pt idx="2901">950</cx:pt>
          <cx:pt idx="2902">1300</cx:pt>
          <cx:pt idx="2903">1250</cx:pt>
          <cx:pt idx="2904">1600</cx:pt>
          <cx:pt idx="2905">1500</cx:pt>
          <cx:pt idx="2906">1600</cx:pt>
          <cx:pt idx="2907">1450</cx:pt>
          <cx:pt idx="2908">1500</cx:pt>
          <cx:pt idx="2909">1650</cx:pt>
          <cx:pt idx="2910">1600</cx:pt>
          <cx:pt idx="2911">1600</cx:pt>
          <cx:pt idx="2912">1400</cx:pt>
          <cx:pt idx="2913">1300</cx:pt>
          <cx:pt idx="2914">1500</cx:pt>
          <cx:pt idx="2915">1400</cx:pt>
          <cx:pt idx="2916">1500</cx:pt>
          <cx:pt idx="2917">1450</cx:pt>
          <cx:pt idx="2918">1850</cx:pt>
          <cx:pt idx="2919">1750</cx:pt>
          <cx:pt idx="2920">1450</cx:pt>
          <cx:pt idx="2921">1350</cx:pt>
          <cx:pt idx="2922">1650</cx:pt>
          <cx:pt idx="2923">1750</cx:pt>
          <cx:pt idx="2924">1050</cx:pt>
          <cx:pt idx="2925">850</cx:pt>
          <cx:pt idx="2926">1600</cx:pt>
          <cx:pt idx="2927">1750</cx:pt>
          <cx:pt idx="2928">1850</cx:pt>
          <cx:pt idx="2929">1050</cx:pt>
          <cx:pt idx="2930">1300</cx:pt>
          <cx:pt idx="2931">1100</cx:pt>
          <cx:pt idx="2932">1350</cx:pt>
          <cx:pt idx="2933">1300</cx:pt>
          <cx:pt idx="2934">1250</cx:pt>
          <cx:pt idx="2935">1200</cx:pt>
          <cx:pt idx="2936">1450</cx:pt>
          <cx:pt idx="2937">1450</cx:pt>
          <cx:pt idx="2938">1350</cx:pt>
          <cx:pt idx="2939">1200</cx:pt>
          <cx:pt idx="2940">1250</cx:pt>
          <cx:pt idx="2941">1600</cx:pt>
          <cx:pt idx="2942">1500</cx:pt>
          <cx:pt idx="2943">1750</cx:pt>
          <cx:pt idx="2944">1750</cx:pt>
          <cx:pt idx="2945">1600</cx:pt>
          <cx:pt idx="2946">1500</cx:pt>
          <cx:pt idx="2947">1750</cx:pt>
          <cx:pt idx="2948">1850</cx:pt>
          <cx:pt idx="2949">1950</cx:pt>
          <cx:pt idx="2950">1950</cx:pt>
          <cx:pt idx="2951">1350</cx:pt>
          <cx:pt idx="2952">1400</cx:pt>
          <cx:pt idx="2953">1200</cx:pt>
          <cx:pt idx="2954">1250</cx:pt>
          <cx:pt idx="2955">1650</cx:pt>
          <cx:pt idx="2956">1600</cx:pt>
          <cx:pt idx="2957">1250</cx:pt>
          <cx:pt idx="2958">1050</cx:pt>
          <cx:pt idx="2959">1050</cx:pt>
          <cx:pt idx="2960">850</cx:pt>
          <cx:pt idx="2961">1050</cx:pt>
          <cx:pt idx="2962">850</cx:pt>
          <cx:pt idx="2963">750</cx:pt>
          <cx:pt idx="2964">1450</cx:pt>
          <cx:pt idx="2965">1350</cx:pt>
          <cx:pt idx="2966">1450</cx:pt>
          <cx:pt idx="2967">1250</cx:pt>
          <cx:pt idx="2968">1600</cx:pt>
          <cx:pt idx="2969">1450</cx:pt>
          <cx:pt idx="2970">1200</cx:pt>
          <cx:pt idx="2971">900</cx:pt>
          <cx:pt idx="2972">950</cx:pt>
          <cx:pt idx="2973">1100</cx:pt>
          <cx:pt idx="2974">1350</cx:pt>
          <cx:pt idx="2975">1250</cx:pt>
          <cx:pt idx="2976">800</cx:pt>
          <cx:pt idx="2977">850</cx:pt>
          <cx:pt idx="2978">1600</cx:pt>
          <cx:pt idx="2979">1450</cx:pt>
          <cx:pt idx="2980">1350</cx:pt>
          <cx:pt idx="2981">1250</cx:pt>
          <cx:pt idx="2982">1350</cx:pt>
          <cx:pt idx="2983">1300</cx:pt>
          <cx:pt idx="2984">1250</cx:pt>
          <cx:pt idx="2985">1400</cx:pt>
          <cx:pt idx="2986">1350</cx:pt>
          <cx:pt idx="2987">1600</cx:pt>
          <cx:pt idx="2988">1450</cx:pt>
          <cx:pt idx="2989">1400</cx:pt>
          <cx:pt idx="2990">1250</cx:pt>
          <cx:pt idx="2991">1750</cx:pt>
          <cx:pt idx="2992">1600</cx:pt>
          <cx:pt idx="2993">1500</cx:pt>
          <cx:pt idx="2994">1450</cx:pt>
          <cx:pt idx="2995">1650</cx:pt>
          <cx:pt idx="2996">1600</cx:pt>
          <cx:pt idx="2997">1350</cx:pt>
          <cx:pt idx="2998">1400</cx:pt>
          <cx:pt idx="2999">1200</cx:pt>
          <cx:pt idx="3000">1250</cx:pt>
          <cx:pt idx="3001">1600</cx:pt>
          <cx:pt idx="3002">1500</cx:pt>
          <cx:pt idx="3003">1350</cx:pt>
          <cx:pt idx="3004">1200</cx:pt>
          <cx:pt idx="3005">1250</cx:pt>
          <cx:pt idx="3006">1500</cx:pt>
          <cx:pt idx="3007">1450</cx:pt>
          <cx:pt idx="3008">1650</cx:pt>
          <cx:pt idx="3009">1600</cx:pt>
          <cx:pt idx="3010">1050</cx:pt>
          <cx:pt idx="3011">850</cx:pt>
          <cx:pt idx="3012">1500</cx:pt>
          <cx:pt idx="3013">1350</cx:pt>
          <cx:pt idx="3014">1650</cx:pt>
          <cx:pt idx="3015">1750</cx:pt>
          <cx:pt idx="3016">2050</cx:pt>
          <cx:pt idx="3017">1750</cx:pt>
          <cx:pt idx="3018">1950</cx:pt>
          <cx:pt idx="3019">1750</cx:pt>
          <cx:pt idx="3020">1450</cx:pt>
          <cx:pt idx="3021">1400</cx:pt>
          <cx:pt idx="3022">1150</cx:pt>
          <cx:pt idx="3023">1150</cx:pt>
          <cx:pt idx="3024">1150</cx:pt>
          <cx:pt idx="3025">1050</cx:pt>
          <cx:pt idx="3026">850</cx:pt>
          <cx:pt idx="3027">1300</cx:pt>
          <cx:pt idx="3028">1000</cx:pt>
          <cx:pt idx="3029">1300</cx:pt>
          <cx:pt idx="3030">1450</cx:pt>
          <cx:pt idx="3031">1400</cx:pt>
          <cx:pt idx="3032">1650</cx:pt>
          <cx:pt idx="3033">1600</cx:pt>
          <cx:pt idx="3034">1600</cx:pt>
          <cx:pt idx="3035">1450</cx:pt>
          <cx:pt idx="3036">1400</cx:pt>
          <cx:pt idx="3037">1300</cx:pt>
          <cx:pt idx="3038">1450</cx:pt>
          <cx:pt idx="3039">1150</cx:pt>
          <cx:pt idx="3040">1250</cx:pt>
          <cx:pt idx="3041">1750</cx:pt>
          <cx:pt idx="3042">1650</cx:pt>
          <cx:pt idx="3043">2050</cx:pt>
          <cx:pt idx="3044">1850</cx:pt>
          <cx:pt idx="3045">1400</cx:pt>
          <cx:pt idx="3046">1400</cx:pt>
          <cx:pt idx="3047">1500</cx:pt>
          <cx:pt idx="3048">1750</cx:pt>
          <cx:pt idx="3049">1450</cx:pt>
          <cx:pt idx="3050">1400</cx:pt>
          <cx:pt idx="3051">1650</cx:pt>
          <cx:pt idx="3052">1750</cx:pt>
          <cx:pt idx="3053">1450</cx:pt>
          <cx:pt idx="3054">1400</cx:pt>
          <cx:pt idx="3055">1650</cx:pt>
          <cx:pt idx="3056">1750</cx:pt>
          <cx:pt idx="3057">1600</cx:pt>
          <cx:pt idx="3058">1750</cx:pt>
          <cx:pt idx="3059">1750</cx:pt>
          <cx:pt idx="3060">1650</cx:pt>
          <cx:pt idx="3061">1650</cx:pt>
          <cx:pt idx="3062">1600</cx:pt>
          <cx:pt idx="3063">1500</cx:pt>
          <cx:pt idx="3064">1400</cx:pt>
          <cx:pt idx="3065">1600</cx:pt>
          <cx:pt idx="3066">1500</cx:pt>
          <cx:pt idx="3067">1650</cx:pt>
          <cx:pt idx="3068">1650</cx:pt>
          <cx:pt idx="3069">1500</cx:pt>
          <cx:pt idx="3070">1400</cx:pt>
          <cx:pt idx="3071">1350</cx:pt>
          <cx:pt idx="3072">1200</cx:pt>
          <cx:pt idx="3073">1150</cx:pt>
          <cx:pt idx="3074">1650</cx:pt>
          <cx:pt idx="3075">1450</cx:pt>
          <cx:pt idx="3076">1950</cx:pt>
          <cx:pt idx="3077">1850</cx:pt>
          <cx:pt idx="3078">1750</cx:pt>
          <cx:pt idx="3079">1450</cx:pt>
          <cx:pt idx="3080">1850</cx:pt>
          <cx:pt idx="3081">1650</cx:pt>
          <cx:pt idx="3082">1650</cx:pt>
          <cx:pt idx="3083">1600</cx:pt>
          <cx:pt idx="3084">1600</cx:pt>
          <cx:pt idx="3085">1450</cx:pt>
          <cx:pt idx="3086">1450</cx:pt>
          <cx:pt idx="3087">1600</cx:pt>
          <cx:pt idx="3088">1600</cx:pt>
          <cx:pt idx="3089">1350</cx:pt>
          <cx:pt idx="3090">1300</cx:pt>
          <cx:pt idx="3091">1250</cx:pt>
          <cx:pt idx="3092">1350</cx:pt>
          <cx:pt idx="3093">1200</cx:pt>
          <cx:pt idx="3094">1450</cx:pt>
          <cx:pt idx="3095">1600</cx:pt>
          <cx:pt idx="3096">1450</cx:pt>
          <cx:pt idx="3097">1950</cx:pt>
          <cx:pt idx="3098">1850</cx:pt>
          <cx:pt idx="3099">1750</cx:pt>
          <cx:pt idx="3100">1450</cx:pt>
          <cx:pt idx="3101">1850</cx:pt>
          <cx:pt idx="3102">1650</cx:pt>
          <cx:pt idx="3103">1500</cx:pt>
          <cx:pt idx="3104">1400</cx:pt>
          <cx:pt idx="3105">1350</cx:pt>
          <cx:pt idx="3106">1200</cx:pt>
          <cx:pt idx="3107">1450</cx:pt>
          <cx:pt idx="3108">1500</cx:pt>
          <cx:pt idx="3109">1300</cx:pt>
          <cx:pt idx="3110">1450</cx:pt>
          <cx:pt idx="3111">1400</cx:pt>
          <cx:pt idx="3112">1250</cx:pt>
          <cx:pt idx="3113">1650</cx:pt>
          <cx:pt idx="3114">1650</cx:pt>
          <cx:pt idx="3115">1500</cx:pt>
          <cx:pt idx="3116">1750</cx:pt>
          <cx:pt idx="3117">1600</cx:pt>
          <cx:pt idx="3118">1500</cx:pt>
          <cx:pt idx="3119">1350</cx:pt>
          <cx:pt idx="3120">1750</cx:pt>
          <cx:pt idx="3121">1750</cx:pt>
          <cx:pt idx="3122">1650</cx:pt>
          <cx:pt idx="3123">1500</cx:pt>
          <cx:pt idx="3124">1400</cx:pt>
          <cx:pt idx="3125">1600</cx:pt>
          <cx:pt idx="3126">1500</cx:pt>
          <cx:pt idx="3127">1650</cx:pt>
          <cx:pt idx="3128">1650</cx:pt>
          <cx:pt idx="3129">1600</cx:pt>
          <cx:pt idx="3130">1500</cx:pt>
          <cx:pt idx="3131">1350</cx:pt>
          <cx:pt idx="3132">1750</cx:pt>
          <cx:pt idx="3133">1400</cx:pt>
          <cx:pt idx="3134">1250</cx:pt>
          <cx:pt idx="3135">1150</cx:pt>
          <cx:pt idx="3136">1850</cx:pt>
          <cx:pt idx="3137">1650</cx:pt>
          <cx:pt idx="3138">1850</cx:pt>
          <cx:pt idx="3139">1750</cx:pt>
          <cx:pt idx="3140">1350</cx:pt>
          <cx:pt idx="3141">1450</cx:pt>
          <cx:pt idx="3142">1250</cx:pt>
          <cx:pt idx="3143">1400</cx:pt>
          <cx:pt idx="3144">1600</cx:pt>
          <cx:pt idx="3145">1500</cx:pt>
          <cx:pt idx="3146">1600</cx:pt>
          <cx:pt idx="3147">1400</cx:pt>
          <cx:pt idx="3148">1500</cx:pt>
          <cx:pt idx="3149">1400</cx:pt>
          <cx:pt idx="3150">1650</cx:pt>
          <cx:pt idx="3151">1500</cx:pt>
          <cx:pt idx="3152">1400</cx:pt>
          <cx:pt idx="3153">1650</cx:pt>
          <cx:pt idx="3154">1600</cx:pt>
          <cx:pt idx="3155">1850</cx:pt>
          <cx:pt idx="3156">1750</cx:pt>
          <cx:pt idx="3157">1750</cx:pt>
          <cx:pt idx="3158">1750</cx:pt>
          <cx:pt idx="3159">1850</cx:pt>
          <cx:pt idx="3160">1850</cx:pt>
          <cx:pt idx="3161">1650</cx:pt>
          <cx:pt idx="3162">1750</cx:pt>
          <cx:pt idx="3163">1750</cx:pt>
          <cx:pt idx="3164">1950</cx:pt>
          <cx:pt idx="3165">1950</cx:pt>
          <cx:pt idx="3166">1850</cx:pt>
          <cx:pt idx="3167">1600</cx:pt>
          <cx:pt idx="3168">1750</cx:pt>
          <cx:pt idx="3169">1850</cx:pt>
          <cx:pt idx="3170">1600</cx:pt>
          <cx:pt idx="3171">1500</cx:pt>
          <cx:pt idx="3172">1750</cx:pt>
          <cx:pt idx="3173">1750</cx:pt>
          <cx:pt idx="3174">1650</cx:pt>
          <cx:pt idx="3175">1850</cx:pt>
          <cx:pt idx="3176">1750</cx:pt>
          <cx:pt idx="3177">1750</cx:pt>
          <cx:pt idx="3178">1950</cx:pt>
          <cx:pt idx="3179">1650</cx:pt>
          <cx:pt idx="3180">1850</cx:pt>
          <cx:pt idx="3181">1600</cx:pt>
          <cx:pt idx="3182">1450</cx:pt>
          <cx:pt idx="3183">1600</cx:pt>
          <cx:pt idx="3184">1850</cx:pt>
          <cx:pt idx="3185">1750</cx:pt>
          <cx:pt idx="3186">1750</cx:pt>
          <cx:pt idx="3187">1750</cx:pt>
          <cx:pt idx="3188">1950</cx:pt>
          <cx:pt idx="3189">1950</cx:pt>
          <cx:pt idx="3190">1850</cx:pt>
          <cx:pt idx="3191">1600</cx:pt>
          <cx:pt idx="3192">1500</cx:pt>
          <cx:pt idx="3193">1750</cx:pt>
          <cx:pt idx="3194">1650</cx:pt>
          <cx:pt idx="3195">1750</cx:pt>
          <cx:pt idx="3196">1750</cx:pt>
          <cx:pt idx="3197">1950</cx:pt>
          <cx:pt idx="3198">1950</cx:pt>
          <cx:pt idx="3199">1650</cx:pt>
          <cx:pt idx="3200">1600</cx:pt>
          <cx:pt idx="3201">1600</cx:pt>
          <cx:pt idx="3202">1850</cx:pt>
          <cx:pt idx="3203">1850</cx:pt>
          <cx:pt idx="3204">1650</cx:pt>
          <cx:pt idx="3205">1600</cx:pt>
          <cx:pt idx="3206">1850</cx:pt>
          <cx:pt idx="3207">1850</cx:pt>
          <cx:pt idx="3208">1850</cx:pt>
          <cx:pt idx="3209">1950</cx:pt>
          <cx:pt idx="3210">1850</cx:pt>
          <cx:pt idx="3211">1850</cx:pt>
          <cx:pt idx="3212">1950</cx:pt>
          <cx:pt idx="3213">1850</cx:pt>
          <cx:pt idx="3214">1850</cx:pt>
          <cx:pt idx="3215">1850</cx:pt>
          <cx:pt idx="3216">1950</cx:pt>
          <cx:pt idx="3217">1950</cx:pt>
          <cx:pt idx="3218">1850</cx:pt>
          <cx:pt idx="3219">1750</cx:pt>
          <cx:pt idx="3220">1450</cx:pt>
          <cx:pt idx="3221">1650</cx:pt>
          <cx:pt idx="3222">1350</cx:pt>
          <cx:pt idx="3223">1200</cx:pt>
          <cx:pt idx="3224">1750</cx:pt>
          <cx:pt idx="3225">1600</cx:pt>
          <cx:pt idx="3226">1350</cx:pt>
          <cx:pt idx="3227">1200</cx:pt>
          <cx:pt idx="3228">1600</cx:pt>
          <cx:pt idx="3229">1500</cx:pt>
          <cx:pt idx="3230">1600</cx:pt>
          <cx:pt idx="3231">1450</cx:pt>
          <cx:pt idx="3232">1450</cx:pt>
          <cx:pt idx="3233">1300</cx:pt>
          <cx:pt idx="3234">1650</cx:pt>
          <cx:pt idx="3235">1850</cx:pt>
          <cx:pt idx="3236">1750</cx:pt>
          <cx:pt idx="3237">1600</cx:pt>
          <cx:pt idx="3238">1500</cx:pt>
          <cx:pt idx="3239">1750</cx:pt>
          <cx:pt idx="3240">1650</cx:pt>
          <cx:pt idx="3241">1650</cx:pt>
          <cx:pt idx="3242">1850</cx:pt>
          <cx:pt idx="3243">1650</cx:pt>
          <cx:pt idx="3244">1850</cx:pt>
          <cx:pt idx="3245">1750</cx:pt>
          <cx:pt idx="3246">1650</cx:pt>
          <cx:pt idx="3247">1600</cx:pt>
          <cx:pt idx="3248">1500</cx:pt>
          <cx:pt idx="3249">1650</cx:pt>
          <cx:pt idx="3250">1850</cx:pt>
          <cx:pt idx="3251">1750</cx:pt>
          <cx:pt idx="3252">1750</cx:pt>
          <cx:pt idx="3253">1650</cx:pt>
          <cx:pt idx="3254">1600</cx:pt>
          <cx:pt idx="3255">1500</cx:pt>
          <cx:pt idx="3256">1750</cx:pt>
          <cx:pt idx="3257">1650</cx:pt>
          <cx:pt idx="3258">1650</cx:pt>
          <cx:pt idx="3259">1850</cx:pt>
          <cx:pt idx="3260">1650</cx:pt>
          <cx:pt idx="3261">1600</cx:pt>
          <cx:pt idx="3262">1950</cx:pt>
          <cx:pt idx="3263">2050</cx:pt>
          <cx:pt idx="3264">1750</cx:pt>
          <cx:pt idx="3265">1650</cx:pt>
          <cx:pt idx="3266">1950</cx:pt>
          <cx:pt idx="3267">1750</cx:pt>
          <cx:pt idx="3268">1750</cx:pt>
          <cx:pt idx="3269">1850</cx:pt>
          <cx:pt idx="3270">1950</cx:pt>
          <cx:pt idx="3271">1750</cx:pt>
          <cx:pt idx="3272">1750</cx:pt>
          <cx:pt idx="3273">1850</cx:pt>
          <cx:pt idx="3274">1850</cx:pt>
          <cx:pt idx="3275">1950</cx:pt>
          <cx:pt idx="3276">1950</cx:pt>
          <cx:pt idx="3277">2050</cx:pt>
          <cx:pt idx="3278">1750</cx:pt>
          <cx:pt idx="3279">1750</cx:pt>
          <cx:pt idx="3280">1850</cx:pt>
          <cx:pt idx="3281">1850</cx:pt>
          <cx:pt idx="3282">1950</cx:pt>
          <cx:pt idx="3283">1950</cx:pt>
          <cx:pt idx="3284">1950</cx:pt>
          <cx:pt idx="3285">1150</cx:pt>
          <cx:pt idx="3286">950</cx:pt>
          <cx:pt idx="3287">1250</cx:pt>
          <cx:pt idx="3288">1150</cx:pt>
          <cx:pt idx="3289">1350</cx:pt>
          <cx:pt idx="3290">1300</cx:pt>
          <cx:pt idx="3291">1300</cx:pt>
          <cx:pt idx="3292">1250</cx:pt>
          <cx:pt idx="3293">1600</cx:pt>
          <cx:pt idx="3294">1500</cx:pt>
          <cx:pt idx="3295">1650</cx:pt>
          <cx:pt idx="3296">1500</cx:pt>
          <cx:pt idx="3297">1450</cx:pt>
          <cx:pt idx="3298">1650</cx:pt>
          <cx:pt idx="3299">1600</cx:pt>
          <cx:pt idx="3300">1400</cx:pt>
          <cx:pt idx="3301">1300</cx:pt>
          <cx:pt idx="3302">1600</cx:pt>
          <cx:pt idx="3303">1450</cx:pt>
          <cx:pt idx="3304">1500</cx:pt>
          <cx:pt idx="3305">1400</cx:pt>
          <cx:pt idx="3306">1500</cx:pt>
          <cx:pt idx="3307">1350</cx:pt>
          <cx:pt idx="3308">1650</cx:pt>
          <cx:pt idx="3309">1750</cx:pt>
          <cx:pt idx="3310">1650</cx:pt>
          <cx:pt idx="3311">1650</cx:pt>
          <cx:pt idx="3312">1750</cx:pt>
          <cx:pt idx="3313">1300</cx:pt>
          <cx:pt idx="3314">1200</cx:pt>
          <cx:pt idx="3315">1500</cx:pt>
          <cx:pt idx="3316">1450</cx:pt>
          <cx:pt idx="3317">1300</cx:pt>
          <cx:pt idx="3318">1150</cx:pt>
          <cx:pt idx="3319">1350</cx:pt>
          <cx:pt idx="3320">1350</cx:pt>
          <cx:pt idx="3321">1500</cx:pt>
          <cx:pt idx="3322">1400</cx:pt>
          <cx:pt idx="3323">1650</cx:pt>
          <cx:pt idx="3324">1750</cx:pt>
          <cx:pt idx="3325">1500</cx:pt>
          <cx:pt idx="3326">1400</cx:pt>
          <cx:pt idx="3327">1650</cx:pt>
          <cx:pt idx="3328">1750</cx:pt>
          <cx:pt idx="3329">1950</cx:pt>
          <cx:pt idx="3330">1950</cx:pt>
          <cx:pt idx="3331">1300</cx:pt>
          <cx:pt idx="3332">1150</cx:pt>
          <cx:pt idx="3333">1350</cx:pt>
          <cx:pt idx="3334">1350</cx:pt>
          <cx:pt idx="3335">1500</cx:pt>
          <cx:pt idx="3336">1450</cx:pt>
          <cx:pt idx="3337">1650</cx:pt>
          <cx:pt idx="3338">1600</cx:pt>
          <cx:pt idx="3339">1250</cx:pt>
          <cx:pt idx="3340">1050</cx:pt>
          <cx:pt idx="3341">1450</cx:pt>
          <cx:pt idx="3342">1400</cx:pt>
          <cx:pt idx="3343">1050</cx:pt>
          <cx:pt idx="3344">850</cx:pt>
          <cx:pt idx="3345">1050</cx:pt>
          <cx:pt idx="3346">850</cx:pt>
          <cx:pt idx="3347">750</cx:pt>
          <cx:pt idx="3348">1400</cx:pt>
          <cx:pt idx="3349">1250</cx:pt>
          <cx:pt idx="3350">1600</cx:pt>
          <cx:pt idx="3351">1450</cx:pt>
          <cx:pt idx="3352">1200</cx:pt>
          <cx:pt idx="3353">900</cx:pt>
          <cx:pt idx="3354">1100</cx:pt>
          <cx:pt idx="3355">950</cx:pt>
          <cx:pt idx="3356">1350</cx:pt>
          <cx:pt idx="3357">1250</cx:pt>
          <cx:pt idx="3358">800</cx:pt>
          <cx:pt idx="3359">850</cx:pt>
          <cx:pt idx="3360">1500</cx:pt>
          <cx:pt idx="3361">1450</cx:pt>
          <cx:pt idx="3362">1350</cx:pt>
          <cx:pt idx="3363">1300</cx:pt>
          <cx:pt idx="3364">1250</cx:pt>
          <cx:pt idx="3365">1400</cx:pt>
          <cx:pt idx="3366">1400</cx:pt>
          <cx:pt idx="3367">1300</cx:pt>
          <cx:pt idx="3368">1600</cx:pt>
          <cx:pt idx="3369">1450</cx:pt>
          <cx:pt idx="3370">1400</cx:pt>
          <cx:pt idx="3371">1300</cx:pt>
          <cx:pt idx="3372">1750</cx:pt>
          <cx:pt idx="3373">1600</cx:pt>
          <cx:pt idx="3374">1500</cx:pt>
          <cx:pt idx="3375">1350</cx:pt>
          <cx:pt idx="3376">1500</cx:pt>
          <cx:pt idx="3377">1450</cx:pt>
          <cx:pt idx="3378">1650</cx:pt>
          <cx:pt idx="3379">1600</cx:pt>
          <cx:pt idx="3380">1300</cx:pt>
          <cx:pt idx="3381">1150</cx:pt>
          <cx:pt idx="3382">1350</cx:pt>
          <cx:pt idx="3383">1350</cx:pt>
          <cx:pt idx="3384">1300</cx:pt>
          <cx:pt idx="3385">1150</cx:pt>
          <cx:pt idx="3386">1350</cx:pt>
          <cx:pt idx="3387">1350</cx:pt>
          <cx:pt idx="3388">1500</cx:pt>
          <cx:pt idx="3389">1450</cx:pt>
          <cx:pt idx="3390">1650</cx:pt>
          <cx:pt idx="3391">1600</cx:pt>
          <cx:pt idx="3392">1450</cx:pt>
          <cx:pt idx="3393">1350</cx:pt>
          <cx:pt idx="3394">1650</cx:pt>
          <cx:pt idx="3395">1750</cx:pt>
          <cx:pt idx="3396">2050</cx:pt>
          <cx:pt idx="3397">1750</cx:pt>
          <cx:pt idx="3398">1950</cx:pt>
          <cx:pt idx="3399">1750</cx:pt>
          <cx:pt idx="3400">1350</cx:pt>
          <cx:pt idx="3401">1450</cx:pt>
          <cx:pt idx="3402">1400</cx:pt>
          <cx:pt idx="3403">1250</cx:pt>
          <cx:pt idx="3404">1150</cx:pt>
          <cx:pt idx="3405">1150</cx:pt>
          <cx:pt idx="3406">1050</cx:pt>
          <cx:pt idx="3407">850</cx:pt>
          <cx:pt idx="3408">1300</cx:pt>
          <cx:pt idx="3409">1000</cx:pt>
          <cx:pt idx="3410">1300</cx:pt>
          <cx:pt idx="3411">1450</cx:pt>
          <cx:pt idx="3412">1400</cx:pt>
          <cx:pt idx="3413">1750</cx:pt>
          <cx:pt idx="3414">1600</cx:pt>
          <cx:pt idx="3415">1450</cx:pt>
          <cx:pt idx="3416">1200</cx:pt>
          <cx:pt idx="3417">1300</cx:pt>
          <cx:pt idx="3418">2050</cx:pt>
          <cx:pt idx="3419">1850</cx:pt>
          <cx:pt idx="3420">1400</cx:pt>
          <cx:pt idx="3421">1500</cx:pt>
          <cx:pt idx="3422">1650</cx:pt>
          <cx:pt idx="3423">1500</cx:pt>
          <cx:pt idx="3424">1400</cx:pt>
          <cx:pt idx="3425">1650</cx:pt>
          <cx:pt idx="3426">1750</cx:pt>
          <cx:pt idx="3427">1500</cx:pt>
          <cx:pt idx="3428">1400</cx:pt>
          <cx:pt idx="3429">1650</cx:pt>
          <cx:pt idx="3430">1500</cx:pt>
          <cx:pt idx="3431">1750</cx:pt>
          <cx:pt idx="3432">1650</cx:pt>
          <cx:pt idx="3433">1750</cx:pt>
          <cx:pt idx="3434">1650</cx:pt>
          <cx:pt idx="3435">1500</cx:pt>
          <cx:pt idx="3436">1500</cx:pt>
          <cx:pt idx="3437">1350</cx:pt>
          <cx:pt idx="3438">1500</cx:pt>
          <cx:pt idx="3439">1400</cx:pt>
          <cx:pt idx="3440">1650</cx:pt>
          <cx:pt idx="3441">1750</cx:pt>
          <cx:pt idx="3442">1500</cx:pt>
          <cx:pt idx="3443">1400</cx:pt>
          <cx:pt idx="3444">1400</cx:pt>
          <cx:pt idx="3445">1200</cx:pt>
          <cx:pt idx="3446">1150</cx:pt>
          <cx:pt idx="3447">1650</cx:pt>
          <cx:pt idx="3448">1450</cx:pt>
          <cx:pt idx="3449">1850</cx:pt>
          <cx:pt idx="3450">1650</cx:pt>
          <cx:pt idx="3451">1450</cx:pt>
          <cx:pt idx="3452">1350</cx:pt>
          <cx:pt idx="3453">1400</cx:pt>
          <cx:pt idx="3454">1300</cx:pt>
          <cx:pt idx="3455">1600</cx:pt>
          <cx:pt idx="3456">1450</cx:pt>
          <cx:pt idx="3457">1600</cx:pt>
          <cx:pt idx="3458">1600</cx:pt>
          <cx:pt idx="3459">1650</cx:pt>
          <cx:pt idx="3460">1350</cx:pt>
          <cx:pt idx="3461">1300</cx:pt>
          <cx:pt idx="3462">1400</cx:pt>
          <cx:pt idx="3463">1250</cx:pt>
          <cx:pt idx="3464">1450</cx:pt>
          <cx:pt idx="3465">1600</cx:pt>
          <cx:pt idx="3466">1450</cx:pt>
          <cx:pt idx="3467">1950</cx:pt>
          <cx:pt idx="3468">1950</cx:pt>
          <cx:pt idx="3469">1650</cx:pt>
          <cx:pt idx="3470">1450</cx:pt>
          <cx:pt idx="3471">1850</cx:pt>
          <cx:pt idx="3472">1650</cx:pt>
          <cx:pt idx="3473">1500</cx:pt>
          <cx:pt idx="3474">1400</cx:pt>
          <cx:pt idx="3475">1400</cx:pt>
          <cx:pt idx="3476">1250</cx:pt>
          <cx:pt idx="3477">1450</cx:pt>
          <cx:pt idx="3478">1500</cx:pt>
          <cx:pt idx="3479">1450</cx:pt>
          <cx:pt idx="3480">1300</cx:pt>
          <cx:pt idx="3481">1400</cx:pt>
          <cx:pt idx="3482">1400</cx:pt>
          <cx:pt idx="3483">1300</cx:pt>
          <cx:pt idx="3484">1250</cx:pt>
          <cx:pt idx="3485">1650</cx:pt>
          <cx:pt idx="3486">1600</cx:pt>
          <cx:pt idx="3487">1600</cx:pt>
          <cx:pt idx="3488">1500</cx:pt>
          <cx:pt idx="3489">1450</cx:pt>
          <cx:pt idx="3490">1650</cx:pt>
          <cx:pt idx="3491">1500</cx:pt>
          <cx:pt idx="3492">1350</cx:pt>
          <cx:pt idx="3493">1500</cx:pt>
          <cx:pt idx="3494">1400</cx:pt>
          <cx:pt idx="3495">1650</cx:pt>
          <cx:pt idx="3496">1750</cx:pt>
          <cx:pt idx="3497">1600</cx:pt>
          <cx:pt idx="3498">1500</cx:pt>
          <cx:pt idx="3499">1450</cx:pt>
          <cx:pt idx="3500">1650</cx:pt>
          <cx:pt idx="3501">1400</cx:pt>
          <cx:pt idx="3502">1250</cx:pt>
          <cx:pt idx="3503">1150</cx:pt>
          <cx:pt idx="3504">1950</cx:pt>
          <cx:pt idx="3505">1650</cx:pt>
          <cx:pt idx="3506">1950</cx:pt>
          <cx:pt idx="3507">1750</cx:pt>
          <cx:pt idx="3508">1350</cx:pt>
          <cx:pt idx="3509">1450</cx:pt>
          <cx:pt idx="3510">1250</cx:pt>
          <cx:pt idx="3511">1400</cx:pt>
          <cx:pt idx="3512">1600</cx:pt>
          <cx:pt idx="3513">1500</cx:pt>
          <cx:pt idx="3514">1600</cx:pt>
          <cx:pt idx="3515">1400</cx:pt>
          <cx:pt idx="3516">1450</cx:pt>
          <cx:pt idx="3517">1350</cx:pt>
          <cx:pt idx="3518">1400</cx:pt>
          <cx:pt idx="3519">1350</cx:pt>
          <cx:pt idx="3520">1650</cx:pt>
          <cx:pt idx="3521">1450</cx:pt>
          <cx:pt idx="3522">1650</cx:pt>
          <cx:pt idx="3523">1500</cx:pt>
          <cx:pt idx="3524">1500</cx:pt>
          <cx:pt idx="3525">1850</cx:pt>
          <cx:pt idx="3526">1650</cx:pt>
          <cx:pt idx="3527">1750</cx:pt>
          <cx:pt idx="3528">1750</cx:pt>
          <cx:pt idx="3529">1750</cx:pt>
          <cx:pt idx="3530">1750</cx:pt>
          <cx:pt idx="3531">1650</cx:pt>
          <cx:pt idx="3532">1750</cx:pt>
          <cx:pt idx="3533">1750</cx:pt>
          <cx:pt idx="3534">1950</cx:pt>
          <cx:pt idx="3535">1950</cx:pt>
          <cx:pt idx="3536">1750</cx:pt>
          <cx:pt idx="3537">1650</cx:pt>
          <cx:pt idx="3538">1650</cx:pt>
          <cx:pt idx="3539">1750</cx:pt>
          <cx:pt idx="3540">1650</cx:pt>
          <cx:pt idx="3541">1500</cx:pt>
          <cx:pt idx="3542">1400</cx:pt>
          <cx:pt idx="3543">1750</cx:pt>
          <cx:pt idx="3544">1650</cx:pt>
          <cx:pt idx="3545">1650</cx:pt>
          <cx:pt idx="3546">1750</cx:pt>
          <cx:pt idx="3547">1750</cx:pt>
          <cx:pt idx="3548">1750</cx:pt>
          <cx:pt idx="3549">1950</cx:pt>
          <cx:pt idx="3550">1650</cx:pt>
          <cx:pt idx="3551">1750</cx:pt>
          <cx:pt idx="3552">1500</cx:pt>
          <cx:pt idx="3553">1350</cx:pt>
          <cx:pt idx="3554">1500</cx:pt>
          <cx:pt idx="3555">1850</cx:pt>
          <cx:pt idx="3556">1650</cx:pt>
          <cx:pt idx="3557">1750</cx:pt>
          <cx:pt idx="3558">1750</cx:pt>
          <cx:pt idx="3559">1950</cx:pt>
          <cx:pt idx="3560">1950</cx:pt>
          <cx:pt idx="3561">1750</cx:pt>
          <cx:pt idx="3562">1650</cx:pt>
          <cx:pt idx="3563">1500</cx:pt>
          <cx:pt idx="3564">1400</cx:pt>
          <cx:pt idx="3565">1750</cx:pt>
          <cx:pt idx="3566">1650</cx:pt>
          <cx:pt idx="3567">1750</cx:pt>
          <cx:pt idx="3568">1750</cx:pt>
          <cx:pt idx="3569">1950</cx:pt>
          <cx:pt idx="3570">1950</cx:pt>
          <cx:pt idx="3571">1650</cx:pt>
          <cx:pt idx="3572">1600</cx:pt>
          <cx:pt idx="3573">1850</cx:pt>
          <cx:pt idx="3574">1950</cx:pt>
          <cx:pt idx="3575">1650</cx:pt>
          <cx:pt idx="3576">1600</cx:pt>
          <cx:pt idx="3577">1950</cx:pt>
          <cx:pt idx="3578">1750</cx:pt>
          <cx:pt idx="3579">1650</cx:pt>
          <cx:pt idx="3580">1650</cx:pt>
          <cx:pt idx="3581">1750</cx:pt>
          <cx:pt idx="3582">1750</cx:pt>
          <cx:pt idx="3583">1650</cx:pt>
          <cx:pt idx="3584">1850</cx:pt>
          <cx:pt idx="3585">1750</cx:pt>
          <cx:pt idx="3586">1850</cx:pt>
          <cx:pt idx="3587">1650</cx:pt>
          <cx:pt idx="3588">1850</cx:pt>
          <cx:pt idx="3589">1650</cx:pt>
          <cx:pt idx="3590">1850</cx:pt>
          <cx:pt idx="3591">1950</cx:pt>
          <cx:pt idx="3592">1750</cx:pt>
          <cx:pt idx="3593">1750</cx:pt>
          <cx:pt idx="3594">1750</cx:pt>
          <cx:pt idx="3595">1950</cx:pt>
          <cx:pt idx="3596">1950</cx:pt>
          <cx:pt idx="3597">1850</cx:pt>
          <cx:pt idx="3598">1750</cx:pt>
          <cx:pt idx="3599">1500</cx:pt>
          <cx:pt idx="3600">1650</cx:pt>
          <cx:pt idx="3601">1400</cx:pt>
          <cx:pt idx="3602">1250</cx:pt>
          <cx:pt idx="3603">1650</cx:pt>
          <cx:pt idx="3604">1600</cx:pt>
          <cx:pt idx="3605">1400</cx:pt>
          <cx:pt idx="3606">1250</cx:pt>
          <cx:pt idx="3607">1350</cx:pt>
          <cx:pt idx="3608">1450</cx:pt>
          <cx:pt idx="3609">1250</cx:pt>
          <cx:pt idx="3610">1400</cx:pt>
          <cx:pt idx="3611">1600</cx:pt>
          <cx:pt idx="3612">1500</cx:pt>
          <cx:pt idx="3613">1600</cx:pt>
          <cx:pt idx="3614">1450</cx:pt>
          <cx:pt idx="3615">1400</cx:pt>
          <cx:pt idx="3616">1350</cx:pt>
          <cx:pt idx="3617">1650</cx:pt>
          <cx:pt idx="3618">1850</cx:pt>
          <cx:pt idx="3619">1650</cx:pt>
          <cx:pt idx="3620">1500</cx:pt>
          <cx:pt idx="3621">1500</cx:pt>
          <cx:pt idx="3622">1750</cx:pt>
          <cx:pt idx="3623">1650</cx:pt>
          <cx:pt idx="3624">1650</cx:pt>
          <cx:pt idx="3625">1750</cx:pt>
          <cx:pt idx="3626">1650</cx:pt>
          <cx:pt idx="3627">1750</cx:pt>
          <cx:pt idx="3628">1750</cx:pt>
          <cx:pt idx="3629">1650</cx:pt>
          <cx:pt idx="3630">1500</cx:pt>
          <cx:pt idx="3631">1500</cx:pt>
          <cx:pt idx="3632">1750</cx:pt>
          <cx:pt idx="3633">1650</cx:pt>
          <cx:pt idx="3634">1650</cx:pt>
          <cx:pt idx="3635">1850</cx:pt>
          <cx:pt idx="3636">1650</cx:pt>
          <cx:pt idx="3637">1500</cx:pt>
          <cx:pt idx="3638">1500</cx:pt>
          <cx:pt idx="3639">1750</cx:pt>
          <cx:pt idx="3640">1650</cx:pt>
          <cx:pt idx="3641">1650</cx:pt>
          <cx:pt idx="3642">1850</cx:pt>
          <cx:pt idx="3643">1650</cx:pt>
          <cx:pt idx="3644">1600</cx:pt>
          <cx:pt idx="3645">1950</cx:pt>
          <cx:pt idx="3646">1750</cx:pt>
          <cx:pt idx="3647">2200</cx:pt>
          <cx:pt idx="3648">2050</cx:pt>
          <cx:pt idx="3649">1950</cx:pt>
          <cx:pt idx="3650">1950</cx:pt>
          <cx:pt idx="3651">1950</cx:pt>
          <cx:pt idx="3652">1950</cx:pt>
          <cx:pt idx="3653">1750</cx:pt>
          <cx:pt idx="3654">1650</cx:pt>
          <cx:pt idx="3655">1850</cx:pt>
          <cx:pt idx="3656">1950</cx:pt>
          <cx:pt idx="3657">1750</cx:pt>
          <cx:pt idx="3658">1650</cx:pt>
          <cx:pt idx="3659">1850</cx:pt>
          <cx:pt idx="3660">1950</cx:pt>
          <cx:pt idx="3661">1950</cx:pt>
          <cx:pt idx="3662">1950</cx:pt>
          <cx:pt idx="3663">1950</cx:pt>
          <cx:pt idx="3664">1950</cx:pt>
          <cx:pt idx="3665">1750</cx:pt>
          <cx:pt idx="3666">1650</cx:pt>
          <cx:pt idx="3667">1850</cx:pt>
          <cx:pt idx="3668">1950</cx:pt>
          <cx:pt idx="3669">1950</cx:pt>
          <cx:pt idx="3670">1950</cx:pt>
          <cx:pt idx="3671">1250</cx:pt>
          <cx:pt idx="3672">1050</cx:pt>
          <cx:pt idx="3673">1350</cx:pt>
          <cx:pt idx="3674">1250</cx:pt>
          <cx:pt idx="3675">1650</cx:pt>
          <cx:pt idx="3676">1500</cx:pt>
          <cx:pt idx="3677">1450</cx:pt>
          <cx:pt idx="3678">1400</cx:pt>
          <cx:pt idx="3679">1300</cx:pt>
          <cx:pt idx="3680">1450</cx:pt>
          <cx:pt idx="3681">1400</cx:pt>
          <cx:pt idx="3682">1500</cx:pt>
          <cx:pt idx="3683">1350</cx:pt>
          <cx:pt idx="3684">1750</cx:pt>
          <cx:pt idx="3685">1750</cx:pt>
          <cx:pt idx="3686">1050</cx:pt>
          <cx:pt idx="3687">850</cx:pt>
          <cx:pt idx="3688">1650</cx:pt>
          <cx:pt idx="3689">1350</cx:pt>
          <cx:pt idx="3690">1250</cx:pt>
          <cx:pt idx="3691">1500</cx:pt>
          <cx:pt idx="3692">1500</cx:pt>
          <cx:pt idx="3693">1350</cx:pt>
          <cx:pt idx="3694">1150</cx:pt>
          <cx:pt idx="3695">1350</cx:pt>
          <cx:pt idx="3696">1350</cx:pt>
          <cx:pt idx="3697">1950</cx:pt>
          <cx:pt idx="3698">1950</cx:pt>
          <cx:pt idx="3699">1850</cx:pt>
          <cx:pt idx="3700">1850</cx:pt>
          <cx:pt idx="3701">1350</cx:pt>
          <cx:pt idx="3702">1150</cx:pt>
          <cx:pt idx="3703">1350</cx:pt>
          <cx:pt idx="3704">1350</cx:pt>
          <cx:pt idx="3705">1500</cx:pt>
          <cx:pt idx="3706">1450</cx:pt>
          <cx:pt idx="3707">1650</cx:pt>
          <cx:pt idx="3708">1600</cx:pt>
          <cx:pt idx="3709">1300</cx:pt>
          <cx:pt idx="3710">1050</cx:pt>
          <cx:pt idx="3711">1500</cx:pt>
          <cx:pt idx="3712">1350</cx:pt>
          <cx:pt idx="3713">1050</cx:pt>
          <cx:pt idx="3714">850</cx:pt>
          <cx:pt idx="3715">750</cx:pt>
          <cx:pt idx="3716">1250</cx:pt>
          <cx:pt idx="3717">900</cx:pt>
          <cx:pt idx="3718">950</cx:pt>
          <cx:pt idx="3719">1100</cx:pt>
          <cx:pt idx="3720">1350</cx:pt>
          <cx:pt idx="3721">1250</cx:pt>
          <cx:pt idx="3722">800</cx:pt>
          <cx:pt idx="3723">850</cx:pt>
          <cx:pt idx="3724">1600</cx:pt>
          <cx:pt idx="3725">1500</cx:pt>
          <cx:pt idx="3726">1300</cx:pt>
          <cx:pt idx="3727">1300</cx:pt>
          <cx:pt idx="3728">1400</cx:pt>
          <cx:pt idx="3729">1400</cx:pt>
          <cx:pt idx="3730">1400</cx:pt>
          <cx:pt idx="3731">1400</cx:pt>
          <cx:pt idx="3732">1250</cx:pt>
          <cx:pt idx="3733">1750</cx:pt>
          <cx:pt idx="3734">1600</cx:pt>
          <cx:pt idx="3735">1500</cx:pt>
          <cx:pt idx="3736">1350</cx:pt>
          <cx:pt idx="3737">1350</cx:pt>
          <cx:pt idx="3738">1150</cx:pt>
          <cx:pt idx="3739">1350</cx:pt>
          <cx:pt idx="3740">1350</cx:pt>
          <cx:pt idx="3741">1500</cx:pt>
          <cx:pt idx="3742">1450</cx:pt>
          <cx:pt idx="3743">1650</cx:pt>
          <cx:pt idx="3744">1600</cx:pt>
          <cx:pt idx="3745">1950</cx:pt>
          <cx:pt idx="3746">1850</cx:pt>
          <cx:pt idx="3747">1350</cx:pt>
          <cx:pt idx="3748">1150</cx:pt>
          <cx:pt idx="3749">1350</cx:pt>
          <cx:pt idx="3750">1350</cx:pt>
          <cx:pt idx="3751">1500</cx:pt>
          <cx:pt idx="3752">1450</cx:pt>
          <cx:pt idx="3753">1650</cx:pt>
          <cx:pt idx="3754">1600</cx:pt>
          <cx:pt idx="3755">1050</cx:pt>
          <cx:pt idx="3756">850</cx:pt>
          <cx:pt idx="3757">1450</cx:pt>
          <cx:pt idx="3758">1350</cx:pt>
          <cx:pt idx="3759">1750</cx:pt>
          <cx:pt idx="3760">1750</cx:pt>
          <cx:pt idx="3761">2050</cx:pt>
          <cx:pt idx="3762">1750</cx:pt>
          <cx:pt idx="3763">1950</cx:pt>
          <cx:pt idx="3764">1350</cx:pt>
          <cx:pt idx="3765">1450</cx:pt>
          <cx:pt idx="3766">1250</cx:pt>
          <cx:pt idx="3767">1400</cx:pt>
          <cx:pt idx="3768">1500</cx:pt>
          <cx:pt idx="3769">1450</cx:pt>
          <cx:pt idx="3770">1150</cx:pt>
          <cx:pt idx="3771">1300</cx:pt>
          <cx:pt idx="3772">1050</cx:pt>
          <cx:pt idx="3773">1300</cx:pt>
          <cx:pt idx="3774">1400</cx:pt>
          <cx:pt idx="3775">1350</cx:pt>
          <cx:pt idx="3776">1500</cx:pt>
          <cx:pt idx="3777">1500</cx:pt>
          <cx:pt idx="3778">1450</cx:pt>
          <cx:pt idx="3779">1200</cx:pt>
          <cx:pt idx="3780">1300</cx:pt>
          <cx:pt idx="3781">1850</cx:pt>
          <cx:pt idx="3782">1850</cx:pt>
          <cx:pt idx="3783">1500</cx:pt>
          <cx:pt idx="3784">1600</cx:pt>
          <cx:pt idx="3785">1650</cx:pt>
          <cx:pt idx="3786">1450</cx:pt>
          <cx:pt idx="3787">1400</cx:pt>
          <cx:pt idx="3788">1750</cx:pt>
          <cx:pt idx="3789">1650</cx:pt>
          <cx:pt idx="3790">1750</cx:pt>
          <cx:pt idx="3791">1450</cx:pt>
          <cx:pt idx="3792">1750</cx:pt>
          <cx:pt idx="3793">1650</cx:pt>
          <cx:pt idx="3794">1600</cx:pt>
          <cx:pt idx="3795">1650</cx:pt>
          <cx:pt idx="3796">1650</cx:pt>
          <cx:pt idx="3797">1650</cx:pt>
          <cx:pt idx="3798">1450</cx:pt>
          <cx:pt idx="3799">1500</cx:pt>
          <cx:pt idx="3800">1400</cx:pt>
          <cx:pt idx="3801">1600</cx:pt>
          <cx:pt idx="3802">1500</cx:pt>
          <cx:pt idx="3803">1850</cx:pt>
          <cx:pt idx="3804">1950</cx:pt>
          <cx:pt idx="3805">1500</cx:pt>
          <cx:pt idx="3806">1400</cx:pt>
          <cx:pt idx="3807">1350</cx:pt>
          <cx:pt idx="3808">1200</cx:pt>
          <cx:pt idx="3809">1650</cx:pt>
          <cx:pt idx="3810">1450</cx:pt>
          <cx:pt idx="3811">1850</cx:pt>
          <cx:pt idx="3812">1650</cx:pt>
          <cx:pt idx="3813">1450</cx:pt>
          <cx:pt idx="3814">1350</cx:pt>
          <cx:pt idx="3815">1400</cx:pt>
          <cx:pt idx="3816">1300</cx:pt>
          <cx:pt idx="3817">1450</cx:pt>
          <cx:pt idx="3818">1350</cx:pt>
          <cx:pt idx="3819">1600</cx:pt>
          <cx:pt idx="3820">1500</cx:pt>
          <cx:pt idx="3821">1400</cx:pt>
          <cx:pt idx="3822">1450</cx:pt>
          <cx:pt idx="3823">1600</cx:pt>
          <cx:pt idx="3824">1600</cx:pt>
          <cx:pt idx="3825">1650</cx:pt>
          <cx:pt idx="3826">1300</cx:pt>
          <cx:pt idx="3827">1600</cx:pt>
          <cx:pt idx="3828">1450</cx:pt>
          <cx:pt idx="3829">1950</cx:pt>
          <cx:pt idx="3830">1650</cx:pt>
          <cx:pt idx="3831">1450</cx:pt>
          <cx:pt idx="3832">1850</cx:pt>
          <cx:pt idx="3833">1650</cx:pt>
          <cx:pt idx="3834">1500</cx:pt>
          <cx:pt idx="3835">1400</cx:pt>
          <cx:pt idx="3836">1350</cx:pt>
          <cx:pt idx="3837">1200</cx:pt>
          <cx:pt idx="3838">1450</cx:pt>
          <cx:pt idx="3839">1600</cx:pt>
          <cx:pt idx="3840">1300</cx:pt>
          <cx:pt idx="3841">1450</cx:pt>
          <cx:pt idx="3842">1400</cx:pt>
          <cx:pt idx="3843">1400</cx:pt>
          <cx:pt idx="3844">1250</cx:pt>
          <cx:pt idx="3845">1300</cx:pt>
          <cx:pt idx="3846">1600</cx:pt>
          <cx:pt idx="3847">1500</cx:pt>
          <cx:pt idx="3848">1500</cx:pt>
          <cx:pt idx="3849">1600</cx:pt>
          <cx:pt idx="3850">1600</cx:pt>
          <cx:pt idx="3851">1450</cx:pt>
          <cx:pt idx="3852">1650</cx:pt>
          <cx:pt idx="3853">1500</cx:pt>
          <cx:pt idx="3854">1400</cx:pt>
          <cx:pt idx="3855">1600</cx:pt>
          <cx:pt idx="3856">1500</cx:pt>
          <cx:pt idx="3857">1850</cx:pt>
          <cx:pt idx="3858">1950</cx:pt>
          <cx:pt idx="3859">1500</cx:pt>
          <cx:pt idx="3860">1600</cx:pt>
          <cx:pt idx="3861">1650</cx:pt>
          <cx:pt idx="3862">1450</cx:pt>
          <cx:pt idx="3863">1650</cx:pt>
          <cx:pt idx="3864">1350</cx:pt>
          <cx:pt idx="3865">1450</cx:pt>
          <cx:pt idx="3866">1400</cx:pt>
          <cx:pt idx="3867">1250</cx:pt>
          <cx:pt idx="3868">1600</cx:pt>
          <cx:pt idx="3869">1500</cx:pt>
          <cx:pt idx="3870">1450</cx:pt>
          <cx:pt idx="3871">1350</cx:pt>
          <cx:pt idx="3872">1400</cx:pt>
          <cx:pt idx="3873">1350</cx:pt>
          <cx:pt idx="3874">1650</cx:pt>
          <cx:pt idx="3875">1450</cx:pt>
          <cx:pt idx="3876">1650</cx:pt>
          <cx:pt idx="3877">1500</cx:pt>
          <cx:pt idx="3878">1850</cx:pt>
          <cx:pt idx="3879">1950</cx:pt>
          <cx:pt idx="3880">1950</cx:pt>
          <cx:pt idx="3881">1450</cx:pt>
          <cx:pt idx="3882">1750</cx:pt>
          <cx:pt idx="3883">1750</cx:pt>
          <cx:pt idx="3884">1750</cx:pt>
          <cx:pt idx="3885">1750</cx:pt>
          <cx:pt idx="3886">1950</cx:pt>
          <cx:pt idx="3887">1600</cx:pt>
          <cx:pt idx="3888">1650</cx:pt>
          <cx:pt idx="3889">1500</cx:pt>
          <cx:pt idx="3890">1650</cx:pt>
          <cx:pt idx="3891">1850</cx:pt>
          <cx:pt idx="3892">1750</cx:pt>
          <cx:pt idx="3893">1650</cx:pt>
          <cx:pt idx="3894">1750</cx:pt>
          <cx:pt idx="3895">1650</cx:pt>
          <cx:pt idx="3896">1750</cx:pt>
          <cx:pt idx="3897">1950</cx:pt>
          <cx:pt idx="3898">1650</cx:pt>
          <cx:pt idx="3899">1650</cx:pt>
          <cx:pt idx="3900">1950</cx:pt>
          <cx:pt idx="3901">1650</cx:pt>
          <cx:pt idx="3902">1750</cx:pt>
          <cx:pt idx="3903">1500</cx:pt>
          <cx:pt idx="3904">1350</cx:pt>
          <cx:pt idx="3905">1450</cx:pt>
          <cx:pt idx="3906">1750</cx:pt>
          <cx:pt idx="3907">1750</cx:pt>
          <cx:pt idx="3908">1950</cx:pt>
          <cx:pt idx="3909">1650</cx:pt>
          <cx:pt idx="3910">1600</cx:pt>
          <cx:pt idx="3911">1500</cx:pt>
          <cx:pt idx="3912">1650</cx:pt>
          <cx:pt idx="3913">1850</cx:pt>
          <cx:pt idx="3914">1750</cx:pt>
          <cx:pt idx="3915">1950</cx:pt>
          <cx:pt idx="3916">1850</cx:pt>
          <cx:pt idx="3917">1650</cx:pt>
          <cx:pt idx="3918">1850</cx:pt>
          <cx:pt idx="3919">1850</cx:pt>
          <cx:pt idx="3920">1650</cx:pt>
          <cx:pt idx="3921">1500</cx:pt>
          <cx:pt idx="3922">1850</cx:pt>
          <cx:pt idx="3923">1850</cx:pt>
          <cx:pt idx="3924">1750</cx:pt>
          <cx:pt idx="3925">1650</cx:pt>
          <cx:pt idx="3926">1750</cx:pt>
          <cx:pt idx="3927">1950</cx:pt>
          <cx:pt idx="3928">1750</cx:pt>
          <cx:pt idx="3929">1650</cx:pt>
          <cx:pt idx="3930">1850</cx:pt>
          <cx:pt idx="3931">1850</cx:pt>
          <cx:pt idx="3932">1650</cx:pt>
          <cx:pt idx="3933">1850</cx:pt>
          <cx:pt idx="3934">1650</cx:pt>
          <cx:pt idx="3935">1850</cx:pt>
          <cx:pt idx="3936">1850</cx:pt>
          <cx:pt idx="3937">1750</cx:pt>
          <cx:pt idx="3938">1950</cx:pt>
          <cx:pt idx="3939">1750</cx:pt>
          <cx:pt idx="3940">1750</cx:pt>
          <cx:pt idx="3941">1850</cx:pt>
          <cx:pt idx="3942">1950</cx:pt>
          <cx:pt idx="3943">1650</cx:pt>
          <cx:pt idx="3944">1750</cx:pt>
          <cx:pt idx="3945">1950</cx:pt>
          <cx:pt idx="3946">1450</cx:pt>
          <cx:pt idx="3947">1750</cx:pt>
          <cx:pt idx="3948">1350</cx:pt>
          <cx:pt idx="3949">1200</cx:pt>
          <cx:pt idx="3950">1650</cx:pt>
          <cx:pt idx="3951">1600</cx:pt>
          <cx:pt idx="3952">1500</cx:pt>
          <cx:pt idx="3953">1450</cx:pt>
          <cx:pt idx="3954">1350</cx:pt>
          <cx:pt idx="3955">1200</cx:pt>
          <cx:pt idx="3956">1350</cx:pt>
          <cx:pt idx="3957">1450</cx:pt>
          <cx:pt idx="3958">1400</cx:pt>
          <cx:pt idx="3959">1250</cx:pt>
          <cx:pt idx="3960">1500</cx:pt>
          <cx:pt idx="3961">1450</cx:pt>
          <cx:pt idx="3962">1600</cx:pt>
          <cx:pt idx="3963">1500</cx:pt>
          <cx:pt idx="3964">1400</cx:pt>
          <cx:pt idx="3965">1350</cx:pt>
          <cx:pt idx="3966">1600</cx:pt>
          <cx:pt idx="3967">1750</cx:pt>
          <cx:pt idx="3968">1500</cx:pt>
          <cx:pt idx="3969">1500</cx:pt>
          <cx:pt idx="3970">1750</cx:pt>
          <cx:pt idx="3971">1600</cx:pt>
          <cx:pt idx="3972">1650</cx:pt>
          <cx:pt idx="3973">1750</cx:pt>
          <cx:pt idx="3974">1650</cx:pt>
          <cx:pt idx="3975">1750</cx:pt>
          <cx:pt idx="3976">1750</cx:pt>
          <cx:pt idx="3977">1600</cx:pt>
          <cx:pt idx="3978">1500</cx:pt>
          <cx:pt idx="3979">1500</cx:pt>
          <cx:pt idx="3980">1750</cx:pt>
          <cx:pt idx="3981">1600</cx:pt>
          <cx:pt idx="3982">1750</cx:pt>
          <cx:pt idx="3983">1500</cx:pt>
          <cx:pt idx="3984">1500</cx:pt>
          <cx:pt idx="3985">1750</cx:pt>
          <cx:pt idx="3986">1600</cx:pt>
          <cx:pt idx="3987">1650</cx:pt>
          <cx:pt idx="3988">1950</cx:pt>
          <cx:pt idx="3989">1950</cx:pt>
          <cx:pt idx="3990">1950</cx:pt>
          <cx:pt idx="3991">1850</cx:pt>
          <cx:pt idx="3992">1750</cx:pt>
          <cx:pt idx="3993">1650</cx:pt>
          <cx:pt idx="3994">1950</cx:pt>
          <cx:pt idx="3995">1750</cx:pt>
          <cx:pt idx="3996">1950</cx:pt>
          <cx:pt idx="3997">1950</cx:pt>
          <cx:pt idx="3998">1950</cx:pt>
          <cx:pt idx="3999">2050</cx:pt>
          <cx:pt idx="4000">1850</cx:pt>
          <cx:pt idx="4001">1750</cx:pt>
          <cx:pt idx="4002">1850</cx:pt>
          <cx:pt idx="4003">1850</cx:pt>
          <cx:pt idx="4004">1750</cx:pt>
          <cx:pt idx="4005">1850</cx:pt>
          <cx:pt idx="4006">1950</cx:pt>
          <cx:pt idx="4007">2050</cx:pt>
          <cx:pt idx="4008">2050</cx:pt>
          <cx:pt idx="4009">2050</cx:pt>
          <cx:pt idx="4010">1950</cx:pt>
          <cx:pt idx="4011">1950</cx:pt>
          <cx:pt idx="4012">1850</cx:pt>
          <cx:pt idx="4013">1750</cx:pt>
          <cx:pt idx="4014">1850</cx:pt>
          <cx:pt idx="4015">1950</cx:pt>
          <cx:pt idx="4016">2050</cx:pt>
          <cx:pt idx="4017">1950</cx:pt>
          <cx:pt idx="4018">1950</cx:pt>
          <cx:pt idx="4019">1250</cx:pt>
          <cx:pt idx="4020">1050</cx:pt>
          <cx:pt idx="4021">1350</cx:pt>
          <cx:pt idx="4022">1250</cx:pt>
          <cx:pt idx="4023">1600</cx:pt>
          <cx:pt idx="4024">1600</cx:pt>
          <cx:pt idx="4025">1400</cx:pt>
          <cx:pt idx="4026">1250</cx:pt>
          <cx:pt idx="4027">1450</cx:pt>
          <cx:pt idx="4028">1400</cx:pt>
          <cx:pt idx="4029">1650</cx:pt>
          <cx:pt idx="4030">1350</cx:pt>
          <cx:pt idx="4031">1250</cx:pt>
          <cx:pt idx="4032">1250</cx:pt>
          <cx:pt idx="4033">1200</cx:pt>
          <cx:pt idx="4034">1450</cx:pt>
          <cx:pt idx="4035">1450</cx:pt>
          <cx:pt idx="4036">1950</cx:pt>
          <cx:pt idx="4037">1850</cx:pt>
          <cx:pt idx="4038">1950</cx:pt>
          <cx:pt idx="4039">1850</cx:pt>
          <cx:pt idx="4040">1350</cx:pt>
          <cx:pt idx="4041">1150</cx:pt>
          <cx:pt idx="4042">1400</cx:pt>
          <cx:pt idx="4043">1400</cx:pt>
          <cx:pt idx="4044">1600</cx:pt>
          <cx:pt idx="4045">1600</cx:pt>
          <cx:pt idx="4046">1500</cx:pt>
          <cx:pt idx="4047">1500</cx:pt>
          <cx:pt idx="4048">1250</cx:pt>
          <cx:pt idx="4049">1050</cx:pt>
          <cx:pt idx="4050">1500</cx:pt>
          <cx:pt idx="4051">1350</cx:pt>
          <cx:pt idx="4052">850</cx:pt>
          <cx:pt idx="4053">1250</cx:pt>
          <cx:pt idx="4054">1000</cx:pt>
          <cx:pt idx="4055">1250</cx:pt>
          <cx:pt idx="4056">900</cx:pt>
          <cx:pt idx="4057">1100</cx:pt>
          <cx:pt idx="4058">950</cx:pt>
          <cx:pt idx="4059">1350</cx:pt>
          <cx:pt idx="4060">1250</cx:pt>
          <cx:pt idx="4061">800</cx:pt>
          <cx:pt idx="4062">850</cx:pt>
          <cx:pt idx="4063">1600</cx:pt>
          <cx:pt idx="4064">1500</cx:pt>
          <cx:pt idx="4065">1400</cx:pt>
          <cx:pt idx="4066">1300</cx:pt>
          <cx:pt idx="4067">1350</cx:pt>
          <cx:pt idx="4068">1400</cx:pt>
          <cx:pt idx="4069">1250</cx:pt>
          <cx:pt idx="4070">1750</cx:pt>
          <cx:pt idx="4071">1600</cx:pt>
          <cx:pt idx="4072">1500</cx:pt>
          <cx:pt idx="4073">1350</cx:pt>
          <cx:pt idx="4074">1600</cx:pt>
          <cx:pt idx="4075">1600</cx:pt>
          <cx:pt idx="4076">1500</cx:pt>
          <cx:pt idx="4077">1500</cx:pt>
          <cx:pt idx="4078">1350</cx:pt>
          <cx:pt idx="4079">1150</cx:pt>
          <cx:pt idx="4080">1350</cx:pt>
          <cx:pt idx="4081">1400</cx:pt>
          <cx:pt idx="4082">1950</cx:pt>
          <cx:pt idx="4083">1850</cx:pt>
          <cx:pt idx="4084">1950</cx:pt>
          <cx:pt idx="4085">1750</cx:pt>
          <cx:pt idx="4086">1750</cx:pt>
          <cx:pt idx="4087">1650</cx:pt>
          <cx:pt idx="4088">1750</cx:pt>
          <cx:pt idx="4089">1850</cx:pt>
          <cx:pt idx="4090">1400</cx:pt>
          <cx:pt idx="4091">1300</cx:pt>
          <cx:pt idx="4092">1250</cx:pt>
          <cx:pt idx="4093">1350</cx:pt>
          <cx:pt idx="4094">1500</cx:pt>
          <cx:pt idx="4095">1450</cx:pt>
          <cx:pt idx="4096">1100</cx:pt>
          <cx:pt idx="4097">850</cx:pt>
          <cx:pt idx="4098">1350</cx:pt>
          <cx:pt idx="4099">1300</cx:pt>
          <cx:pt idx="4100">1500</cx:pt>
          <cx:pt idx="4101">1600</cx:pt>
          <cx:pt idx="4102">1200</cx:pt>
          <cx:pt idx="4103">1200</cx:pt>
          <cx:pt idx="4104">1150</cx:pt>
          <cx:pt idx="4105">1150</cx:pt>
          <cx:pt idx="4106">1600</cx:pt>
          <cx:pt idx="4107">1450</cx:pt>
          <cx:pt idx="4108">1850</cx:pt>
          <cx:pt idx="4109">1600</cx:pt>
          <cx:pt idx="4110">1600</cx:pt>
          <cx:pt idx="4111">1750</cx:pt>
          <cx:pt idx="4112">1750</cx:pt>
          <cx:pt idx="4113">1400</cx:pt>
          <cx:pt idx="4114">1650</cx:pt>
          <cx:pt idx="4115">1650</cx:pt>
          <cx:pt idx="4116">1350</cx:pt>
          <cx:pt idx="4117">1500</cx:pt>
          <cx:pt idx="4118">1600</cx:pt>
          <cx:pt idx="4119">1650</cx:pt>
          <cx:pt idx="4120">1650</cx:pt>
          <cx:pt idx="4121">1650</cx:pt>
          <cx:pt idx="4122">1600</cx:pt>
          <cx:pt idx="4123">1500</cx:pt>
          <cx:pt idx="4124">1500</cx:pt>
          <cx:pt idx="4125">1650</cx:pt>
          <cx:pt idx="4126">1650</cx:pt>
          <cx:pt idx="4127">1450</cx:pt>
          <cx:pt idx="4128">1650</cx:pt>
          <cx:pt idx="4129">1600</cx:pt>
          <cx:pt idx="4130">1500</cx:pt>
          <cx:pt idx="4131">1500</cx:pt>
          <cx:pt idx="4132">1650</cx:pt>
          <cx:pt idx="4133">1350</cx:pt>
          <cx:pt idx="4134">1250</cx:pt>
          <cx:pt idx="4135">1450</cx:pt>
          <cx:pt idx="4136">1600</cx:pt>
          <cx:pt idx="4137">1650</cx:pt>
          <cx:pt idx="4138">1600</cx:pt>
          <cx:pt idx="4139">1450</cx:pt>
          <cx:pt idx="4140">1350</cx:pt>
          <cx:pt idx="4141">1200</cx:pt>
          <cx:pt idx="4142">1400</cx:pt>
          <cx:pt idx="4143">1300</cx:pt>
          <cx:pt idx="4144">1350</cx:pt>
          <cx:pt idx="4145">1300</cx:pt>
          <cx:pt idx="4146">1400</cx:pt>
          <cx:pt idx="4147">1400</cx:pt>
          <cx:pt idx="4148">1250</cx:pt>
          <cx:pt idx="4149">1600</cx:pt>
          <cx:pt idx="4150">1500</cx:pt>
          <cx:pt idx="4151">1500</cx:pt>
          <cx:pt idx="4152">1600</cx:pt>
          <cx:pt idx="4153">1450</cx:pt>
          <cx:pt idx="4154">1400</cx:pt>
          <cx:pt idx="4155">1850</cx:pt>
          <cx:pt idx="4156">1300</cx:pt>
          <cx:pt idx="4157">1250</cx:pt>
          <cx:pt idx="4158">1600</cx:pt>
          <cx:pt idx="4159">1600</cx:pt>
          <cx:pt idx="4160">1600</cx:pt>
          <cx:pt idx="4161">1650</cx:pt>
          <cx:pt idx="4162">1650</cx:pt>
          <cx:pt idx="4163">1600</cx:pt>
          <cx:pt idx="4164">1600</cx:pt>
          <cx:pt idx="4165">1450</cx:pt>
          <cx:pt idx="4166">1450</cx:pt>
          <cx:pt idx="4167">1650</cx:pt>
          <cx:pt idx="4168">1450</cx:pt>
          <cx:pt idx="4169">1600</cx:pt>
          <cx:pt idx="4170">1650</cx:pt>
          <cx:pt idx="4171">1600</cx:pt>
          <cx:pt idx="4172">1450</cx:pt>
          <cx:pt idx="4173">1350</cx:pt>
          <cx:pt idx="4174">1200</cx:pt>
          <cx:pt idx="4175">1350</cx:pt>
          <cx:pt idx="4176">1150</cx:pt>
          <cx:pt idx="4177">1450</cx:pt>
          <cx:pt idx="4178">1600</cx:pt>
          <cx:pt idx="4179">1300</cx:pt>
          <cx:pt idx="4180">1400</cx:pt>
          <cx:pt idx="4181">1400</cx:pt>
          <cx:pt idx="4182">1250</cx:pt>
          <cx:pt idx="4183">1600</cx:pt>
          <cx:pt idx="4184">1500</cx:pt>
          <cx:pt idx="4185">1750</cx:pt>
          <cx:pt idx="4186">1500</cx:pt>
          <cx:pt idx="4187">1600</cx:pt>
          <cx:pt idx="4188">1600</cx:pt>
          <cx:pt idx="4189">1750</cx:pt>
          <cx:pt idx="4190">1750</cx:pt>
          <cx:pt idx="4191">1350</cx:pt>
          <cx:pt idx="4192">1250</cx:pt>
          <cx:pt idx="4193">1500</cx:pt>
          <cx:pt idx="4194">1600</cx:pt>
          <cx:pt idx="4195">1600</cx:pt>
          <cx:pt idx="4196">1750</cx:pt>
          <cx:pt idx="4197">1650</cx:pt>
          <cx:pt idx="4198">1400</cx:pt>
          <cx:pt idx="4199">1500</cx:pt>
          <cx:pt idx="4200">1600</cx:pt>
          <cx:pt idx="4201">1400</cx:pt>
          <cx:pt idx="4202">1300</cx:pt>
          <cx:pt idx="4203">1250</cx:pt>
          <cx:pt idx="4204">1350</cx:pt>
          <cx:pt idx="4205">1500</cx:pt>
          <cx:pt idx="4206">1450</cx:pt>
          <cx:pt idx="4207">1400</cx:pt>
          <cx:pt idx="4208">1300</cx:pt>
          <cx:pt idx="4209">1350</cx:pt>
          <cx:pt idx="4210">1300</cx:pt>
          <cx:pt idx="4211">1600</cx:pt>
          <cx:pt idx="4212">1450</cx:pt>
          <cx:pt idx="4213">1850</cx:pt>
          <cx:pt idx="4214">1600</cx:pt>
          <cx:pt idx="4215">1450</cx:pt>
          <cx:pt idx="4216">1950</cx:pt>
          <cx:pt idx="4217">1850</cx:pt>
          <cx:pt idx="4218">1750</cx:pt>
          <cx:pt idx="4219">1750</cx:pt>
          <cx:pt idx="4220">1750</cx:pt>
          <cx:pt idx="4221">1750</cx:pt>
          <cx:pt idx="4222">1750</cx:pt>
          <cx:pt idx="4223">1750</cx:pt>
          <cx:pt idx="4224">1750</cx:pt>
          <cx:pt idx="4225">1750</cx:pt>
          <cx:pt idx="4226">1950</cx:pt>
          <cx:pt idx="4227">1650</cx:pt>
          <cx:pt idx="4228">1650</cx:pt>
          <cx:pt idx="4229">1600</cx:pt>
          <cx:pt idx="4230">1650</cx:pt>
          <cx:pt idx="4231">1650</cx:pt>
          <cx:pt idx="4232">1650</cx:pt>
          <cx:pt idx="4233">1650</cx:pt>
          <cx:pt idx="4234">1750</cx:pt>
          <cx:pt idx="4235">1750</cx:pt>
          <cx:pt idx="4236">1650</cx:pt>
          <cx:pt idx="4237">1650</cx:pt>
          <cx:pt idx="4238">1650</cx:pt>
          <cx:pt idx="4239">1750</cx:pt>
          <cx:pt idx="4240">1500</cx:pt>
          <cx:pt idx="4241">1350</cx:pt>
          <cx:pt idx="4242">1750</cx:pt>
          <cx:pt idx="4243">1750</cx:pt>
          <cx:pt idx="4244">1750</cx:pt>
          <cx:pt idx="4245">1750</cx:pt>
          <cx:pt idx="4246">1950</cx:pt>
          <cx:pt idx="4247">1600</cx:pt>
          <cx:pt idx="4248">1650</cx:pt>
          <cx:pt idx="4249">1750</cx:pt>
          <cx:pt idx="4250">1750</cx:pt>
          <cx:pt idx="4251">1950</cx:pt>
          <cx:pt idx="4252">1650</cx:pt>
          <cx:pt idx="4253">1750</cx:pt>
          <cx:pt idx="4254">1650</cx:pt>
          <cx:pt idx="4255">1750</cx:pt>
          <cx:pt idx="4256">1850</cx:pt>
          <cx:pt idx="4257">1650</cx:pt>
          <cx:pt idx="4258">1500</cx:pt>
          <cx:pt idx="4259">1650</cx:pt>
          <cx:pt idx="4260">1750</cx:pt>
          <cx:pt idx="4261">1650</cx:pt>
          <cx:pt idx="4262">1950</cx:pt>
          <cx:pt idx="4263">1850</cx:pt>
          <cx:pt idx="4264">1850</cx:pt>
          <cx:pt idx="4265">1650</cx:pt>
          <cx:pt idx="4266">1650</cx:pt>
          <cx:pt idx="4267">1750</cx:pt>
          <cx:pt idx="4268">1750</cx:pt>
          <cx:pt idx="4269">1850</cx:pt>
          <cx:pt idx="4270">1650</cx:pt>
          <cx:pt idx="4271">1850</cx:pt>
          <cx:pt idx="4272">1850</cx:pt>
          <cx:pt idx="4273">1650</cx:pt>
          <cx:pt idx="4274">1850</cx:pt>
          <cx:pt idx="4275">1850</cx:pt>
          <cx:pt idx="4276">1650</cx:pt>
          <cx:pt idx="4277">1850</cx:pt>
          <cx:pt idx="4278">1850</cx:pt>
          <cx:pt idx="4279">1950</cx:pt>
          <cx:pt idx="4280">1750</cx:pt>
          <cx:pt idx="4281">1750</cx:pt>
          <cx:pt idx="4282">1750</cx:pt>
          <cx:pt idx="4283">1850</cx:pt>
          <cx:pt idx="4284">1950</cx:pt>
          <cx:pt idx="4285">1650</cx:pt>
          <cx:pt idx="4286">1650</cx:pt>
          <cx:pt idx="4287">1850</cx:pt>
          <cx:pt idx="4288">1650</cx:pt>
          <cx:pt idx="4289">1850</cx:pt>
          <cx:pt idx="4290">1350</cx:pt>
          <cx:pt idx="4291">1200</cx:pt>
          <cx:pt idx="4292">1650</cx:pt>
          <cx:pt idx="4293">1500</cx:pt>
          <cx:pt idx="4294">1500</cx:pt>
          <cx:pt idx="4295">1450</cx:pt>
          <cx:pt idx="4296">1350</cx:pt>
          <cx:pt idx="4297">1200</cx:pt>
          <cx:pt idx="4298">1300</cx:pt>
          <cx:pt idx="4299">1400</cx:pt>
          <cx:pt idx="4300">1250</cx:pt>
          <cx:pt idx="4301">1350</cx:pt>
          <cx:pt idx="4302">1500</cx:pt>
          <cx:pt idx="4303">1450</cx:pt>
          <cx:pt idx="4304">1350</cx:pt>
          <cx:pt idx="4305">1300</cx:pt>
          <cx:pt idx="4306">1750</cx:pt>
          <cx:pt idx="4307">1750</cx:pt>
          <cx:pt idx="4308">1500</cx:pt>
          <cx:pt idx="4309">1500</cx:pt>
          <cx:pt idx="4310">1750</cx:pt>
          <cx:pt idx="4311">1600</cx:pt>
          <cx:pt idx="4312">1650</cx:pt>
          <cx:pt idx="4313">1850</cx:pt>
          <cx:pt idx="4314">1750</cx:pt>
          <cx:pt idx="4315">1650</cx:pt>
          <cx:pt idx="4316">1850</cx:pt>
          <cx:pt idx="4317">1750</cx:pt>
          <cx:pt idx="4318">1600</cx:pt>
          <cx:pt idx="4319">1750</cx:pt>
          <cx:pt idx="4320">1600</cx:pt>
          <cx:pt idx="4321">1750</cx:pt>
          <cx:pt idx="4322">1750</cx:pt>
          <cx:pt idx="4323">1500</cx:pt>
          <cx:pt idx="4324">1450</cx:pt>
          <cx:pt idx="4325">1650</cx:pt>
          <cx:pt idx="4326">1650</cx:pt>
          <cx:pt idx="4327">1950</cx:pt>
          <cx:pt idx="4328">1850</cx:pt>
          <cx:pt idx="4329">1850</cx:pt>
          <cx:pt idx="4330">1650</cx:pt>
          <cx:pt idx="4331">1650</cx:pt>
          <cx:pt idx="4332">2350</cx:pt>
          <cx:pt idx="4333">2350</cx:pt>
          <cx:pt idx="4334">1950</cx:pt>
          <cx:pt idx="4335">1950</cx:pt>
          <cx:pt idx="4336">1950</cx:pt>
          <cx:pt idx="4337">2050</cx:pt>
          <cx:pt idx="4338">1750</cx:pt>
          <cx:pt idx="4339">1850</cx:pt>
          <cx:pt idx="4340">1950</cx:pt>
          <cx:pt idx="4341">1950</cx:pt>
          <cx:pt idx="4342">1750</cx:pt>
          <cx:pt idx="4343">1600</cx:pt>
          <cx:pt idx="4344">1850</cx:pt>
          <cx:pt idx="4345">1850</cx:pt>
          <cx:pt idx="4346">1950</cx:pt>
          <cx:pt idx="4347">1950</cx:pt>
          <cx:pt idx="4348">2050</cx:pt>
          <cx:pt idx="4349">1850</cx:pt>
          <cx:pt idx="4350">1950</cx:pt>
          <cx:pt idx="4351">1850</cx:pt>
          <cx:pt idx="4352">1950</cx:pt>
          <cx:pt idx="4353">1950</cx:pt>
          <cx:pt idx="4354">1950</cx:pt>
          <cx:pt idx="4355">1950</cx:pt>
          <cx:pt idx="4356">1950</cx:pt>
          <cx:pt idx="4357">1750</cx:pt>
          <cx:pt idx="4358">1600</cx:pt>
          <cx:pt idx="4359">1850</cx:pt>
          <cx:pt idx="4360">1850</cx:pt>
          <cx:pt idx="4361">1950</cx:pt>
          <cx:pt idx="4362">1950</cx:pt>
          <cx:pt idx="4363">2050</cx:pt>
          <cx:pt idx="4364">1950</cx:pt>
          <cx:pt idx="4365">1950</cx:pt>
          <cx:pt idx="4366">1250</cx:pt>
          <cx:pt idx="4367">1300</cx:pt>
          <cx:pt idx="4368">1100</cx:pt>
          <cx:pt idx="4369">1250</cx:pt>
          <cx:pt idx="4370">1750</cx:pt>
          <cx:pt idx="4371">1600</cx:pt>
          <cx:pt idx="4372">1650</cx:pt>
          <cx:pt idx="4373">1600</cx:pt>
          <cx:pt idx="4374">1300</cx:pt>
          <cx:pt idx="4375">1250</cx:pt>
          <cx:pt idx="4376">1450</cx:pt>
          <cx:pt idx="4377">1400</cx:pt>
          <cx:pt idx="4378">1250</cx:pt>
          <cx:pt idx="4379">1200</cx:pt>
          <cx:pt idx="4380">1500</cx:pt>
          <cx:pt idx="4381">1450</cx:pt>
          <cx:pt idx="4382">1950</cx:pt>
          <cx:pt idx="4383">1850</cx:pt>
          <cx:pt idx="4384">1350</cx:pt>
          <cx:pt idx="4385">1150</cx:pt>
          <cx:pt idx="4386">1400</cx:pt>
          <cx:pt idx="4387">1400</cx:pt>
          <cx:pt idx="4388">1650</cx:pt>
          <cx:pt idx="4389">1500</cx:pt>
          <cx:pt idx="4390">1050</cx:pt>
          <cx:pt idx="4391">1250</cx:pt>
          <cx:pt idx="4392">1500</cx:pt>
          <cx:pt idx="4393">1400</cx:pt>
          <cx:pt idx="4394">850</cx:pt>
          <cx:pt idx="4395">1250</cx:pt>
          <cx:pt idx="4396">1000</cx:pt>
          <cx:pt idx="4397">1250</cx:pt>
          <cx:pt idx="4398">1300</cx:pt>
          <cx:pt idx="4399">1250</cx:pt>
          <cx:pt idx="4400">1150</cx:pt>
          <cx:pt idx="4401">1100</cx:pt>
          <cx:pt idx="4402">950</cx:pt>
          <cx:pt idx="4403">1650</cx:pt>
          <cx:pt idx="4404">1500</cx:pt>
          <cx:pt idx="4405">1350</cx:pt>
          <cx:pt idx="4406">1200</cx:pt>
          <cx:pt idx="4407">1750</cx:pt>
          <cx:pt idx="4408">1600</cx:pt>
          <cx:pt idx="4409">1500</cx:pt>
          <cx:pt idx="4410">1350</cx:pt>
          <cx:pt idx="4411">1650</cx:pt>
          <cx:pt idx="4412">1500</cx:pt>
          <cx:pt idx="4413">1350</cx:pt>
          <cx:pt idx="4414">1150</cx:pt>
          <cx:pt idx="4415">1400</cx:pt>
          <cx:pt idx="4416">1400</cx:pt>
          <cx:pt idx="4417">1300</cx:pt>
          <cx:pt idx="4418">1400</cx:pt>
          <cx:pt idx="4419">1350</cx:pt>
          <cx:pt idx="4420">1200</cx:pt>
          <cx:pt idx="4421">1450</cx:pt>
          <cx:pt idx="4422">1450</cx:pt>
          <cx:pt idx="4423">1350</cx:pt>
          <cx:pt idx="4424">1200</cx:pt>
          <cx:pt idx="4425">1250</cx:pt>
          <cx:pt idx="4426">1000</cx:pt>
          <cx:pt idx="4427">1350</cx:pt>
          <cx:pt idx="4428">1300</cx:pt>
          <cx:pt idx="4429">1600</cx:pt>
          <cx:pt idx="4430">1600</cx:pt>
          <cx:pt idx="4431">1200</cx:pt>
          <cx:pt idx="4432">1200</cx:pt>
          <cx:pt idx="4433">1100</cx:pt>
          <cx:pt idx="4434">1150</cx:pt>
          <cx:pt idx="4435">1600</cx:pt>
          <cx:pt idx="4436">1500</cx:pt>
          <cx:pt idx="4437">1500</cx:pt>
          <cx:pt idx="4438">1650</cx:pt>
          <cx:pt idx="4439">1450</cx:pt>
          <cx:pt idx="4440">1350</cx:pt>
          <cx:pt idx="4441">1650</cx:pt>
          <cx:pt idx="4442">1450</cx:pt>
          <cx:pt idx="4443">1400</cx:pt>
          <cx:pt idx="4444">1350</cx:pt>
          <cx:pt idx="4445">1500</cx:pt>
          <cx:pt idx="4446">1500</cx:pt>
          <cx:pt idx="4447">1450</cx:pt>
          <cx:pt idx="4448">1650</cx:pt>
          <cx:pt idx="4449">1650</cx:pt>
          <cx:pt idx="4450">1600</cx:pt>
          <cx:pt idx="4451">1750</cx:pt>
          <cx:pt idx="4452">1650</cx:pt>
          <cx:pt idx="4453">1450</cx:pt>
          <cx:pt idx="4454">1650</cx:pt>
          <cx:pt idx="4455">1500</cx:pt>
          <cx:pt idx="4456">1750</cx:pt>
          <cx:pt idx="4457">1400</cx:pt>
          <cx:pt idx="4458">1250</cx:pt>
          <cx:pt idx="4459">1500</cx:pt>
          <cx:pt idx="4460">1400</cx:pt>
          <cx:pt idx="4461">1650</cx:pt>
          <cx:pt idx="4462">1600</cx:pt>
          <cx:pt idx="4463">1600</cx:pt>
          <cx:pt idx="4464">1450</cx:pt>
          <cx:pt idx="4465">1400</cx:pt>
          <cx:pt idx="4466">1150</cx:pt>
          <cx:pt idx="4467">1400</cx:pt>
          <cx:pt idx="4468">1200</cx:pt>
          <cx:pt idx="4469">1350</cx:pt>
          <cx:pt idx="4470">1300</cx:pt>
          <cx:pt idx="4471">1450</cx:pt>
          <cx:pt idx="4472">1300</cx:pt>
          <cx:pt idx="4473">1650</cx:pt>
          <cx:pt idx="4474">1450</cx:pt>
          <cx:pt idx="4475">1500</cx:pt>
          <cx:pt idx="4476">1600</cx:pt>
          <cx:pt idx="4477">1400</cx:pt>
          <cx:pt idx="4478">1450</cx:pt>
          <cx:pt idx="4479">1850</cx:pt>
          <cx:pt idx="4480">1300</cx:pt>
          <cx:pt idx="4481">1350</cx:pt>
          <cx:pt idx="4482">1250</cx:pt>
          <cx:pt idx="4483">1300</cx:pt>
          <cx:pt idx="4484">1400</cx:pt>
          <cx:pt idx="4485">1300</cx:pt>
          <cx:pt idx="4486">1500</cx:pt>
          <cx:pt idx="4487">1450</cx:pt>
          <cx:pt idx="4488">1600</cx:pt>
          <cx:pt idx="4489">1450</cx:pt>
          <cx:pt idx="4490">1650</cx:pt>
          <cx:pt idx="4491">1500</cx:pt>
          <cx:pt idx="4492">1400</cx:pt>
          <cx:pt idx="4493">1650</cx:pt>
          <cx:pt idx="4494">1600</cx:pt>
          <cx:pt idx="4495">1600</cx:pt>
          <cx:pt idx="4496">1450</cx:pt>
          <cx:pt idx="4497">1400</cx:pt>
          <cx:pt idx="4498">1150</cx:pt>
          <cx:pt idx="4499">1300</cx:pt>
          <cx:pt idx="4500">1150</cx:pt>
          <cx:pt idx="4501">1500</cx:pt>
          <cx:pt idx="4502">1400</cx:pt>
          <cx:pt idx="4503">1600</cx:pt>
          <cx:pt idx="4504">1500</cx:pt>
          <cx:pt idx="4505">1500</cx:pt>
          <cx:pt idx="4506">1500</cx:pt>
          <cx:pt idx="4507">1650</cx:pt>
          <cx:pt idx="4508">1400</cx:pt>
          <cx:pt idx="4509">1250</cx:pt>
          <cx:pt idx="4510">1500</cx:pt>
          <cx:pt idx="4511">1500</cx:pt>
          <cx:pt idx="4512">1650</cx:pt>
          <cx:pt idx="4513">1450</cx:pt>
          <cx:pt idx="4514">1400</cx:pt>
          <cx:pt idx="4515">1350</cx:pt>
          <cx:pt idx="4516">1500</cx:pt>
          <cx:pt idx="4517">1500</cx:pt>
          <cx:pt idx="4518">1400</cx:pt>
          <cx:pt idx="4519">1300</cx:pt>
          <cx:pt idx="4520">1350</cx:pt>
          <cx:pt idx="4521">1200</cx:pt>
          <cx:pt idx="4522">1450</cx:pt>
          <cx:pt idx="4523">1400</cx:pt>
          <cx:pt idx="4524">1400</cx:pt>
          <cx:pt idx="4525">1200</cx:pt>
          <cx:pt idx="4526">1350</cx:pt>
          <cx:pt idx="4527">1300</cx:pt>
          <cx:pt idx="4528">1600</cx:pt>
          <cx:pt idx="4529">1500</cx:pt>
          <cx:pt idx="4530">1850</cx:pt>
          <cx:pt idx="4531">1600</cx:pt>
          <cx:pt idx="4532">1500</cx:pt>
          <cx:pt idx="4533">1850</cx:pt>
          <cx:pt idx="4534">1850</cx:pt>
          <cx:pt idx="4535">1450</cx:pt>
          <cx:pt idx="4536">1650</cx:pt>
          <cx:pt idx="4537">1650</cx:pt>
          <cx:pt idx="4538">1650</cx:pt>
          <cx:pt idx="4539">1950</cx:pt>
          <cx:pt idx="4540">1650</cx:pt>
          <cx:pt idx="4541">1650</cx:pt>
          <cx:pt idx="4542">1650</cx:pt>
          <cx:pt idx="4543">1650</cx:pt>
          <cx:pt idx="4544">1600</cx:pt>
          <cx:pt idx="4545">1350</cx:pt>
          <cx:pt idx="4546">1650</cx:pt>
          <cx:pt idx="4547">1750</cx:pt>
          <cx:pt idx="4548">1650</cx:pt>
          <cx:pt idx="4549">1650</cx:pt>
          <cx:pt idx="4550">1650</cx:pt>
          <cx:pt idx="4551">1750</cx:pt>
          <cx:pt idx="4552">1650</cx:pt>
          <cx:pt idx="4553">1600</cx:pt>
          <cx:pt idx="4554">1850</cx:pt>
          <cx:pt idx="4555">1650</cx:pt>
          <cx:pt idx="4556">1650</cx:pt>
          <cx:pt idx="4557">1500</cx:pt>
          <cx:pt idx="4558">1350</cx:pt>
          <cx:pt idx="4559">1450</cx:pt>
          <cx:pt idx="4560">1650</cx:pt>
          <cx:pt idx="4561">1650</cx:pt>
          <cx:pt idx="4562">1950</cx:pt>
          <cx:pt idx="4563">1600</cx:pt>
          <cx:pt idx="4564">1350</cx:pt>
          <cx:pt idx="4565">1650</cx:pt>
          <cx:pt idx="4566">1650</cx:pt>
          <cx:pt idx="4567">1950</cx:pt>
          <cx:pt idx="4568">1650</cx:pt>
          <cx:pt idx="4569">1500</cx:pt>
          <cx:pt idx="4570">1650</cx:pt>
          <cx:pt idx="4571">1750</cx:pt>
          <cx:pt idx="4572">1650</cx:pt>
          <cx:pt idx="4573">1950</cx:pt>
          <cx:pt idx="4574">1850</cx:pt>
          <cx:pt idx="4575">1750</cx:pt>
          <cx:pt idx="4576">1950</cx:pt>
          <cx:pt idx="4577">1950</cx:pt>
          <cx:pt idx="4578">1750</cx:pt>
          <cx:pt idx="4579">1950</cx:pt>
          <cx:pt idx="4580">1850</cx:pt>
          <cx:pt idx="4581">1750</cx:pt>
          <cx:pt idx="4582">1950</cx:pt>
          <cx:pt idx="4583">1950</cx:pt>
          <cx:pt idx="4584">1650</cx:pt>
          <cx:pt idx="4585">1400</cx:pt>
          <cx:pt idx="4586">1150</cx:pt>
          <cx:pt idx="4587">1650</cx:pt>
          <cx:pt idx="4588">1600</cx:pt>
          <cx:pt idx="4589">1600</cx:pt>
          <cx:pt idx="4590">1600</cx:pt>
          <cx:pt idx="4591">1450</cx:pt>
          <cx:pt idx="4592">1400</cx:pt>
          <cx:pt idx="4593">1150</cx:pt>
          <cx:pt idx="4594">1400</cx:pt>
          <cx:pt idx="4595">1300</cx:pt>
          <cx:pt idx="4596">1350</cx:pt>
          <cx:pt idx="4597">1250</cx:pt>
          <cx:pt idx="4598">1350</cx:pt>
          <cx:pt idx="4599">1300</cx:pt>
          <cx:pt idx="4600">1650</cx:pt>
          <cx:pt idx="4601">1500</cx:pt>
          <cx:pt idx="4602">1500</cx:pt>
          <cx:pt idx="4603">1750</cx:pt>
          <cx:pt idx="4604">1600</cx:pt>
          <cx:pt idx="4605">1750</cx:pt>
          <cx:pt idx="4606">1750</cx:pt>
          <cx:pt idx="4607">1850</cx:pt>
          <cx:pt idx="4608">1850</cx:pt>
          <cx:pt idx="4609">1750</cx:pt>
          <cx:pt idx="4610">1750</cx:pt>
          <cx:pt idx="4611">1750</cx:pt>
          <cx:pt idx="4612">1650</cx:pt>
          <cx:pt idx="4613">1450</cx:pt>
          <cx:pt idx="4614">1650</cx:pt>
          <cx:pt idx="4615">1650</cx:pt>
          <cx:pt idx="4616">1950</cx:pt>
          <cx:pt idx="4617">1850</cx:pt>
          <cx:pt idx="4618">1850</cx:pt>
          <cx:pt idx="4619">1950</cx:pt>
          <cx:pt idx="4620">1950</cx:pt>
          <cx:pt idx="4621">1950</cx:pt>
          <cx:pt idx="4622">1750</cx:pt>
          <cx:pt idx="4623">1850</cx:pt>
          <cx:pt idx="4624">1850</cx:pt>
          <cx:pt idx="4625">1950</cx:pt>
          <cx:pt idx="4626">1950</cx:pt>
          <cx:pt idx="4627">1950</cx:pt>
          <cx:pt idx="4628">1950</cx:pt>
          <cx:pt idx="4629">1950</cx:pt>
          <cx:pt idx="4630">1950</cx:pt>
          <cx:pt idx="4631">1950</cx:pt>
          <cx:pt idx="4632">1950</cx:pt>
          <cx:pt idx="4633">1850</cx:pt>
          <cx:pt idx="4634">1750</cx:pt>
          <cx:pt idx="4635">1850</cx:pt>
          <cx:pt idx="4636">1850</cx:pt>
          <cx:pt idx="4637">1950</cx:pt>
          <cx:pt idx="4638">1850</cx:pt>
          <cx:pt idx="4639">1500</cx:pt>
          <cx:pt idx="4640">1450</cx:pt>
          <cx:pt idx="4641">1300</cx:pt>
          <cx:pt idx="4642">1300</cx:pt>
          <cx:pt idx="4643">1150</cx:pt>
          <cx:pt idx="4644">1250</cx:pt>
          <cx:pt idx="4645">1750</cx:pt>
          <cx:pt idx="4646">1600</cx:pt>
          <cx:pt idx="4647">1600</cx:pt>
          <cx:pt idx="4648">1600</cx:pt>
          <cx:pt idx="4649">1350</cx:pt>
          <cx:pt idx="4650">1200</cx:pt>
          <cx:pt idx="4651">1350</cx:pt>
          <cx:pt idx="4652">1250</cx:pt>
          <cx:pt idx="4653">1450</cx:pt>
          <cx:pt idx="4654">1400</cx:pt>
          <cx:pt idx="4655">1600</cx:pt>
          <cx:pt idx="4656">1450</cx:pt>
          <cx:pt idx="4657">1750</cx:pt>
          <cx:pt idx="4658">1300</cx:pt>
          <cx:pt idx="4659">1200</cx:pt>
          <cx:pt idx="4660">1500</cx:pt>
          <cx:pt idx="4661">1450</cx:pt>
          <cx:pt idx="4662">1600</cx:pt>
          <cx:pt idx="4663">1500</cx:pt>
          <cx:pt idx="4664">1350</cx:pt>
          <cx:pt idx="4665">1050</cx:pt>
          <cx:pt idx="4666">1500</cx:pt>
          <cx:pt idx="4667">1400</cx:pt>
          <cx:pt idx="4668">850</cx:pt>
          <cx:pt idx="4669">1250</cx:pt>
          <cx:pt idx="4670">1000</cx:pt>
          <cx:pt idx="4671">1450</cx:pt>
          <cx:pt idx="4672">1250</cx:pt>
          <cx:pt idx="4673">1350</cx:pt>
          <cx:pt idx="4674">1250</cx:pt>
          <cx:pt idx="4675">1150</cx:pt>
          <cx:pt idx="4676">1300</cx:pt>
          <cx:pt idx="4677">1250</cx:pt>
          <cx:pt idx="4678">1050</cx:pt>
          <cx:pt idx="4679">1250</cx:pt>
          <cx:pt idx="4680">1150</cx:pt>
          <cx:pt idx="4681">1500</cx:pt>
          <cx:pt idx="4682">1600</cx:pt>
          <cx:pt idx="4683">1650</cx:pt>
          <cx:pt idx="4684">1600</cx:pt>
          <cx:pt idx="4685">1450</cx:pt>
          <cx:pt idx="4686">1350</cx:pt>
          <cx:pt idx="4687">1600</cx:pt>
          <cx:pt idx="4688">1500</cx:pt>
          <cx:pt idx="4689">1950</cx:pt>
          <cx:pt idx="4690">1950</cx:pt>
          <cx:pt idx="4691">1850</cx:pt>
          <cx:pt idx="4692">1850</cx:pt>
          <cx:pt idx="4693">1850</cx:pt>
          <cx:pt idx="4694">1850</cx:pt>
          <cx:pt idx="4695">1750</cx:pt>
          <cx:pt idx="4696">1750</cx:pt>
          <cx:pt idx="4697">1650</cx:pt>
          <cx:pt idx="4698">1850</cx:pt>
          <cx:pt idx="4699">1400</cx:pt>
          <cx:pt idx="4700">1300</cx:pt>
          <cx:pt idx="4701">1300</cx:pt>
          <cx:pt idx="4702">1250</cx:pt>
          <cx:pt idx="4703">1350</cx:pt>
          <cx:pt idx="4704">1200</cx:pt>
          <cx:pt idx="4705">1250</cx:pt>
          <cx:pt idx="4706">1000</cx:pt>
          <cx:pt idx="4707">1350</cx:pt>
          <cx:pt idx="4708">1250</cx:pt>
          <cx:pt idx="4709">1600</cx:pt>
          <cx:pt idx="4710">1600</cx:pt>
          <cx:pt idx="4711">1450</cx:pt>
          <cx:pt idx="4712">1200</cx:pt>
          <cx:pt idx="4713">1350</cx:pt>
          <cx:pt idx="4714">1250</cx:pt>
          <cx:pt idx="4715">1300</cx:pt>
          <cx:pt idx="4716">1200</cx:pt>
          <cx:pt idx="4717">1150</cx:pt>
          <cx:pt idx="4718">1600</cx:pt>
          <cx:pt idx="4719">1450</cx:pt>
          <cx:pt idx="4720">1500</cx:pt>
          <cx:pt idx="4721">1650</cx:pt>
          <cx:pt idx="4722">1450</cx:pt>
          <cx:pt idx="4723">1400</cx:pt>
          <cx:pt idx="4724">1350</cx:pt>
          <cx:pt idx="4725">1450</cx:pt>
          <cx:pt idx="4726">1500</cx:pt>
          <cx:pt idx="4727">1500</cx:pt>
          <cx:pt idx="4728">1650</cx:pt>
          <cx:pt idx="4729">1600</cx:pt>
          <cx:pt idx="4730">1750</cx:pt>
          <cx:pt idx="4731">1650</cx:pt>
          <cx:pt idx="4732">1850</cx:pt>
          <cx:pt idx="4733">1850</cx:pt>
          <cx:pt idx="4734">1650</cx:pt>
          <cx:pt idx="4735">1450</cx:pt>
          <cx:pt idx="4736">1650</cx:pt>
          <cx:pt idx="4737">1500</cx:pt>
          <cx:pt idx="4738">1750</cx:pt>
          <cx:pt idx="4739">1400</cx:pt>
          <cx:pt idx="4740">1200</cx:pt>
          <cx:pt idx="4741">1500</cx:pt>
          <cx:pt idx="4742">1450</cx:pt>
          <cx:pt idx="4743">1600</cx:pt>
          <cx:pt idx="4744">1650</cx:pt>
          <cx:pt idx="4745">1350</cx:pt>
          <cx:pt idx="4746">1250</cx:pt>
          <cx:pt idx="4747">1450</cx:pt>
          <cx:pt idx="4748">1300</cx:pt>
          <cx:pt idx="4749">1500</cx:pt>
          <cx:pt idx="4750">1450</cx:pt>
          <cx:pt idx="4751">1500</cx:pt>
          <cx:pt idx="4752">1600</cx:pt>
          <cx:pt idx="4753">1400</cx:pt>
          <cx:pt idx="4754">1450</cx:pt>
          <cx:pt idx="4755">1850</cx:pt>
          <cx:pt idx="4756">1300</cx:pt>
          <cx:pt idx="4757">1250</cx:pt>
          <cx:pt idx="4758">1500</cx:pt>
          <cx:pt idx="4759">1450</cx:pt>
          <cx:pt idx="4760">1850</cx:pt>
          <cx:pt idx="4761">1500</cx:pt>
          <cx:pt idx="4762">1450</cx:pt>
          <cx:pt idx="4763">1600</cx:pt>
          <cx:pt idx="4764">1650</cx:pt>
          <cx:pt idx="4765">1350</cx:pt>
          <cx:pt idx="4766">1250</cx:pt>
          <cx:pt idx="4767">1400</cx:pt>
          <cx:pt idx="4768">1200</cx:pt>
          <cx:pt idx="4769">1500</cx:pt>
          <cx:pt idx="4770">1400</cx:pt>
          <cx:pt idx="4771">1600</cx:pt>
          <cx:pt idx="4772">1500</cx:pt>
          <cx:pt idx="4773">1750</cx:pt>
          <cx:pt idx="4774">1250</cx:pt>
          <cx:pt idx="4775">1150</cx:pt>
          <cx:pt idx="4776">1350</cx:pt>
          <cx:pt idx="4777">1250</cx:pt>
          <cx:pt idx="4778">1500</cx:pt>
          <cx:pt idx="4779">1500</cx:pt>
          <cx:pt idx="4780">1650</cx:pt>
          <cx:pt idx="4781">1400</cx:pt>
          <cx:pt idx="4782">1200</cx:pt>
          <cx:pt idx="4783">1500</cx:pt>
          <cx:pt idx="4784">1500</cx:pt>
          <cx:pt idx="4785">1650</cx:pt>
          <cx:pt idx="4786">1450</cx:pt>
          <cx:pt idx="4787">1400</cx:pt>
          <cx:pt idx="4788">1350</cx:pt>
          <cx:pt idx="4789">1450</cx:pt>
          <cx:pt idx="4790">1500</cx:pt>
          <cx:pt idx="4791">1500</cx:pt>
          <cx:pt idx="4792">1400</cx:pt>
          <cx:pt idx="4793">1300</cx:pt>
          <cx:pt idx="4794">1300</cx:pt>
          <cx:pt idx="4795">1250</cx:pt>
          <cx:pt idx="4796">1450</cx:pt>
          <cx:pt idx="4797">1600</cx:pt>
          <cx:pt idx="4798">1450</cx:pt>
          <cx:pt idx="4799">1850</cx:pt>
          <cx:pt idx="4800">1600</cx:pt>
          <cx:pt idx="4801">1450</cx:pt>
          <cx:pt idx="4802">1850</cx:pt>
          <cx:pt idx="4803">1850</cx:pt>
          <cx:pt idx="4804">1650</cx:pt>
          <cx:pt idx="4805">1750</cx:pt>
          <cx:pt idx="4806">1750</cx:pt>
          <cx:pt idx="4807">1650</cx:pt>
          <cx:pt idx="4808">1950</cx:pt>
          <cx:pt idx="4809">1650</cx:pt>
          <cx:pt idx="4810">1650</cx:pt>
          <cx:pt idx="4811">1650</cx:pt>
          <cx:pt idx="4812">1650</cx:pt>
          <cx:pt idx="4813">1500</cx:pt>
          <cx:pt idx="4814">1300</cx:pt>
          <cx:pt idx="4815">1650</cx:pt>
          <cx:pt idx="4816">1650</cx:pt>
          <cx:pt idx="4817">1650</cx:pt>
          <cx:pt idx="4818">1750</cx:pt>
          <cx:pt idx="4819">1650</cx:pt>
          <cx:pt idx="4820">1750</cx:pt>
          <cx:pt idx="4821">1650</cx:pt>
          <cx:pt idx="4822">1950</cx:pt>
          <cx:pt idx="4823">1750</cx:pt>
          <cx:pt idx="4824">1650</cx:pt>
          <cx:pt idx="4825">1450</cx:pt>
          <cx:pt idx="4826">1350</cx:pt>
          <cx:pt idx="4827">1650</cx:pt>
          <cx:pt idx="4828">1650</cx:pt>
          <cx:pt idx="4829">1950</cx:pt>
          <cx:pt idx="4830">1500</cx:pt>
          <cx:pt idx="4831">1300</cx:pt>
          <cx:pt idx="4832">1650</cx:pt>
          <cx:pt idx="4833">1750</cx:pt>
          <cx:pt idx="4834">1850</cx:pt>
          <cx:pt idx="4835">1750</cx:pt>
          <cx:pt idx="4836">1750</cx:pt>
          <cx:pt idx="4837">1650</cx:pt>
          <cx:pt idx="4838">1850</cx:pt>
          <cx:pt idx="4839">1500</cx:pt>
          <cx:pt idx="4840">1500</cx:pt>
          <cx:pt idx="4841">1850</cx:pt>
          <cx:pt idx="4842">1650</cx:pt>
          <cx:pt idx="4843">1950</cx:pt>
          <cx:pt idx="4844">1850</cx:pt>
          <cx:pt idx="4845">1750</cx:pt>
          <cx:pt idx="4846">1750</cx:pt>
          <cx:pt idx="4847">1750</cx:pt>
          <cx:pt idx="4848">1850</cx:pt>
          <cx:pt idx="4849">1850</cx:pt>
          <cx:pt idx="4850">1750</cx:pt>
          <cx:pt idx="4851">1850</cx:pt>
          <cx:pt idx="4852">1950</cx:pt>
          <cx:pt idx="4853">1750</cx:pt>
          <cx:pt idx="4854">1950</cx:pt>
          <cx:pt idx="4855">1850</cx:pt>
          <cx:pt idx="4856">1750</cx:pt>
          <cx:pt idx="4857">1750</cx:pt>
          <cx:pt idx="4858">1950</cx:pt>
          <cx:pt idx="4859">1950</cx:pt>
          <cx:pt idx="4860">1650</cx:pt>
          <cx:pt idx="4861">1650</cx:pt>
          <cx:pt idx="4862">1850</cx:pt>
          <cx:pt idx="4863">1600</cx:pt>
          <cx:pt idx="4864">1350</cx:pt>
          <cx:pt idx="4865">1250</cx:pt>
          <cx:pt idx="4866">1750</cx:pt>
          <cx:pt idx="4867">1600</cx:pt>
          <cx:pt idx="4868">1600</cx:pt>
          <cx:pt idx="4869">1600</cx:pt>
          <cx:pt idx="4870">1450</cx:pt>
          <cx:pt idx="4871">1350</cx:pt>
          <cx:pt idx="4872">1250</cx:pt>
          <cx:pt idx="4873">1400</cx:pt>
          <cx:pt idx="4874">1350</cx:pt>
          <cx:pt idx="4875">1300</cx:pt>
          <cx:pt idx="4876">1250</cx:pt>
          <cx:pt idx="4877">1850</cx:pt>
          <cx:pt idx="4878">1750</cx:pt>
          <cx:pt idx="4879">1750</cx:pt>
          <cx:pt idx="4880">1750</cx:pt>
          <cx:pt idx="4881">1850</cx:pt>
          <cx:pt idx="4882">1750</cx:pt>
          <cx:pt idx="4883">1450</cx:pt>
          <cx:pt idx="4884">1950</cx:pt>
          <cx:pt idx="4885">1850</cx:pt>
          <cx:pt idx="4886">2500</cx:pt>
          <cx:pt idx="4887">1850</cx:pt>
          <cx:pt idx="4888">1950</cx:pt>
          <cx:pt idx="4889">1950</cx:pt>
          <cx:pt idx="4890">1950</cx:pt>
          <cx:pt idx="4891">1750</cx:pt>
          <cx:pt idx="4892">1850</cx:pt>
          <cx:pt idx="4893">1850</cx:pt>
          <cx:pt idx="4894">1950</cx:pt>
          <cx:pt idx="4895">1950</cx:pt>
          <cx:pt idx="4896">1950</cx:pt>
          <cx:pt idx="4897">2050</cx:pt>
          <cx:pt idx="4898">1950</cx:pt>
          <cx:pt idx="4899">2050</cx:pt>
          <cx:pt idx="4900">1950</cx:pt>
          <cx:pt idx="4901">1950</cx:pt>
          <cx:pt idx="4902">1850</cx:pt>
          <cx:pt idx="4903">1750</cx:pt>
          <cx:pt idx="4904">1850</cx:pt>
          <cx:pt idx="4905">1850</cx:pt>
          <cx:pt idx="4906">1950</cx:pt>
          <cx:pt idx="4907">1850</cx:pt>
          <cx:pt idx="4908">1500</cx:pt>
          <cx:pt idx="4909">1500</cx:pt>
          <cx:pt idx="4910">1650</cx:pt>
          <cx:pt idx="4911">1600</cx:pt>
          <cx:pt idx="4912">1500</cx:pt>
          <cx:pt idx="4913">1600</cx:pt>
          <cx:pt idx="4914">1350</cx:pt>
          <cx:pt idx="4915">1250</cx:pt>
          <cx:pt idx="4916">1350</cx:pt>
          <cx:pt idx="4917">1300</cx:pt>
          <cx:pt idx="4918">1600</cx:pt>
          <cx:pt idx="4919">1450</cx:pt>
          <cx:pt idx="4920">1750</cx:pt>
          <cx:pt idx="4921">1450</cx:pt>
          <cx:pt idx="4922">1450</cx:pt>
          <cx:pt idx="4923">1500</cx:pt>
          <cx:pt idx="4924">1500</cx:pt>
          <cx:pt idx="4925">1400</cx:pt>
          <cx:pt idx="4926">1500</cx:pt>
          <cx:pt idx="4927">1450</cx:pt>
          <cx:pt idx="4928">850</cx:pt>
          <cx:pt idx="4929">1250</cx:pt>
          <cx:pt idx="4930">1000</cx:pt>
          <cx:pt idx="4931">1600</cx:pt>
          <cx:pt idx="4932">1600</cx:pt>
          <cx:pt idx="4933">1450</cx:pt>
          <cx:pt idx="4934">1500</cx:pt>
          <cx:pt idx="4935">1400</cx:pt>
          <cx:pt idx="4936">1400</cx:pt>
          <cx:pt idx="4937">1250</cx:pt>
          <cx:pt idx="4938">1300</cx:pt>
          <cx:pt idx="4939">1150</cx:pt>
          <cx:pt idx="4940">1250</cx:pt>
          <cx:pt idx="4941">1150</cx:pt>
          <cx:pt idx="4942">1050</cx:pt>
          <cx:pt idx="4943">1600</cx:pt>
          <cx:pt idx="4944">1500</cx:pt>
          <cx:pt idx="4945">1950</cx:pt>
          <cx:pt idx="4946">1950</cx:pt>
          <cx:pt idx="4947">1850</cx:pt>
          <cx:pt idx="4948">1850</cx:pt>
          <cx:pt idx="4949">1950</cx:pt>
          <cx:pt idx="4950">1600</cx:pt>
          <cx:pt idx="4951">1500</cx:pt>
          <cx:pt idx="4952">1250</cx:pt>
          <cx:pt idx="4953">1150</cx:pt>
          <cx:pt idx="4954">1400</cx:pt>
          <cx:pt idx="4955">1250</cx:pt>
          <cx:pt idx="4956">1300</cx:pt>
          <cx:pt idx="4957">1200</cx:pt>
          <cx:pt idx="4958">1500</cx:pt>
          <cx:pt idx="4959">1500</cx:pt>
          <cx:pt idx="4960">1500</cx:pt>
          <cx:pt idx="4961">1500</cx:pt>
          <cx:pt idx="4962">1400</cx:pt>
          <cx:pt idx="4963">1500</cx:pt>
          <cx:pt idx="4964">1450</cx:pt>
          <cx:pt idx="4965">1850</cx:pt>
          <cx:pt idx="4966">1600</cx:pt>
          <cx:pt idx="4967">1650</cx:pt>
          <cx:pt idx="4968">1750</cx:pt>
          <cx:pt idx="4969">1400</cx:pt>
          <cx:pt idx="4970">1300</cx:pt>
          <cx:pt idx="4971">1350</cx:pt>
          <cx:pt idx="4972">1250</cx:pt>
          <cx:pt idx="4973">1350</cx:pt>
          <cx:pt idx="4974">1200</cx:pt>
          <cx:pt idx="4975">1250</cx:pt>
          <cx:pt idx="4976">1000</cx:pt>
          <cx:pt idx="4977">1600</cx:pt>
          <cx:pt idx="4978">1600</cx:pt>
          <cx:pt idx="4979">1300</cx:pt>
          <cx:pt idx="4980">1200</cx:pt>
          <cx:pt idx="4981">1150</cx:pt>
          <cx:pt idx="4982">1600</cx:pt>
          <cx:pt idx="4983">1450</cx:pt>
          <cx:pt idx="4984">1650</cx:pt>
          <cx:pt idx="4985">1500</cx:pt>
          <cx:pt idx="4986">1500</cx:pt>
          <cx:pt idx="4987">1650</cx:pt>
          <cx:pt idx="4988">1350</cx:pt>
          <cx:pt idx="4989">1250</cx:pt>
          <cx:pt idx="4990">1200</cx:pt>
          <cx:pt idx="4991">1600</cx:pt>
          <cx:pt idx="4992">1600</cx:pt>
          <cx:pt idx="4993">1500</cx:pt>
          <cx:pt idx="4994">1500</cx:pt>
          <cx:pt idx="4995">1750</cx:pt>
          <cx:pt idx="4996">1750</cx:pt>
          <cx:pt idx="4997">1600</cx:pt>
          <cx:pt idx="4998">1750</cx:pt>
          <cx:pt idx="4999">1750</cx:pt>
          <cx:pt idx="5000">1400</cx:pt>
          <cx:pt idx="5001">1350</cx:pt>
          <cx:pt idx="5002">1450</cx:pt>
          <cx:pt idx="5003">1350</cx:pt>
          <cx:pt idx="5004">1400</cx:pt>
          <cx:pt idx="5005">1450</cx:pt>
          <cx:pt idx="5006">1600</cx:pt>
          <cx:pt idx="5007">1500</cx:pt>
          <cx:pt idx="5008">1600</cx:pt>
          <cx:pt idx="5009">1600</cx:pt>
          <cx:pt idx="5010">1500</cx:pt>
          <cx:pt idx="5011">1500</cx:pt>
          <cx:pt idx="5012">1750</cx:pt>
          <cx:pt idx="5013">1750</cx:pt>
          <cx:pt idx="5014">1450</cx:pt>
          <cx:pt idx="5015">1200</cx:pt>
          <cx:pt idx="5016">1450</cx:pt>
          <cx:pt idx="5017">1400</cx:pt>
          <cx:pt idx="5018">1600</cx:pt>
          <cx:pt idx="5019">1650</cx:pt>
          <cx:pt idx="5020">1400</cx:pt>
          <cx:pt idx="5021">1250</cx:pt>
          <cx:pt idx="5022">1350</cx:pt>
          <cx:pt idx="5023">1250</cx:pt>
          <cx:pt idx="5024">1600</cx:pt>
          <cx:pt idx="5025">1450</cx:pt>
          <cx:pt idx="5026">1500</cx:pt>
          <cx:pt idx="5027">1450</cx:pt>
          <cx:pt idx="5028">1750</cx:pt>
          <cx:pt idx="5029">1450</cx:pt>
          <cx:pt idx="5030">1400</cx:pt>
          <cx:pt idx="5031">1600</cx:pt>
          <cx:pt idx="5032">1750</cx:pt>
          <cx:pt idx="5033">1400</cx:pt>
          <cx:pt idx="5034">1250</cx:pt>
          <cx:pt idx="5035">1400</cx:pt>
          <cx:pt idx="5036">1200</cx:pt>
          <cx:pt idx="5037">1500</cx:pt>
          <cx:pt idx="5038">1400</cx:pt>
          <cx:pt idx="5039">1600</cx:pt>
          <cx:pt idx="5040">1500</cx:pt>
          <cx:pt idx="5041">1500</cx:pt>
          <cx:pt idx="5042">1450</cx:pt>
          <cx:pt idx="5043">1500</cx:pt>
          <cx:pt idx="5044">1450</cx:pt>
          <cx:pt idx="5045">1650</cx:pt>
          <cx:pt idx="5046">1450</cx:pt>
          <cx:pt idx="5047">1200</cx:pt>
          <cx:pt idx="5048">1500</cx:pt>
          <cx:pt idx="5049">1450</cx:pt>
          <cx:pt idx="5050">1650</cx:pt>
          <cx:pt idx="5051">1400</cx:pt>
          <cx:pt idx="5052">1300</cx:pt>
          <cx:pt idx="5053">1350</cx:pt>
          <cx:pt idx="5054">1250</cx:pt>
          <cx:pt idx="5055">1450</cx:pt>
          <cx:pt idx="5056">1350</cx:pt>
          <cx:pt idx="5057">1250</cx:pt>
          <cx:pt idx="5058">1150</cx:pt>
          <cx:pt idx="5059">1600</cx:pt>
          <cx:pt idx="5060">1450</cx:pt>
          <cx:pt idx="5061">1850</cx:pt>
          <cx:pt idx="5062">1600</cx:pt>
          <cx:pt idx="5063">1450</cx:pt>
          <cx:pt idx="5064">1850</cx:pt>
          <cx:pt idx="5065">1850</cx:pt>
          <cx:pt idx="5066">1650</cx:pt>
          <cx:pt idx="5067">1650</cx:pt>
          <cx:pt idx="5068">1850</cx:pt>
          <cx:pt idx="5069">1850</cx:pt>
          <cx:pt idx="5070">1950</cx:pt>
          <cx:pt idx="5071">1950</cx:pt>
          <cx:pt idx="5072">1650</cx:pt>
          <cx:pt idx="5073">1650</cx:pt>
          <cx:pt idx="5074">1850</cx:pt>
          <cx:pt idx="5075">1450</cx:pt>
          <cx:pt idx="5076">1650</cx:pt>
          <cx:pt idx="5077">1600</cx:pt>
          <cx:pt idx="5078">1750</cx:pt>
          <cx:pt idx="5079">1750</cx:pt>
          <cx:pt idx="5080">1650</cx:pt>
          <cx:pt idx="5081">1650</cx:pt>
          <cx:pt idx="5082">1650</cx:pt>
          <cx:pt idx="5083">1300</cx:pt>
          <cx:pt idx="5084">1600</cx:pt>
          <cx:pt idx="5085">1750</cx:pt>
          <cx:pt idx="5086">1750</cx:pt>
          <cx:pt idx="5087">1850</cx:pt>
          <cx:pt idx="5088">1850</cx:pt>
          <cx:pt idx="5089">1750</cx:pt>
          <cx:pt idx="5090">1750</cx:pt>
          <cx:pt idx="5091">1600</cx:pt>
          <cx:pt idx="5092">1500</cx:pt>
          <cx:pt idx="5093">1450</cx:pt>
          <cx:pt idx="5094">1450</cx:pt>
          <cx:pt idx="5095">1650</cx:pt>
          <cx:pt idx="5096">1750</cx:pt>
          <cx:pt idx="5097">1650</cx:pt>
          <cx:pt idx="5098">1950</cx:pt>
          <cx:pt idx="5099">1650</cx:pt>
          <cx:pt idx="5100">1650</cx:pt>
          <cx:pt idx="5101">1850</cx:pt>
          <cx:pt idx="5102">1750</cx:pt>
          <cx:pt idx="5103">1600</cx:pt>
          <cx:pt idx="5104">1350</cx:pt>
          <cx:pt idx="5105">1650</cx:pt>
          <cx:pt idx="5106">1650</cx:pt>
          <cx:pt idx="5107">1450</cx:pt>
          <cx:pt idx="5108">1650</cx:pt>
          <cx:pt idx="5109">1650</cx:pt>
          <cx:pt idx="5110">1500</cx:pt>
          <cx:pt idx="5111">1300</cx:pt>
          <cx:pt idx="5112">1600</cx:pt>
          <cx:pt idx="5113">1650</cx:pt>
          <cx:pt idx="5114">1650</cx:pt>
          <cx:pt idx="5115">1850</cx:pt>
          <cx:pt idx="5116">1850</cx:pt>
          <cx:pt idx="5117">1850</cx:pt>
          <cx:pt idx="5118">1600</cx:pt>
          <cx:pt idx="5119">1650</cx:pt>
          <cx:pt idx="5120">1650</cx:pt>
          <cx:pt idx="5121">1750</cx:pt>
          <cx:pt idx="5122">1500</cx:pt>
          <cx:pt idx="5123">1450</cx:pt>
          <cx:pt idx="5124">1750</cx:pt>
          <cx:pt idx="5125">1650</cx:pt>
          <cx:pt idx="5126">1650</cx:pt>
          <cx:pt idx="5127">1750</cx:pt>
          <cx:pt idx="5128">1850</cx:pt>
          <cx:pt idx="5129">1950</cx:pt>
          <cx:pt idx="5130">2350</cx:pt>
          <cx:pt idx="5131">2350</cx:pt>
          <cx:pt idx="5132">1600</cx:pt>
          <cx:pt idx="5133">1750</cx:pt>
          <cx:pt idx="5134">1600</cx:pt>
          <cx:pt idx="5135">1750</cx:pt>
          <cx:pt idx="5136">1650</cx:pt>
          <cx:pt idx="5137">1850</cx:pt>
          <cx:pt idx="5138">1750</cx:pt>
          <cx:pt idx="5139">1850</cx:pt>
          <cx:pt idx="5140">1950</cx:pt>
          <cx:pt idx="5141">1600</cx:pt>
          <cx:pt idx="5142">1400</cx:pt>
          <cx:pt idx="5143">1450</cx:pt>
          <cx:pt idx="5144">1600</cx:pt>
          <cx:pt idx="5145">1500</cx:pt>
          <cx:pt idx="5146">1400</cx:pt>
          <cx:pt idx="5147">1250</cx:pt>
          <cx:pt idx="5148">1600</cx:pt>
          <cx:pt idx="5149">1450</cx:pt>
          <cx:pt idx="5150">1400</cx:pt>
          <cx:pt idx="5151">1250</cx:pt>
          <cx:pt idx="5152">1400</cx:pt>
          <cx:pt idx="5153">1350</cx:pt>
          <cx:pt idx="5154">1350</cx:pt>
          <cx:pt idx="5155">1300</cx:pt>
          <cx:pt idx="5156">1350</cx:pt>
          <cx:pt idx="5157">1250</cx:pt>
          <cx:pt idx="5158">1850</cx:pt>
          <cx:pt idx="5159">1950</cx:pt>
          <cx:pt idx="5160">1650</cx:pt>
          <cx:pt idx="5161">1650</cx:pt>
          <cx:pt idx="5162">1850</cx:pt>
          <cx:pt idx="5163">1950</cx:pt>
          <cx:pt idx="5164">1450</cx:pt>
          <cx:pt idx="5165">1850</cx:pt>
          <cx:pt idx="5166">1950</cx:pt>
          <cx:pt idx="5167">1950</cx:pt>
          <cx:pt idx="5168">1950</cx:pt>
          <cx:pt idx="5169">1750</cx:pt>
          <cx:pt idx="5170">1850</cx:pt>
          <cx:pt idx="5171">1850</cx:pt>
          <cx:pt idx="5172">1950</cx:pt>
          <cx:pt idx="5173">1950</cx:pt>
          <cx:pt idx="5174">1950</cx:pt>
          <cx:pt idx="5175">1850</cx:pt>
          <cx:pt idx="5176">1950</cx:pt>
          <cx:pt idx="5177">1850</cx:pt>
          <cx:pt idx="5178">1950</cx:pt>
          <cx:pt idx="5179">1650</cx:pt>
          <cx:pt idx="5180">1950</cx:pt>
          <cx:pt idx="5181">1950</cx:pt>
          <cx:pt idx="5182">1950</cx:pt>
          <cx:pt idx="5183">1850</cx:pt>
          <cx:pt idx="5184">1750</cx:pt>
          <cx:pt idx="5185">1850</cx:pt>
          <cx:pt idx="5186">1850</cx:pt>
          <cx:pt idx="5187">1950</cx:pt>
          <cx:pt idx="5188">1950</cx:pt>
          <cx:pt idx="5189">1850</cx:pt>
          <cx:pt idx="5190">1500</cx:pt>
          <cx:pt idx="5191">1500</cx:pt>
          <cx:pt idx="5192">1500</cx:pt>
          <cx:pt idx="5193">1500</cx:pt>
          <cx:pt idx="5194">1850</cx:pt>
          <cx:pt idx="5195">1650</cx:pt>
          <cx:pt idx="5196">1650</cx:pt>
          <cx:pt idx="5197">1600</cx:pt>
          <cx:pt idx="5198">1500</cx:pt>
          <cx:pt idx="5199">1600</cx:pt>
          <cx:pt idx="5200">1350</cx:pt>
          <cx:pt idx="5201">1150</cx:pt>
          <cx:pt idx="5202">1350</cx:pt>
          <cx:pt idx="5203">1150</cx:pt>
          <cx:pt idx="5204">1600</cx:pt>
          <cx:pt idx="5205">1450</cx:pt>
          <cx:pt idx="5206">1750</cx:pt>
          <cx:pt idx="5207">1450</cx:pt>
          <cx:pt idx="5208">1400</cx:pt>
          <cx:pt idx="5209">1600</cx:pt>
          <cx:pt idx="5210">1500</cx:pt>
          <cx:pt idx="5211">1400</cx:pt>
          <cx:pt idx="5212">1500</cx:pt>
          <cx:pt idx="5213">1450</cx:pt>
          <cx:pt idx="5214">950</cx:pt>
          <cx:pt idx="5215">1250</cx:pt>
          <cx:pt idx="5216">1000</cx:pt>
          <cx:pt idx="5217">1400</cx:pt>
          <cx:pt idx="5218">1400</cx:pt>
          <cx:pt idx="5219">1300</cx:pt>
          <cx:pt idx="5220">1300</cx:pt>
          <cx:pt idx="5221">1150</cx:pt>
          <cx:pt idx="5222">1250</cx:pt>
          <cx:pt idx="5223">1150</cx:pt>
          <cx:pt idx="5224">1050</cx:pt>
          <cx:pt idx="5225">1350</cx:pt>
          <cx:pt idx="5226">1250</cx:pt>
          <cx:pt idx="5227">1600</cx:pt>
          <cx:pt idx="5228">1500</cx:pt>
          <cx:pt idx="5229">1950</cx:pt>
          <cx:pt idx="5230">1950</cx:pt>
          <cx:pt idx="5231">1850</cx:pt>
          <cx:pt idx="5232">1850</cx:pt>
          <cx:pt idx="5233">1600</cx:pt>
          <cx:pt idx="5234">1500</cx:pt>
          <cx:pt idx="5235">1250</cx:pt>
          <cx:pt idx="5236">1150</cx:pt>
          <cx:pt idx="5237">1400</cx:pt>
          <cx:pt idx="5238">1250</cx:pt>
          <cx:pt idx="5239">1300</cx:pt>
          <cx:pt idx="5240">1200</cx:pt>
          <cx:pt idx="5241">1500</cx:pt>
          <cx:pt idx="5242">1500</cx:pt>
          <cx:pt idx="5243">1600</cx:pt>
          <cx:pt idx="5244">1500</cx:pt>
          <cx:pt idx="5245">1400</cx:pt>
          <cx:pt idx="5246">1500</cx:pt>
          <cx:pt idx="5247">1450</cx:pt>
          <cx:pt idx="5248">1850</cx:pt>
          <cx:pt idx="5249">1650</cx:pt>
          <cx:pt idx="5250">1300</cx:pt>
          <cx:pt idx="5251">1350</cx:pt>
          <cx:pt idx="5252">1300</cx:pt>
          <cx:pt idx="5253">1200</cx:pt>
          <cx:pt idx="5254">1350</cx:pt>
          <cx:pt idx="5255">1200</cx:pt>
          <cx:pt idx="5256">1300</cx:pt>
          <cx:pt idx="5257">1250</cx:pt>
          <cx:pt idx="5258">1000</cx:pt>
          <cx:pt idx="5259">1600</cx:pt>
          <cx:pt idx="5260">1600</cx:pt>
          <cx:pt idx="5261">1300</cx:pt>
          <cx:pt idx="5262">1200</cx:pt>
          <cx:pt idx="5263">1150</cx:pt>
          <cx:pt idx="5264">1600</cx:pt>
          <cx:pt idx="5265">1450</cx:pt>
          <cx:pt idx="5266">1600</cx:pt>
          <cx:pt idx="5267">1450</cx:pt>
          <cx:pt idx="5268">1350</cx:pt>
          <cx:pt idx="5269">1250</cx:pt>
          <cx:pt idx="5270">1200</cx:pt>
          <cx:pt idx="5271">1600</cx:pt>
          <cx:pt idx="5272">1500</cx:pt>
          <cx:pt idx="5273">1750</cx:pt>
          <cx:pt idx="5274">1600</cx:pt>
          <cx:pt idx="5275">1750</cx:pt>
          <cx:pt idx="5276">1750</cx:pt>
          <cx:pt idx="5277">1400</cx:pt>
          <cx:pt idx="5278">1350</cx:pt>
          <cx:pt idx="5279">1450</cx:pt>
          <cx:pt idx="5280">1350</cx:pt>
          <cx:pt idx="5281">1600</cx:pt>
          <cx:pt idx="5282">1500</cx:pt>
          <cx:pt idx="5283">1600</cx:pt>
          <cx:pt idx="5284">1500</cx:pt>
          <cx:pt idx="5285">1750</cx:pt>
          <cx:pt idx="5286">1450</cx:pt>
          <cx:pt idx="5287">1250</cx:pt>
          <cx:pt idx="5288">1500</cx:pt>
          <cx:pt idx="5289">1400</cx:pt>
          <cx:pt idx="5290">1650</cx:pt>
          <cx:pt idx="5291">1750</cx:pt>
          <cx:pt idx="5292">1400</cx:pt>
          <cx:pt idx="5293">1250</cx:pt>
          <cx:pt idx="5294">1600</cx:pt>
          <cx:pt idx="5295">1450</cx:pt>
          <cx:pt idx="5296">1600</cx:pt>
          <cx:pt idx="5297">1500</cx:pt>
          <cx:pt idx="5298">1500</cx:pt>
          <cx:pt idx="5299">1450</cx:pt>
          <cx:pt idx="5300">1850</cx:pt>
          <cx:pt idx="5301">1500</cx:pt>
          <cx:pt idx="5302">1400</cx:pt>
          <cx:pt idx="5303">1650</cx:pt>
          <cx:pt idx="5304">1750</cx:pt>
          <cx:pt idx="5305">1500</cx:pt>
          <cx:pt idx="5306">1400</cx:pt>
          <cx:pt idx="5307">1650</cx:pt>
          <cx:pt idx="5308">1750</cx:pt>
          <cx:pt idx="5309">1400</cx:pt>
          <cx:pt idx="5310">1250</cx:pt>
          <cx:pt idx="5311">1350</cx:pt>
          <cx:pt idx="5312">1300</cx:pt>
          <cx:pt idx="5313">1500</cx:pt>
          <cx:pt idx="5314">1400</cx:pt>
          <cx:pt idx="5315">1500</cx:pt>
          <cx:pt idx="5316">1450</cx:pt>
          <cx:pt idx="5317">1500</cx:pt>
          <cx:pt idx="5318">1750</cx:pt>
          <cx:pt idx="5319">1450</cx:pt>
          <cx:pt idx="5320">1250</cx:pt>
          <cx:pt idx="5321">1500</cx:pt>
          <cx:pt idx="5322">1750</cx:pt>
          <cx:pt idx="5323">1300</cx:pt>
          <cx:pt idx="5324">1350</cx:pt>
          <cx:pt idx="5325">1300</cx:pt>
          <cx:pt idx="5326">1200</cx:pt>
          <cx:pt idx="5327">1500</cx:pt>
          <cx:pt idx="5328">1450</cx:pt>
          <cx:pt idx="5329">1750</cx:pt>
          <cx:pt idx="5330">1650</cx:pt>
          <cx:pt idx="5331">1350</cx:pt>
          <cx:pt idx="5332">1250</cx:pt>
          <cx:pt idx="5333">1150</cx:pt>
          <cx:pt idx="5334">1600</cx:pt>
          <cx:pt idx="5335">1450</cx:pt>
          <cx:pt idx="5336">1600</cx:pt>
          <cx:pt idx="5337">1450</cx:pt>
          <cx:pt idx="5338">1850</cx:pt>
          <cx:pt idx="5339">1600</cx:pt>
          <cx:pt idx="5340">1450</cx:pt>
          <cx:pt idx="5341">1850</cx:pt>
          <cx:pt idx="5342">1850</cx:pt>
          <cx:pt idx="5343">1600</cx:pt>
          <cx:pt idx="5344">1450</cx:pt>
          <cx:pt idx="5345">1600</cx:pt>
          <cx:pt idx="5346">1450</cx:pt>
          <cx:pt idx="5347">1650</cx:pt>
          <cx:pt idx="5348">1600</cx:pt>
          <cx:pt idx="5349">1450</cx:pt>
          <cx:pt idx="5350">1850</cx:pt>
          <cx:pt idx="5351">1750</cx:pt>
          <cx:pt idx="5352">1650</cx:pt>
          <cx:pt idx="5353">1650</cx:pt>
          <cx:pt idx="5354">1650</cx:pt>
          <cx:pt idx="5355">1650</cx:pt>
          <cx:pt idx="5356">1500</cx:pt>
          <cx:pt idx="5357">1650</cx:pt>
          <cx:pt idx="5358">1750</cx:pt>
          <cx:pt idx="5359">1750</cx:pt>
          <cx:pt idx="5360">1650</cx:pt>
          <cx:pt idx="5361">1650</cx:pt>
          <cx:pt idx="5362">1300</cx:pt>
          <cx:pt idx="5363">1600</cx:pt>
          <cx:pt idx="5364">1750</cx:pt>
          <cx:pt idx="5365">1750</cx:pt>
          <cx:pt idx="5366">1750</cx:pt>
          <cx:pt idx="5367">1850</cx:pt>
          <cx:pt idx="5368">1750</cx:pt>
          <cx:pt idx="5369">1600</cx:pt>
          <cx:pt idx="5370">1500</cx:pt>
          <cx:pt idx="5371">1450</cx:pt>
          <cx:pt idx="5372">1450</cx:pt>
          <cx:pt idx="5373">1650</cx:pt>
          <cx:pt idx="5374">1650</cx:pt>
          <cx:pt idx="5375">1600</cx:pt>
          <cx:pt idx="5376">1650</cx:pt>
          <cx:pt idx="5377">1650</cx:pt>
          <cx:pt idx="5378">1650</cx:pt>
          <cx:pt idx="5379">1650</cx:pt>
          <cx:pt idx="5380">1750</cx:pt>
          <cx:pt idx="5381">1850</cx:pt>
          <cx:pt idx="5382">1600</cx:pt>
          <cx:pt idx="5383">1350</cx:pt>
          <cx:pt idx="5384">1650</cx:pt>
          <cx:pt idx="5385">1500</cx:pt>
          <cx:pt idx="5386">1750</cx:pt>
          <cx:pt idx="5387">1650</cx:pt>
          <cx:pt idx="5388">1650</cx:pt>
          <cx:pt idx="5389">1500</cx:pt>
          <cx:pt idx="5390">1650</cx:pt>
          <cx:pt idx="5391">1850</cx:pt>
          <cx:pt idx="5392">1650</cx:pt>
          <cx:pt idx="5393">1500</cx:pt>
          <cx:pt idx="5394">1300</cx:pt>
          <cx:pt idx="5395">1600</cx:pt>
          <cx:pt idx="5396">1650</cx:pt>
          <cx:pt idx="5397">1650</cx:pt>
          <cx:pt idx="5398">1850</cx:pt>
          <cx:pt idx="5399">1650</cx:pt>
          <cx:pt idx="5400">1850</cx:pt>
          <cx:pt idx="5401">1600</cx:pt>
          <cx:pt idx="5402">1850</cx:pt>
          <cx:pt idx="5403">1500</cx:pt>
          <cx:pt idx="5404">1450</cx:pt>
          <cx:pt idx="5405">1750</cx:pt>
          <cx:pt idx="5406">1650</cx:pt>
          <cx:pt idx="5407">1650</cx:pt>
          <cx:pt idx="5408">1750</cx:pt>
          <cx:pt idx="5409">1850</cx:pt>
          <cx:pt idx="5410">1600</cx:pt>
          <cx:pt idx="5411">1750</cx:pt>
          <cx:pt idx="5412">1850</cx:pt>
          <cx:pt idx="5413">1600</cx:pt>
          <cx:pt idx="5414">1850</cx:pt>
          <cx:pt idx="5415">1750</cx:pt>
          <cx:pt idx="5416">1750</cx:pt>
          <cx:pt idx="5417">1600</cx:pt>
          <cx:pt idx="5418">1600</cx:pt>
          <cx:pt idx="5419">1500</cx:pt>
          <cx:pt idx="5420">1400</cx:pt>
          <cx:pt idx="5421">1250</cx:pt>
          <cx:pt idx="5422">1600</cx:pt>
          <cx:pt idx="5423">1450</cx:pt>
          <cx:pt idx="5424">1400</cx:pt>
          <cx:pt idx="5425">1250</cx:pt>
          <cx:pt idx="5426">1350</cx:pt>
          <cx:pt idx="5427">1350</cx:pt>
          <cx:pt idx="5428">1300</cx:pt>
          <cx:pt idx="5429">1250</cx:pt>
          <cx:pt idx="5430">1350</cx:pt>
          <cx:pt idx="5431">1250</cx:pt>
          <cx:pt idx="5432">1850</cx:pt>
          <cx:pt idx="5433">1850</cx:pt>
          <cx:pt idx="5434">1650</cx:pt>
          <cx:pt idx="5435">1850</cx:pt>
          <cx:pt idx="5436">1850</cx:pt>
          <cx:pt idx="5437">1750</cx:pt>
          <cx:pt idx="5438">2500</cx:pt>
          <cx:pt idx="5439">1950</cx:pt>
          <cx:pt idx="5440">1950</cx:pt>
          <cx:pt idx="5441">1950</cx:pt>
          <cx:pt idx="5442">1950</cx:pt>
          <cx:pt idx="5443">1750</cx:pt>
          <cx:pt idx="5444">1850</cx:pt>
          <cx:pt idx="5445">1950</cx:pt>
          <cx:pt idx="5446">1950</cx:pt>
          <cx:pt idx="5447">1950</cx:pt>
          <cx:pt idx="5448">2050</cx:pt>
          <cx:pt idx="5449">2050</cx:pt>
          <cx:pt idx="5450">1950</cx:pt>
          <cx:pt idx="5451">2050</cx:pt>
          <cx:pt idx="5452">2050</cx:pt>
          <cx:pt idx="5453">1850</cx:pt>
          <cx:pt idx="5454">1950</cx:pt>
          <cx:pt idx="5455">1950</cx:pt>
          <cx:pt idx="5456">1950</cx:pt>
          <cx:pt idx="5457">1750</cx:pt>
          <cx:pt idx="5458">1850</cx:pt>
          <cx:pt idx="5459">1950</cx:pt>
          <cx:pt idx="5460">1950</cx:pt>
          <cx:pt idx="5461">1950</cx:pt>
          <cx:pt idx="5462">1950</cx:pt>
          <cx:pt idx="5463">1850</cx:pt>
          <cx:pt idx="5464">2350</cx:pt>
          <cx:pt idx="5465">1500</cx:pt>
          <cx:pt idx="5466">1500</cx:pt>
          <cx:pt idx="5467">1500</cx:pt>
          <cx:pt idx="5468">1500</cx:pt>
          <cx:pt idx="5469">650</cx:pt>
          <cx:pt idx="5470">1450</cx:pt>
          <cx:pt idx="5471">1500</cx:pt>
          <cx:pt idx="5472">1450</cx:pt>
          <cx:pt idx="5473">1600</cx:pt>
          <cx:pt idx="5474">1500</cx:pt>
          <cx:pt idx="5475">1450</cx:pt>
          <cx:pt idx="5476">1500</cx:pt>
          <cx:pt idx="5477">1450</cx:pt>
          <cx:pt idx="5478">950</cx:pt>
          <cx:pt idx="5479">1250</cx:pt>
          <cx:pt idx="5480">1050</cx:pt>
          <cx:pt idx="5481">1400</cx:pt>
          <cx:pt idx="5482">1400</cx:pt>
          <cx:pt idx="5483">1300</cx:pt>
          <cx:pt idx="5484">1300</cx:pt>
          <cx:pt idx="5485">1150</cx:pt>
          <cx:pt idx="5486">1250</cx:pt>
          <cx:pt idx="5487">1150</cx:pt>
          <cx:pt idx="5488">1050</cx:pt>
          <cx:pt idx="5489">1600</cx:pt>
          <cx:pt idx="5490">1450</cx:pt>
          <cx:pt idx="5491">1650</cx:pt>
          <cx:pt idx="5492">1650</cx:pt>
          <cx:pt idx="5493">1500</cx:pt>
          <cx:pt idx="5494">1250</cx:pt>
          <cx:pt idx="5495">1150</cx:pt>
          <cx:pt idx="5496">1400</cx:pt>
          <cx:pt idx="5497">1300</cx:pt>
          <cx:pt idx="5498">1600</cx:pt>
          <cx:pt idx="5499">1500</cx:pt>
          <cx:pt idx="5500">1450</cx:pt>
          <cx:pt idx="5501">1500</cx:pt>
          <cx:pt idx="5502">1450</cx:pt>
          <cx:pt idx="5503">1750</cx:pt>
          <cx:pt idx="5504">1600</cx:pt>
          <cx:pt idx="5505">1300</cx:pt>
          <cx:pt idx="5506">1350</cx:pt>
          <cx:pt idx="5507">1200</cx:pt>
          <cx:pt idx="5508">1300</cx:pt>
          <cx:pt idx="5509">1350</cx:pt>
          <cx:pt idx="5510">1200</cx:pt>
          <cx:pt idx="5511">1350</cx:pt>
          <cx:pt idx="5512">1300</cx:pt>
          <cx:pt idx="5513">1250</cx:pt>
          <cx:pt idx="5514">1050</cx:pt>
          <cx:pt idx="5515">1500</cx:pt>
          <cx:pt idx="5516">1850</cx:pt>
          <cx:pt idx="5517">1350</cx:pt>
          <cx:pt idx="5518">1300</cx:pt>
          <cx:pt idx="5519">1600</cx:pt>
          <cx:pt idx="5520">1450</cx:pt>
          <cx:pt idx="5521">1600</cx:pt>
          <cx:pt idx="5522">1450</cx:pt>
          <cx:pt idx="5523">1350</cx:pt>
          <cx:pt idx="5524">1250</cx:pt>
          <cx:pt idx="5525">1150</cx:pt>
          <cx:pt idx="5526">1750</cx:pt>
          <cx:pt idx="5527">1750</cx:pt>
          <cx:pt idx="5528">1850</cx:pt>
          <cx:pt idx="5529">1400</cx:pt>
          <cx:pt idx="5530">1350</cx:pt>
          <cx:pt idx="5531">1450</cx:pt>
          <cx:pt idx="5532">1350</cx:pt>
          <cx:pt idx="5533">1600</cx:pt>
          <cx:pt idx="5534">1500</cx:pt>
          <cx:pt idx="5535">1750</cx:pt>
          <cx:pt idx="5536">1450</cx:pt>
          <cx:pt idx="5537">1300</cx:pt>
          <cx:pt idx="5538">1500</cx:pt>
          <cx:pt idx="5539">1400</cx:pt>
          <cx:pt idx="5540">1650</cx:pt>
          <cx:pt idx="5541">1650</cx:pt>
          <cx:pt idx="5542">1350</cx:pt>
          <cx:pt idx="5543">1300</cx:pt>
          <cx:pt idx="5544">1350</cx:pt>
          <cx:pt idx="5545">1450</cx:pt>
          <cx:pt idx="5546">1300</cx:pt>
          <cx:pt idx="5547">1400</cx:pt>
          <cx:pt idx="5548">1350</cx:pt>
          <cx:pt idx="5549">1250</cx:pt>
          <cx:pt idx="5550">1600</cx:pt>
          <cx:pt idx="5551">1450</cx:pt>
          <cx:pt idx="5552">1500</cx:pt>
          <cx:pt idx="5553">1450</cx:pt>
          <cx:pt idx="5554">1500</cx:pt>
          <cx:pt idx="5555">1600</cx:pt>
          <cx:pt idx="5556">1750</cx:pt>
          <cx:pt idx="5557">1400</cx:pt>
          <cx:pt idx="5558">1650</cx:pt>
          <cx:pt idx="5559">1650</cx:pt>
          <cx:pt idx="5560">1500</cx:pt>
          <cx:pt idx="5561">1400</cx:pt>
          <cx:pt idx="5562">1650</cx:pt>
          <cx:pt idx="5563">1650</cx:pt>
          <cx:pt idx="5564">1350</cx:pt>
          <cx:pt idx="5565">1300</cx:pt>
          <cx:pt idx="5566">1500</cx:pt>
          <cx:pt idx="5567">1400</cx:pt>
          <cx:pt idx="5568">1650</cx:pt>
          <cx:pt idx="5569">1450</cx:pt>
          <cx:pt idx="5570">1350</cx:pt>
          <cx:pt idx="5571">1350</cx:pt>
          <cx:pt idx="5572">1500</cx:pt>
          <cx:pt idx="5573">1450</cx:pt>
          <cx:pt idx="5574">1500</cx:pt>
          <cx:pt idx="5575">1500</cx:pt>
          <cx:pt idx="5576">1650</cx:pt>
          <cx:pt idx="5577">1450</cx:pt>
          <cx:pt idx="5578">1300</cx:pt>
          <cx:pt idx="5579">1500</cx:pt>
          <cx:pt idx="5580">1500</cx:pt>
          <cx:pt idx="5581">1650</cx:pt>
          <cx:pt idx="5582">1300</cx:pt>
          <cx:pt idx="5583">1350</cx:pt>
          <cx:pt idx="5584">1200</cx:pt>
          <cx:pt idx="5585">1300</cx:pt>
          <cx:pt idx="5586">1500</cx:pt>
          <cx:pt idx="5587">1450</cx:pt>
          <cx:pt idx="5588">1750</cx:pt>
          <cx:pt idx="5589">1650</cx:pt>
          <cx:pt idx="5590">1350</cx:pt>
          <cx:pt idx="5591">1250</cx:pt>
          <cx:pt idx="5592">1150</cx:pt>
          <cx:pt idx="5593">1150</cx:pt>
          <cx:pt idx="5594">1100</cx:pt>
          <cx:pt idx="5595">1600</cx:pt>
          <cx:pt idx="5596">1450</cx:pt>
          <cx:pt idx="5597">1600</cx:pt>
          <cx:pt idx="5598">1450</cx:pt>
          <cx:pt idx="5599">1650</cx:pt>
          <cx:pt idx="5600">1600</cx:pt>
          <cx:pt idx="5601">1450</cx:pt>
          <cx:pt idx="5602">1850</cx:pt>
          <cx:pt idx="5603">1750</cx:pt>
          <cx:pt idx="5604">1650</cx:pt>
          <cx:pt idx="5605">1650</cx:pt>
          <cx:pt idx="5606">1650</cx:pt>
          <cx:pt idx="5607">1650</cx:pt>
          <cx:pt idx="5608">1650</cx:pt>
          <cx:pt idx="5609">1500</cx:pt>
          <cx:pt idx="5610">1650</cx:pt>
          <cx:pt idx="5611">1750</cx:pt>
          <cx:pt idx="5612">1750</cx:pt>
          <cx:pt idx="5613">1850</cx:pt>
          <cx:pt idx="5614">1650</cx:pt>
          <cx:pt idx="5615">1650</cx:pt>
          <cx:pt idx="5616">1600</cx:pt>
          <cx:pt idx="5617">1750</cx:pt>
          <cx:pt idx="5618">1750</cx:pt>
          <cx:pt idx="5619">1850</cx:pt>
          <cx:pt idx="5620">1500</cx:pt>
          <cx:pt idx="5621">1600</cx:pt>
          <cx:pt idx="5622">1450</cx:pt>
          <cx:pt idx="5623">1500</cx:pt>
          <cx:pt idx="5624">1650</cx:pt>
          <cx:pt idx="5625">1650</cx:pt>
          <cx:pt idx="5626">1600</cx:pt>
          <cx:pt idx="5627">1750</cx:pt>
          <cx:pt idx="5628">1650</cx:pt>
          <cx:pt idx="5629">1750</cx:pt>
          <cx:pt idx="5630">1750</cx:pt>
          <cx:pt idx="5631">1750</cx:pt>
          <cx:pt idx="5632">1600</cx:pt>
          <cx:pt idx="5633">1400</cx:pt>
          <cx:pt idx="5634">1650</cx:pt>
          <cx:pt idx="5635">1750</cx:pt>
          <cx:pt idx="5636">1650</cx:pt>
          <cx:pt idx="5637">1750</cx:pt>
          <cx:pt idx="5638">1600</cx:pt>
          <cx:pt idx="5639">1300</cx:pt>
          <cx:pt idx="5640">1750</cx:pt>
          <cx:pt idx="5641">1650</cx:pt>
          <cx:pt idx="5642">1650</cx:pt>
          <cx:pt idx="5643">1750</cx:pt>
          <cx:pt idx="5644">1600</cx:pt>
          <cx:pt idx="5645">1750</cx:pt>
          <cx:pt idx="5646">1650</cx:pt>
          <cx:pt idx="5647">1500</cx:pt>
          <cx:pt idx="5648">1450</cx:pt>
          <cx:pt idx="5649">1750</cx:pt>
          <cx:pt idx="5650">1500</cx:pt>
          <cx:pt idx="5651">1450</cx:pt>
          <cx:pt idx="5652">1750</cx:pt>
          <cx:pt idx="5653">1650</cx:pt>
          <cx:pt idx="5654">1750</cx:pt>
          <cx:pt idx="5655">1750</cx:pt>
          <cx:pt idx="5656">1650</cx:pt>
          <cx:pt idx="5657">1650</cx:pt>
          <cx:pt idx="5658">1650</cx:pt>
          <cx:pt idx="5659">1850</cx:pt>
          <cx:pt idx="5660">1650</cx:pt>
          <cx:pt idx="5661">1750</cx:pt>
          <cx:pt idx="5662">1850</cx:pt>
          <cx:pt idx="5663">1650</cx:pt>
          <cx:pt idx="5664">1650</cx:pt>
          <cx:pt idx="5665">1750</cx:pt>
          <cx:pt idx="5666">1850</cx:pt>
          <cx:pt idx="5667">1750</cx:pt>
          <cx:pt idx="5668">1750</cx:pt>
          <cx:pt idx="5669">1750</cx:pt>
          <cx:pt idx="5670">1600</cx:pt>
          <cx:pt idx="5671">1600</cx:pt>
          <cx:pt idx="5672">1500</cx:pt>
          <cx:pt idx="5673">1600</cx:pt>
          <cx:pt idx="5674">1450</cx:pt>
          <cx:pt idx="5675">1300</cx:pt>
          <cx:pt idx="5676">1350</cx:pt>
          <cx:pt idx="5677">1300</cx:pt>
          <cx:pt idx="5678">1350</cx:pt>
          <cx:pt idx="5679">1250</cx:pt>
          <cx:pt idx="5680">1350</cx:pt>
          <cx:pt idx="5681">1350</cx:pt>
          <cx:pt idx="5682">1350</cx:pt>
          <cx:pt idx="5683">1400</cx:pt>
          <cx:pt idx="5684">1850</cx:pt>
          <cx:pt idx="5685">1750</cx:pt>
          <cx:pt idx="5686">1850</cx:pt>
          <cx:pt idx="5687">1750</cx:pt>
          <cx:pt idx="5688">1850</cx:pt>
          <cx:pt idx="5689">1850</cx:pt>
          <cx:pt idx="5690">1650</cx:pt>
          <cx:pt idx="5691">1500</cx:pt>
          <cx:pt idx="5692">1750</cx:pt>
          <cx:pt idx="5693">2500</cx:pt>
          <cx:pt idx="5694">1850</cx:pt>
          <cx:pt idx="5695">1950</cx:pt>
          <cx:pt idx="5696">1950</cx:pt>
          <cx:pt idx="5697">1750</cx:pt>
          <cx:pt idx="5698">1850</cx:pt>
          <cx:pt idx="5699">1850</cx:pt>
          <cx:pt idx="5700">1950</cx:pt>
          <cx:pt idx="5701">1950</cx:pt>
          <cx:pt idx="5702">2050</cx:pt>
          <cx:pt idx="5703">1950</cx:pt>
          <cx:pt idx="5704">2050</cx:pt>
          <cx:pt idx="5705">2050</cx:pt>
          <cx:pt idx="5706">1850</cx:pt>
          <cx:pt idx="5707">1950</cx:pt>
          <cx:pt idx="5708">1950</cx:pt>
          <cx:pt idx="5709">1950</cx:pt>
          <cx:pt idx="5710">1850</cx:pt>
          <cx:pt idx="5711">1750</cx:pt>
          <cx:pt idx="5712">1850</cx:pt>
          <cx:pt idx="5713">1850</cx:pt>
          <cx:pt idx="5714">1950</cx:pt>
          <cx:pt idx="5715">1850</cx:pt>
          <cx:pt idx="5716">1850</cx:pt>
          <cx:pt idx="5717">2350</cx:pt>
          <cx:pt idx="5718">1650</cx:pt>
          <cx:pt idx="5719">1500</cx:pt>
          <cx:pt idx="5720">1500</cx:pt>
          <cx:pt idx="5721">1500</cx:pt>
          <cx:pt idx="5722">1500</cx:pt>
          <cx:pt idx="5723">750</cx:pt>
          <cx:pt idx="5724">750</cx:pt>
          <cx:pt idx="5725">650</cx:pt>
          <cx:pt idx="5726">1500</cx:pt>
          <cx:pt idx="5727">1650</cx:pt>
          <cx:pt idx="5728">1500</cx:pt>
          <cx:pt idx="5729">1450</cx:pt>
          <cx:pt idx="5730">1250</cx:pt>
          <cx:pt idx="5731">1400</cx:pt>
          <cx:pt idx="5732">1350</cx:pt>
          <cx:pt idx="5733">1100</cx:pt>
          <cx:pt idx="5734">1050</cx:pt>
          <cx:pt idx="5735">1600</cx:pt>
          <cx:pt idx="5736">1450</cx:pt>
          <cx:pt idx="5737">1650</cx:pt>
          <cx:pt idx="5738">1500</cx:pt>
          <cx:pt idx="5739">1750</cx:pt>
          <cx:pt idx="5740">1650</cx:pt>
          <cx:pt idx="5741">1600</cx:pt>
          <cx:pt idx="5742">1350</cx:pt>
          <cx:pt idx="5743">1350</cx:pt>
          <cx:pt idx="5744">1200</cx:pt>
          <cx:pt idx="5745">1300</cx:pt>
          <cx:pt idx="5746">1350</cx:pt>
          <cx:pt idx="5747">1200</cx:pt>
          <cx:pt idx="5748">1350</cx:pt>
          <cx:pt idx="5749">1300</cx:pt>
          <cx:pt idx="5750">1250</cx:pt>
          <cx:pt idx="5751">1050</cx:pt>
          <cx:pt idx="5752">1600</cx:pt>
          <cx:pt idx="5753">1850</cx:pt>
          <cx:pt idx="5754">1250</cx:pt>
          <cx:pt idx="5755">1300</cx:pt>
          <cx:pt idx="5756">1600</cx:pt>
          <cx:pt idx="5757">1450</cx:pt>
          <cx:pt idx="5758">1600</cx:pt>
          <cx:pt idx="5759">1450</cx:pt>
          <cx:pt idx="5760">1500</cx:pt>
          <cx:pt idx="5761">1450</cx:pt>
          <cx:pt idx="5762">1450</cx:pt>
          <cx:pt idx="5763">1650</cx:pt>
          <cx:pt idx="5764">1500</cx:pt>
          <cx:pt idx="5765">1300</cx:pt>
          <cx:pt idx="5766">1150</cx:pt>
          <cx:pt idx="5767">1150</cx:pt>
          <cx:pt idx="5768">1650</cx:pt>
          <cx:pt idx="5769">1500</cx:pt>
          <cx:pt idx="5770">1750</cx:pt>
          <cx:pt idx="5771">1650</cx:pt>
          <cx:pt idx="5772">1750</cx:pt>
          <cx:pt idx="5773">1750</cx:pt>
          <cx:pt idx="5774">1650</cx:pt>
          <cx:pt idx="5775">1400</cx:pt>
          <cx:pt idx="5776">1350</cx:pt>
          <cx:pt idx="5777">1500</cx:pt>
          <cx:pt idx="5778">1400</cx:pt>
          <cx:pt idx="5779">1600</cx:pt>
          <cx:pt idx="5780">1500</cx:pt>
          <cx:pt idx="5781">1450</cx:pt>
          <cx:pt idx="5782">1350</cx:pt>
          <cx:pt idx="5783">1650</cx:pt>
          <cx:pt idx="5784">1500</cx:pt>
          <cx:pt idx="5785">1750</cx:pt>
          <cx:pt idx="5786">1650</cx:pt>
          <cx:pt idx="5787">1750</cx:pt>
          <cx:pt idx="5788">1350</cx:pt>
          <cx:pt idx="5789">1400</cx:pt>
          <cx:pt idx="5790">1450</cx:pt>
          <cx:pt idx="5791">1250</cx:pt>
          <cx:pt idx="5792">1400</cx:pt>
          <cx:pt idx="5793">1200</cx:pt>
          <cx:pt idx="5794">1200</cx:pt>
          <cx:pt idx="5795">1150</cx:pt>
          <cx:pt idx="5796">1150</cx:pt>
          <cx:pt idx="5797">1400</cx:pt>
          <cx:pt idx="5798">1250</cx:pt>
          <cx:pt idx="5799">1400</cx:pt>
          <cx:pt idx="5800">1300</cx:pt>
          <cx:pt idx="5801">1400</cx:pt>
          <cx:pt idx="5802">1400</cx:pt>
          <cx:pt idx="5803">1500</cx:pt>
          <cx:pt idx="5804">1450</cx:pt>
          <cx:pt idx="5805">1400</cx:pt>
          <cx:pt idx="5806">1350</cx:pt>
          <cx:pt idx="5807">1500</cx:pt>
          <cx:pt idx="5808">1450</cx:pt>
          <cx:pt idx="5809">1750</cx:pt>
          <cx:pt idx="5810">1450</cx:pt>
          <cx:pt idx="5811">1650</cx:pt>
          <cx:pt idx="5812">1650</cx:pt>
          <cx:pt idx="5813">1350</cx:pt>
          <cx:pt idx="5814">1250</cx:pt>
          <cx:pt idx="5815">1450</cx:pt>
          <cx:pt idx="5816">1450</cx:pt>
          <cx:pt idx="5817">1300</cx:pt>
          <cx:pt idx="5818">1150</cx:pt>
          <cx:pt idx="5819">1400</cx:pt>
          <cx:pt idx="5820">1250</cx:pt>
          <cx:pt idx="5821">1650</cx:pt>
          <cx:pt idx="5822">1500</cx:pt>
          <cx:pt idx="5823">1350</cx:pt>
          <cx:pt idx="5824">1350</cx:pt>
          <cx:pt idx="5825">1500</cx:pt>
          <cx:pt idx="5826">1450</cx:pt>
          <cx:pt idx="5827">1600</cx:pt>
          <cx:pt idx="5828">1500</cx:pt>
          <cx:pt idx="5829">1600</cx:pt>
          <cx:pt idx="5830">1450</cx:pt>
          <cx:pt idx="5831">1350</cx:pt>
          <cx:pt idx="5832">1600</cx:pt>
          <cx:pt idx="5833">1500</cx:pt>
          <cx:pt idx="5834">1600</cx:pt>
          <cx:pt idx="5835">1500</cx:pt>
          <cx:pt idx="5836">1450</cx:pt>
          <cx:pt idx="5837">1500</cx:pt>
          <cx:pt idx="5838">1650</cx:pt>
          <cx:pt idx="5839">1500</cx:pt>
          <cx:pt idx="5840">1300</cx:pt>
          <cx:pt idx="5841">1350</cx:pt>
          <cx:pt idx="5842">1200</cx:pt>
          <cx:pt idx="5843">1300</cx:pt>
          <cx:pt idx="5844">1450</cx:pt>
          <cx:pt idx="5845">1450</cx:pt>
          <cx:pt idx="5846">1750</cx:pt>
          <cx:pt idx="5847">1750</cx:pt>
          <cx:pt idx="5848">1300</cx:pt>
          <cx:pt idx="5849">1150</cx:pt>
          <cx:pt idx="5850">1150</cx:pt>
          <cx:pt idx="5851">1150</cx:pt>
          <cx:pt idx="5852">1100</cx:pt>
          <cx:pt idx="5853">850</cx:pt>
          <cx:pt idx="5854">1600</cx:pt>
          <cx:pt idx="5855">1450</cx:pt>
          <cx:pt idx="5856">1650</cx:pt>
          <cx:pt idx="5857">1600</cx:pt>
          <cx:pt idx="5858">1450</cx:pt>
          <cx:pt idx="5859">1850</cx:pt>
          <cx:pt idx="5860">1750</cx:pt>
          <cx:pt idx="5861">1650</cx:pt>
          <cx:pt idx="5862">1650</cx:pt>
          <cx:pt idx="5863">1650</cx:pt>
          <cx:pt idx="5864">1650</cx:pt>
          <cx:pt idx="5865">1600</cx:pt>
          <cx:pt idx="5866">1650</cx:pt>
          <cx:pt idx="5867">1650</cx:pt>
          <cx:pt idx="5868">1750</cx:pt>
          <cx:pt idx="5869">1650</cx:pt>
          <cx:pt idx="5870">1750</cx:pt>
          <cx:pt idx="5871">1650</cx:pt>
          <cx:pt idx="5872">1650</cx:pt>
          <cx:pt idx="5873">1750</cx:pt>
          <cx:pt idx="5874">1650</cx:pt>
          <cx:pt idx="5875">1500</cx:pt>
          <cx:pt idx="5876">1500</cx:pt>
          <cx:pt idx="5877">1400</cx:pt>
          <cx:pt idx="5878">1450</cx:pt>
          <cx:pt idx="5879">1650</cx:pt>
          <cx:pt idx="5880">1650</cx:pt>
          <cx:pt idx="5881">1600</cx:pt>
          <cx:pt idx="5882">1750</cx:pt>
          <cx:pt idx="5883">1650</cx:pt>
          <cx:pt idx="5884">1750</cx:pt>
          <cx:pt idx="5885">1750</cx:pt>
          <cx:pt idx="5886">1750</cx:pt>
          <cx:pt idx="5887">1650</cx:pt>
          <cx:pt idx="5888">1850</cx:pt>
          <cx:pt idx="5889">1650</cx:pt>
          <cx:pt idx="5890">1750</cx:pt>
          <cx:pt idx="5891">1850</cx:pt>
          <cx:pt idx="5892">1600</cx:pt>
          <cx:pt idx="5893">1400</cx:pt>
          <cx:pt idx="5894">1650</cx:pt>
          <cx:pt idx="5895">1750</cx:pt>
          <cx:pt idx="5896">1600</cx:pt>
          <cx:pt idx="5897">1750</cx:pt>
          <cx:pt idx="5898">1750</cx:pt>
          <cx:pt idx="5899">1650</cx:pt>
          <cx:pt idx="5900">1650</cx:pt>
          <cx:pt idx="5901">1650</cx:pt>
          <cx:pt idx="5902">1600</cx:pt>
          <cx:pt idx="5903">1650</cx:pt>
          <cx:pt idx="5904">1600</cx:pt>
          <cx:pt idx="5905">1450</cx:pt>
          <cx:pt idx="5906">1400</cx:pt>
          <cx:pt idx="5907">1750</cx:pt>
          <cx:pt idx="5908">1450</cx:pt>
          <cx:pt idx="5909">1450</cx:pt>
          <cx:pt idx="5910">1750</cx:pt>
          <cx:pt idx="5911">1750</cx:pt>
          <cx:pt idx="5912">1750</cx:pt>
          <cx:pt idx="5913">1750</cx:pt>
          <cx:pt idx="5914">1600</cx:pt>
          <cx:pt idx="5915">1650</cx:pt>
          <cx:pt idx="5916">1850</cx:pt>
          <cx:pt idx="5917">1750</cx:pt>
          <cx:pt idx="5918">1750</cx:pt>
          <cx:pt idx="5919">1850</cx:pt>
          <cx:pt idx="5920">1750</cx:pt>
          <cx:pt idx="5921">1650</cx:pt>
          <cx:pt idx="5922">1850</cx:pt>
          <cx:pt idx="5923">1850</cx:pt>
          <cx:pt idx="5924">1750</cx:pt>
          <cx:pt idx="5925">1850</cx:pt>
          <cx:pt idx="5926">1750</cx:pt>
          <cx:pt idx="5927">1650</cx:pt>
          <cx:pt idx="5928">1600</cx:pt>
          <cx:pt idx="5929">1500</cx:pt>
          <cx:pt idx="5930">1350</cx:pt>
          <cx:pt idx="5931">1350</cx:pt>
          <cx:pt idx="5932">1300</cx:pt>
          <cx:pt idx="5933">1350</cx:pt>
          <cx:pt idx="5934">1350</cx:pt>
          <cx:pt idx="5935">1600</cx:pt>
          <cx:pt idx="5936">1450</cx:pt>
          <cx:pt idx="5937">1850</cx:pt>
          <cx:pt idx="5938">1750</cx:pt>
          <cx:pt idx="5939">1400</cx:pt>
          <cx:pt idx="5940">1450</cx:pt>
          <cx:pt idx="5941">1250</cx:pt>
          <cx:pt idx="5942">1400</cx:pt>
          <cx:pt idx="5943">1850</cx:pt>
          <cx:pt idx="5944">1850</cx:pt>
          <cx:pt idx="5945">1950</cx:pt>
          <cx:pt idx="5946">1850</cx:pt>
          <cx:pt idx="5947">1850</cx:pt>
          <cx:pt idx="5948">1750</cx:pt>
          <cx:pt idx="5949">1650</cx:pt>
          <cx:pt idx="5950">1450</cx:pt>
          <cx:pt idx="5951">1450</cx:pt>
          <cx:pt idx="5952">1750</cx:pt>
          <cx:pt idx="5953">2200</cx:pt>
          <cx:pt idx="5954">1750</cx:pt>
          <cx:pt idx="5955">1850</cx:pt>
          <cx:pt idx="5956">1950</cx:pt>
          <cx:pt idx="5957">1950</cx:pt>
          <cx:pt idx="5958">1850</cx:pt>
          <cx:pt idx="5959">1950</cx:pt>
          <cx:pt idx="5960">1950</cx:pt>
          <cx:pt idx="5961">1950</cx:pt>
          <cx:pt idx="5962">1950</cx:pt>
          <cx:pt idx="5963">1950</cx:pt>
          <cx:pt idx="5964">1950</cx:pt>
          <cx:pt idx="5965">1950</cx:pt>
          <cx:pt idx="5966">2050</cx:pt>
          <cx:pt idx="5967">2050</cx:pt>
          <cx:pt idx="5968">1750</cx:pt>
          <cx:pt idx="5969">1750</cx:pt>
          <cx:pt idx="5970">1850</cx:pt>
          <cx:pt idx="5971">2200</cx:pt>
          <cx:pt idx="5972">1750</cx:pt>
          <cx:pt idx="5973">1750</cx:pt>
          <cx:pt idx="5974">1500</cx:pt>
          <cx:pt idx="5975">1950</cx:pt>
          <cx:pt idx="5976">1650</cx:pt>
          <cx:pt idx="5977">1750</cx:pt>
          <cx:pt idx="5978">1650</cx:pt>
          <cx:pt idx="5979">1750</cx:pt>
          <cx:pt idx="5980">1500</cx:pt>
          <cx:pt idx="5981">1950</cx:pt>
          <cx:pt idx="5982">1750</cx:pt>
          <cx:pt idx="5983">1600</cx:pt>
          <cx:pt idx="5984">1950</cx:pt>
          <cx:pt idx="5985">1500</cx:pt>
          <cx:pt idx="5986">1450</cx:pt>
          <cx:pt idx="5987">750</cx:pt>
          <cx:pt idx="5988">650</cx:pt>
          <cx:pt idx="5989">1600</cx:pt>
          <cx:pt idx="5990">1750</cx:pt>
          <cx:pt idx="5991">1350</cx:pt>
          <cx:pt idx="5992">1450</cx:pt>
          <cx:pt idx="5993">1400</cx:pt>
          <cx:pt idx="5994">1350</cx:pt>
          <cx:pt idx="5995">1100</cx:pt>
          <cx:pt idx="5996">1050</cx:pt>
          <cx:pt idx="5997">1500</cx:pt>
          <cx:pt idx="5998">1500</cx:pt>
          <cx:pt idx="5999">1750</cx:pt>
          <cx:pt idx="6000">1850</cx:pt>
          <cx:pt idx="6001">1650</cx:pt>
          <cx:pt idx="6002">1500</cx:pt>
          <cx:pt idx="6003">1750</cx:pt>
          <cx:pt idx="6004">1300</cx:pt>
          <cx:pt idx="6005">1150</cx:pt>
          <cx:pt idx="6006">1400</cx:pt>
          <cx:pt idx="6007">1250</cx:pt>
          <cx:pt idx="6008">1350</cx:pt>
          <cx:pt idx="6009">1350</cx:pt>
          <cx:pt idx="6010">1300</cx:pt>
          <cx:pt idx="6011">1200</cx:pt>
          <cx:pt idx="6012">1350</cx:pt>
          <cx:pt idx="6013">1350</cx:pt>
          <cx:pt idx="6014">1300</cx:pt>
          <cx:pt idx="6015">1500</cx:pt>
          <cx:pt idx="6016">1850</cx:pt>
          <cx:pt idx="6017">1250</cx:pt>
          <cx:pt idx="6018">1300</cx:pt>
          <cx:pt idx="6019">1500</cx:pt>
          <cx:pt idx="6020">1450</cx:pt>
          <cx:pt idx="6021">1500</cx:pt>
          <cx:pt idx="6022">1450</cx:pt>
          <cx:pt idx="6023">1450</cx:pt>
          <cx:pt idx="6024">1450</cx:pt>
          <cx:pt idx="6025">1400</cx:pt>
          <cx:pt idx="6026">1450</cx:pt>
          <cx:pt idx="6027">1650</cx:pt>
          <cx:pt idx="6028">1500</cx:pt>
          <cx:pt idx="6029">1300</cx:pt>
          <cx:pt idx="6030">1150</cx:pt>
          <cx:pt idx="6031">1150</cx:pt>
          <cx:pt idx="6032">1650</cx:pt>
          <cx:pt idx="6033">1600</cx:pt>
          <cx:pt idx="6034">1750</cx:pt>
          <cx:pt idx="6035">1650</cx:pt>
          <cx:pt idx="6036">1750</cx:pt>
          <cx:pt idx="6037">1600</cx:pt>
          <cx:pt idx="6038">1750</cx:pt>
          <cx:pt idx="6039">1750</cx:pt>
          <cx:pt idx="6040">1750</cx:pt>
          <cx:pt idx="6041">1500</cx:pt>
          <cx:pt idx="6042">1400</cx:pt>
          <cx:pt idx="6043">1400</cx:pt>
          <cx:pt idx="6044">1350</cx:pt>
          <cx:pt idx="6045">1600</cx:pt>
          <cx:pt idx="6046">1500</cx:pt>
          <cx:pt idx="6047">1450</cx:pt>
          <cx:pt idx="6048">1300</cx:pt>
          <cx:pt idx="6049">1650</cx:pt>
          <cx:pt idx="6050">1600</cx:pt>
          <cx:pt idx="6051">1750</cx:pt>
          <cx:pt idx="6052">1650</cx:pt>
          <cx:pt idx="6053">1750</cx:pt>
          <cx:pt idx="6054">1350</cx:pt>
          <cx:pt idx="6055">1400</cx:pt>
          <cx:pt idx="6056">1400</cx:pt>
          <cx:pt idx="6057">1250</cx:pt>
          <cx:pt idx="6058">1400</cx:pt>
          <cx:pt idx="6059">1150</cx:pt>
          <cx:pt idx="6060">1200</cx:pt>
          <cx:pt idx="6061">1150</cx:pt>
          <cx:pt idx="6062">1150</cx:pt>
          <cx:pt idx="6063">1400</cx:pt>
          <cx:pt idx="6064">1400</cx:pt>
          <cx:pt idx="6065">1250</cx:pt>
          <cx:pt idx="6066">1400</cx:pt>
          <cx:pt idx="6067">1300</cx:pt>
          <cx:pt idx="6068">1400</cx:pt>
          <cx:pt idx="6069">1400</cx:pt>
          <cx:pt idx="6070">1500</cx:pt>
          <cx:pt idx="6071">1450</cx:pt>
          <cx:pt idx="6072">1450</cx:pt>
          <cx:pt idx="6073">1350</cx:pt>
          <cx:pt idx="6074">1600</cx:pt>
          <cx:pt idx="6075">1450</cx:pt>
          <cx:pt idx="6076">1450</cx:pt>
          <cx:pt idx="6077">1650</cx:pt>
          <cx:pt idx="6078">1650</cx:pt>
          <cx:pt idx="6079">1450</cx:pt>
          <cx:pt idx="6080">1450</cx:pt>
          <cx:pt idx="6081">1450</cx:pt>
          <cx:pt idx="6082">1500</cx:pt>
          <cx:pt idx="6083">1350</cx:pt>
          <cx:pt idx="6084">1500</cx:pt>
          <cx:pt idx="6085">1400</cx:pt>
          <cx:pt idx="6086">1600</cx:pt>
          <cx:pt idx="6087">1500</cx:pt>
          <cx:pt idx="6088">1600</cx:pt>
          <cx:pt idx="6089">1350</cx:pt>
          <cx:pt idx="6090">1300</cx:pt>
          <cx:pt idx="6091">1450</cx:pt>
          <cx:pt idx="6092">1400</cx:pt>
          <cx:pt idx="6093">1650</cx:pt>
          <cx:pt idx="6094">1450</cx:pt>
          <cx:pt idx="6095">1400</cx:pt>
          <cx:pt idx="6096">1650</cx:pt>
          <cx:pt idx="6097">1450</cx:pt>
          <cx:pt idx="6098">1450</cx:pt>
          <cx:pt idx="6099">1400</cx:pt>
          <cx:pt idx="6100">1450</cx:pt>
          <cx:pt idx="6101">1650</cx:pt>
          <cx:pt idx="6102">1500</cx:pt>
          <cx:pt idx="6103">1300</cx:pt>
          <cx:pt idx="6104">1350</cx:pt>
          <cx:pt idx="6105">1300</cx:pt>
          <cx:pt idx="6106">1200</cx:pt>
          <cx:pt idx="6107">1400</cx:pt>
          <cx:pt idx="6108">1350</cx:pt>
          <cx:pt idx="6109">1450</cx:pt>
          <cx:pt idx="6110">1450</cx:pt>
          <cx:pt idx="6111">1750</cx:pt>
          <cx:pt idx="6112">1750</cx:pt>
          <cx:pt idx="6113">1300</cx:pt>
          <cx:pt idx="6114">1150</cx:pt>
          <cx:pt idx="6115">1150</cx:pt>
          <cx:pt idx="6116">1150</cx:pt>
          <cx:pt idx="6117">1100</cx:pt>
          <cx:pt idx="6118">850</cx:pt>
          <cx:pt idx="6119">1500</cx:pt>
          <cx:pt idx="6120">1450</cx:pt>
          <cx:pt idx="6121">1600</cx:pt>
          <cx:pt idx="6122">1650</cx:pt>
          <cx:pt idx="6123">1600</cx:pt>
          <cx:pt idx="6124">1600</cx:pt>
          <cx:pt idx="6125">1500</cx:pt>
          <cx:pt idx="6126">1450</cx:pt>
          <cx:pt idx="6127">1850</cx:pt>
          <cx:pt idx="6128">1750</cx:pt>
          <cx:pt idx="6129">1650</cx:pt>
          <cx:pt idx="6130">1750</cx:pt>
          <cx:pt idx="6131">1850</cx:pt>
          <cx:pt idx="6132">1850</cx:pt>
          <cx:pt idx="6133">1650</cx:pt>
          <cx:pt idx="6134">1600</cx:pt>
          <cx:pt idx="6135">1750</cx:pt>
          <cx:pt idx="6136">1600</cx:pt>
          <cx:pt idx="6137">1650</cx:pt>
          <cx:pt idx="6138">1650</cx:pt>
          <cx:pt idx="6139">1750</cx:pt>
          <cx:pt idx="6140">1650</cx:pt>
          <cx:pt idx="6141">1600</cx:pt>
          <cx:pt idx="6142">1650</cx:pt>
          <cx:pt idx="6143">1750</cx:pt>
          <cx:pt idx="6144">1650</cx:pt>
          <cx:pt idx="6145">1500</cx:pt>
          <cx:pt idx="6146">1500</cx:pt>
          <cx:pt idx="6147">1400</cx:pt>
          <cx:pt idx="6148">1450</cx:pt>
          <cx:pt idx="6149">1650</cx:pt>
          <cx:pt idx="6150">1600</cx:pt>
          <cx:pt idx="6151">1500</cx:pt>
          <cx:pt idx="6152">1750</cx:pt>
          <cx:pt idx="6153">1750</cx:pt>
          <cx:pt idx="6154">1850</cx:pt>
          <cx:pt idx="6155">1750</cx:pt>
          <cx:pt idx="6156">1750</cx:pt>
          <cx:pt idx="6157">1650</cx:pt>
          <cx:pt idx="6158">1950</cx:pt>
          <cx:pt idx="6159">1850</cx:pt>
          <cx:pt idx="6160">1650</cx:pt>
          <cx:pt idx="6161">1650</cx:pt>
          <cx:pt idx="6162">1750</cx:pt>
          <cx:pt idx="6163">1600</cx:pt>
          <cx:pt idx="6164">1400</cx:pt>
          <cx:pt idx="6165">1650</cx:pt>
          <cx:pt idx="6166">1500</cx:pt>
          <cx:pt idx="6167">1500</cx:pt>
          <cx:pt idx="6168">1850</cx:pt>
          <cx:pt idx="6169">1650</cx:pt>
          <cx:pt idx="6170">1750</cx:pt>
          <cx:pt idx="6171">1650</cx:pt>
          <cx:pt idx="6172">1850</cx:pt>
          <cx:pt idx="6173">1850</cx:pt>
          <cx:pt idx="6174">1650</cx:pt>
          <cx:pt idx="6175">1650</cx:pt>
          <cx:pt idx="6176">1750</cx:pt>
          <cx:pt idx="6177">1650</cx:pt>
          <cx:pt idx="6178">1600</cx:pt>
          <cx:pt idx="6179">1450</cx:pt>
          <cx:pt idx="6180">1400</cx:pt>
          <cx:pt idx="6181">1650</cx:pt>
          <cx:pt idx="6182">1450</cx:pt>
          <cx:pt idx="6183">1450</cx:pt>
          <cx:pt idx="6184">1650</cx:pt>
          <cx:pt idx="6185">1650</cx:pt>
          <cx:pt idx="6186">1650</cx:pt>
          <cx:pt idx="6187">1850</cx:pt>
          <cx:pt idx="6188">2350</cx:pt>
          <cx:pt idx="6189">1750</cx:pt>
          <cx:pt idx="6190">1600</cx:pt>
          <cx:pt idx="6191">1750</cx:pt>
          <cx:pt idx="6192">1850</cx:pt>
          <cx:pt idx="6193">1650</cx:pt>
          <cx:pt idx="6194">1850</cx:pt>
          <cx:pt idx="6195">1650</cx:pt>
          <cx:pt idx="6196">1650</cx:pt>
          <cx:pt idx="6197">1850</cx:pt>
          <cx:pt idx="6198">1850</cx:pt>
          <cx:pt idx="6199">1650</cx:pt>
          <cx:pt idx="6200">1750</cx:pt>
          <cx:pt idx="6201">1650</cx:pt>
          <cx:pt idx="6202">1600</cx:pt>
          <cx:pt idx="6203">1600</cx:pt>
          <cx:pt idx="6204">1500</cx:pt>
          <cx:pt idx="6205">1400</cx:pt>
          <cx:pt idx="6206">1400</cx:pt>
          <cx:pt idx="6207">1400</cx:pt>
          <cx:pt idx="6208">1350</cx:pt>
          <cx:pt idx="6209">1350</cx:pt>
          <cx:pt idx="6210">1600</cx:pt>
          <cx:pt idx="6211">1450</cx:pt>
          <cx:pt idx="6212">1850</cx:pt>
          <cx:pt idx="6213">1750</cx:pt>
          <cx:pt idx="6214">1400</cx:pt>
          <cx:pt idx="6215">1400</cx:pt>
          <cx:pt idx="6216">1250</cx:pt>
          <cx:pt idx="6217">1400</cx:pt>
          <cx:pt idx="6218">1750</cx:pt>
          <cx:pt idx="6219">1850</cx:pt>
          <cx:pt idx="6220">1950</cx:pt>
          <cx:pt idx="6221">1750</cx:pt>
          <cx:pt idx="6222">1850</cx:pt>
          <cx:pt idx="6223">1750</cx:pt>
          <cx:pt idx="6224">1600</cx:pt>
          <cx:pt idx="6225">1450</cx:pt>
          <cx:pt idx="6226">1450</cx:pt>
          <cx:pt idx="6227">1650</cx:pt>
          <cx:pt idx="6228">2200</cx:pt>
          <cx:pt idx="6229">1750</cx:pt>
          <cx:pt idx="6230">1850</cx:pt>
          <cx:pt idx="6231">1750</cx:pt>
          <cx:pt idx="6232">1950</cx:pt>
          <cx:pt idx="6233">1850</cx:pt>
          <cx:pt idx="6234">1750</cx:pt>
          <cx:pt idx="6235">1950</cx:pt>
          <cx:pt idx="6236">1950</cx:pt>
          <cx:pt idx="6237">1950</cx:pt>
          <cx:pt idx="6238">1950</cx:pt>
          <cx:pt idx="6239">1850</cx:pt>
          <cx:pt idx="6240">2200</cx:pt>
          <cx:pt idx="6241">1950</cx:pt>
          <cx:pt idx="6242">2050</cx:pt>
          <cx:pt idx="6243">2050</cx:pt>
          <cx:pt idx="6244">1750</cx:pt>
          <cx:pt idx="6245">1750</cx:pt>
          <cx:pt idx="6246">1850</cx:pt>
          <cx:pt idx="6247">2200</cx:pt>
          <cx:pt idx="6248">1750</cx:pt>
          <cx:pt idx="6249">1750</cx:pt>
          <cx:pt idx="6250">1600</cx:pt>
          <cx:pt idx="6251">1600</cx:pt>
          <cx:pt idx="6252">1850</cx:pt>
          <cx:pt idx="6253">1500</cx:pt>
          <cx:pt idx="6254">1750</cx:pt>
          <cx:pt idx="6255">1750</cx:pt>
          <cx:pt idx="6256">1850</cx:pt>
          <cx:pt idx="6257">1600</cx:pt>
          <cx:pt idx="6258">1850</cx:pt>
          <cx:pt idx="6259">1750</cx:pt>
          <cx:pt idx="6260">1600</cx:pt>
          <cx:pt idx="6261">1600</cx:pt>
          <cx:pt idx="6262">1600</cx:pt>
          <cx:pt idx="6263">1950</cx:pt>
          <cx:pt idx="6264">1500</cx:pt>
          <cx:pt idx="6265">1450</cx:pt>
          <cx:pt idx="6266">750</cx:pt>
          <cx:pt idx="6267">650</cx:pt>
          <cx:pt idx="6268">1500</cx:pt>
          <cx:pt idx="6269">1500</cx:pt>
          <cx:pt idx="6270">1750</cx:pt>
          <cx:pt idx="6271">1750</cx:pt>
          <cx:pt idx="6272">1500</cx:pt>
          <cx:pt idx="6273">1600</cx:pt>
          <cx:pt idx="6274">1350</cx:pt>
          <cx:pt idx="6275">1400</cx:pt>
          <cx:pt idx="6276">1400</cx:pt>
          <cx:pt idx="6277">1400</cx:pt>
          <cx:pt idx="6278">1500</cx:pt>
          <cx:pt idx="6279">1500</cx:pt>
          <cx:pt idx="6280">1600</cx:pt>
          <cx:pt idx="6281">1750</cx:pt>
          <cx:pt idx="6282">1750</cx:pt>
          <cx:pt idx="6283">1850</cx:pt>
          <cx:pt idx="6284">1650</cx:pt>
          <cx:pt idx="6285">1650</cx:pt>
          <cx:pt idx="6286">1500</cx:pt>
          <cx:pt idx="6287">1450</cx:pt>
          <cx:pt idx="6288">1650</cx:pt>
          <cx:pt idx="6289">1650</cx:pt>
          <cx:pt idx="6290">1500</cx:pt>
          <cx:pt idx="6291">1850</cx:pt>
          <cx:pt idx="6292">1250</cx:pt>
          <cx:pt idx="6293">1350</cx:pt>
          <cx:pt idx="6294">1500</cx:pt>
          <cx:pt idx="6295">1450</cx:pt>
          <cx:pt idx="6296">1400</cx:pt>
          <cx:pt idx="6297">1400</cx:pt>
          <cx:pt idx="6298">1650</cx:pt>
          <cx:pt idx="6299">1650</cx:pt>
          <cx:pt idx="6300">1450</cx:pt>
          <cx:pt idx="6301">1450</cx:pt>
          <cx:pt idx="6302">1750</cx:pt>
          <cx:pt idx="6303">1650</cx:pt>
          <cx:pt idx="6304">1750</cx:pt>
          <cx:pt idx="6305">1600</cx:pt>
          <cx:pt idx="6306">1650</cx:pt>
          <cx:pt idx="6307">1750</cx:pt>
          <cx:pt idx="6308">1650</cx:pt>
          <cx:pt idx="6309">1500</cx:pt>
          <cx:pt idx="6310">1450</cx:pt>
          <cx:pt idx="6311">1750</cx:pt>
          <cx:pt idx="6312">1600</cx:pt>
          <cx:pt idx="6313">1400</cx:pt>
          <cx:pt idx="6314">1250</cx:pt>
          <cx:pt idx="6315">1650</cx:pt>
          <cx:pt idx="6316">1650</cx:pt>
          <cx:pt idx="6317">1450</cx:pt>
          <cx:pt idx="6318">1450</cx:pt>
          <cx:pt idx="6319">1750</cx:pt>
          <cx:pt idx="6320">1650</cx:pt>
          <cx:pt idx="6321">1750</cx:pt>
          <cx:pt idx="6322">1350</cx:pt>
          <cx:pt idx="6323">1450</cx:pt>
          <cx:pt idx="6324">1300</cx:pt>
          <cx:pt idx="6325">1450</cx:pt>
          <cx:pt idx="6326">1750</cx:pt>
          <cx:pt idx="6327">1500</cx:pt>
          <cx:pt idx="6328">1400</cx:pt>
          <cx:pt idx="6329">1100</cx:pt>
          <cx:pt idx="6330">1200</cx:pt>
          <cx:pt idx="6331">1200</cx:pt>
          <cx:pt idx="6332">1150</cx:pt>
          <cx:pt idx="6333">1050</cx:pt>
          <cx:pt idx="6334">1150</cx:pt>
          <cx:pt idx="6335">1400</cx:pt>
          <cx:pt idx="6336">850</cx:pt>
          <cx:pt idx="6337">850</cx:pt>
          <cx:pt idx="6338">1350</cx:pt>
          <cx:pt idx="6339">1250</cx:pt>
          <cx:pt idx="6340">1350</cx:pt>
          <cx:pt idx="6341">1300</cx:pt>
          <cx:pt idx="6342">1400</cx:pt>
          <cx:pt idx="6343">1400</cx:pt>
          <cx:pt idx="6344">1400</cx:pt>
          <cx:pt idx="6345">1400</cx:pt>
          <cx:pt idx="6346">1350</cx:pt>
          <cx:pt idx="6347">1600</cx:pt>
          <cx:pt idx="6348">1450</cx:pt>
          <cx:pt idx="6349">1450</cx:pt>
          <cx:pt idx="6350">1450</cx:pt>
          <cx:pt idx="6351">1450</cx:pt>
          <cx:pt idx="6352">1500</cx:pt>
          <cx:pt idx="6353">1350</cx:pt>
          <cx:pt idx="6354">1450</cx:pt>
          <cx:pt idx="6355">1350</cx:pt>
          <cx:pt idx="6356">1300</cx:pt>
          <cx:pt idx="6357">1250</cx:pt>
          <cx:pt idx="6358">1600</cx:pt>
          <cx:pt idx="6359">1500</cx:pt>
          <cx:pt idx="6360">1500</cx:pt>
          <cx:pt idx="6361">1400</cx:pt>
          <cx:pt idx="6362">1400</cx:pt>
          <cx:pt idx="6363">1650</cx:pt>
          <cx:pt idx="6364">1400</cx:pt>
          <cx:pt idx="6365">1400</cx:pt>
          <cx:pt idx="6366">1650</cx:pt>
          <cx:pt idx="6367">1400</cx:pt>
          <cx:pt idx="6368">1400</cx:pt>
          <cx:pt idx="6369">1500</cx:pt>
          <cx:pt idx="6370">1500</cx:pt>
          <cx:pt idx="6371">1450</cx:pt>
          <cx:pt idx="6372">1450</cx:pt>
          <cx:pt idx="6373">1400</cx:pt>
          <cx:pt idx="6374">1400</cx:pt>
          <cx:pt idx="6375">1400</cx:pt>
          <cx:pt idx="6376">1450</cx:pt>
          <cx:pt idx="6377">1450</cx:pt>
          <cx:pt idx="6378">1750</cx:pt>
          <cx:pt idx="6379">1250</cx:pt>
          <cx:pt idx="6380">1150</cx:pt>
          <cx:pt idx="6381">1150</cx:pt>
          <cx:pt idx="6382">1050</cx:pt>
          <cx:pt idx="6383">850</cx:pt>
          <cx:pt idx="6384">1500</cx:pt>
          <cx:pt idx="6385">1450</cx:pt>
          <cx:pt idx="6386">1500</cx:pt>
          <cx:pt idx="6387">1450</cx:pt>
          <cx:pt idx="6388">1650</cx:pt>
          <cx:pt idx="6389">1750</cx:pt>
          <cx:pt idx="6390">1850</cx:pt>
          <cx:pt idx="6391">1650</cx:pt>
          <cx:pt idx="6392">1600</cx:pt>
          <cx:pt idx="6393">1750</cx:pt>
          <cx:pt idx="6394">1600</cx:pt>
          <cx:pt idx="6395">1650</cx:pt>
          <cx:pt idx="6396">1650</cx:pt>
          <cx:pt idx="6397">1600</cx:pt>
          <cx:pt idx="6398">1650</cx:pt>
          <cx:pt idx="6399">1750</cx:pt>
          <cx:pt idx="6400">1650</cx:pt>
          <cx:pt idx="6401">1400</cx:pt>
          <cx:pt idx="6402">1350</cx:pt>
          <cx:pt idx="6403">1600</cx:pt>
          <cx:pt idx="6404">1650</cx:pt>
          <cx:pt idx="6405">1600</cx:pt>
          <cx:pt idx="6406">1500</cx:pt>
          <cx:pt idx="6407">1750</cx:pt>
          <cx:pt idx="6408">1750</cx:pt>
          <cx:pt idx="6409">1950</cx:pt>
          <cx:pt idx="6410">1750</cx:pt>
          <cx:pt idx="6411">1600</cx:pt>
          <cx:pt idx="6412">1500</cx:pt>
          <cx:pt idx="6413">1650</cx:pt>
          <cx:pt idx="6414">1650</cx:pt>
          <cx:pt idx="6415">1650</cx:pt>
          <cx:pt idx="6416">1650</cx:pt>
          <cx:pt idx="6417">1650</cx:pt>
          <cx:pt idx="6418">1450</cx:pt>
          <cx:pt idx="6419">1600</cx:pt>
          <cx:pt idx="6420">1750</cx:pt>
          <cx:pt idx="6421">1750</cx:pt>
          <cx:pt idx="6422">1650</cx:pt>
          <cx:pt idx="6423">1650</cx:pt>
          <cx:pt idx="6424">1500</cx:pt>
          <cx:pt idx="6425">1500</cx:pt>
          <cx:pt idx="6426">1850</cx:pt>
          <cx:pt idx="6427">1650</cx:pt>
          <cx:pt idx="6428">1750</cx:pt>
          <cx:pt idx="6429">1650</cx:pt>
          <cx:pt idx="6430">1950</cx:pt>
          <cx:pt idx="6431">1650</cx:pt>
          <cx:pt idx="6432">1750</cx:pt>
          <cx:pt idx="6433">1650</cx:pt>
          <cx:pt idx="6434">1600</cx:pt>
          <cx:pt idx="6435">1450</cx:pt>
          <cx:pt idx="6436">1450</cx:pt>
          <cx:pt idx="6437">1650</cx:pt>
          <cx:pt idx="6438">1450</cx:pt>
          <cx:pt idx="6439">1450</cx:pt>
          <cx:pt idx="6440">1650</cx:pt>
          <cx:pt idx="6441">1650</cx:pt>
          <cx:pt idx="6442">1650</cx:pt>
          <cx:pt idx="6443">1850</cx:pt>
          <cx:pt idx="6444">2500</cx:pt>
          <cx:pt idx="6445">2350</cx:pt>
          <cx:pt idx="6446">1600</cx:pt>
          <cx:pt idx="6447">1750</cx:pt>
          <cx:pt idx="6448">1850</cx:pt>
          <cx:pt idx="6449">1600</cx:pt>
          <cx:pt idx="6450">1750</cx:pt>
          <cx:pt idx="6451">1600</cx:pt>
          <cx:pt idx="6452">1750</cx:pt>
          <cx:pt idx="6453">1850</cx:pt>
          <cx:pt idx="6454">1650</cx:pt>
          <cx:pt idx="6455">1650</cx:pt>
          <cx:pt idx="6456">1650</cx:pt>
          <cx:pt idx="6457">1600</cx:pt>
          <cx:pt idx="6458">1750</cx:pt>
          <cx:pt idx="6459">1600</cx:pt>
          <cx:pt idx="6460">1300</cx:pt>
          <cx:pt idx="6461">1250</cx:pt>
          <cx:pt idx="6462">1400</cx:pt>
          <cx:pt idx="6463">1400</cx:pt>
          <cx:pt idx="6464">1300</cx:pt>
          <cx:pt idx="6465">1250</cx:pt>
          <cx:pt idx="6466">1600</cx:pt>
          <cx:pt idx="6467">1500</cx:pt>
          <cx:pt idx="6468">1350</cx:pt>
          <cx:pt idx="6469">1450</cx:pt>
          <cx:pt idx="6470">1300</cx:pt>
          <cx:pt idx="6471">1450</cx:pt>
          <cx:pt idx="6472">1500</cx:pt>
          <cx:pt idx="6473">1400</cx:pt>
          <cx:pt idx="6474">1850</cx:pt>
          <cx:pt idx="6475">1850</cx:pt>
          <cx:pt idx="6476">1950</cx:pt>
          <cx:pt idx="6477">1850</cx:pt>
          <cx:pt idx="6478">1850</cx:pt>
          <cx:pt idx="6479">1750</cx:pt>
          <cx:pt idx="6480">1600</cx:pt>
          <cx:pt idx="6481">1450</cx:pt>
          <cx:pt idx="6482">1450</cx:pt>
          <cx:pt idx="6483">1650</cx:pt>
          <cx:pt idx="6484">1750</cx:pt>
          <cx:pt idx="6485">1650</cx:pt>
          <cx:pt idx="6486">1850</cx:pt>
          <cx:pt idx="6487">1650</cx:pt>
          <cx:pt idx="6488">1850</cx:pt>
          <cx:pt idx="6489">1950</cx:pt>
          <cx:pt idx="6490">1950</cx:pt>
          <cx:pt idx="6491">1850</cx:pt>
          <cx:pt idx="6492">2200</cx:pt>
          <cx:pt idx="6493">1950</cx:pt>
          <cx:pt idx="6494">1750</cx:pt>
          <cx:pt idx="6495">1750</cx:pt>
          <cx:pt idx="6496">1850</cx:pt>
          <cx:pt idx="6497">1750</cx:pt>
          <cx:pt idx="6498">1750</cx:pt>
          <cx:pt idx="6499">1600</cx:pt>
          <cx:pt idx="6500">1600</cx:pt>
          <cx:pt idx="6501">1850</cx:pt>
          <cx:pt idx="6502">1600</cx:pt>
          <cx:pt idx="6503">1650</cx:pt>
          <cx:pt idx="6504">1650</cx:pt>
          <cx:pt idx="6505">1750</cx:pt>
          <cx:pt idx="6506">1750</cx:pt>
          <cx:pt idx="6507">1750</cx:pt>
          <cx:pt idx="6508">2050</cx:pt>
          <cx:pt idx="6509">1600</cx:pt>
          <cx:pt idx="6510">1850</cx:pt>
          <cx:pt idx="6511">1650</cx:pt>
          <cx:pt idx="6512">1750</cx:pt>
          <cx:pt idx="6513">1750</cx:pt>
          <cx:pt idx="6514">1600</cx:pt>
          <cx:pt idx="6515">1600</cx:pt>
          <cx:pt idx="6516">1750</cx:pt>
          <cx:pt idx="6517">1600</cx:pt>
          <cx:pt idx="6518">1950</cx:pt>
          <cx:pt idx="6519">1500</cx:pt>
          <cx:pt idx="6520">1450</cx:pt>
          <cx:pt idx="6521">850</cx:pt>
          <cx:pt idx="6522">850</cx:pt>
          <cx:pt idx="6523">1650</cx:pt>
          <cx:pt idx="6524">750</cx:pt>
          <cx:pt idx="6525">650</cx:pt>
          <cx:pt idx="6526">1500</cx:pt>
          <cx:pt idx="6527">1750</cx:pt>
          <cx:pt idx="6528">1450</cx:pt>
          <cx:pt idx="6529">1600</cx:pt>
          <cx:pt idx="6530">1350</cx:pt>
          <cx:pt idx="6531">1400</cx:pt>
          <cx:pt idx="6532">1600</cx:pt>
          <cx:pt idx="6533">1500</cx:pt>
          <cx:pt idx="6534">1750</cx:pt>
          <cx:pt idx="6535">1750</cx:pt>
          <cx:pt idx="6536">1850</cx:pt>
          <cx:pt idx="6537">1650</cx:pt>
          <cx:pt idx="6538">1500</cx:pt>
          <cx:pt idx="6539">1650</cx:pt>
          <cx:pt idx="6540">1650</cx:pt>
          <cx:pt idx="6541">1250</cx:pt>
          <cx:pt idx="6542">1350</cx:pt>
          <cx:pt idx="6543">1150</cx:pt>
          <cx:pt idx="6544">1150</cx:pt>
          <cx:pt idx="6545">1450</cx:pt>
          <cx:pt idx="6546">1450</cx:pt>
          <cx:pt idx="6547">1350</cx:pt>
          <cx:pt idx="6548">1300</cx:pt>
          <cx:pt idx="6549">1400</cx:pt>
          <cx:pt idx="6550">1300</cx:pt>
          <cx:pt idx="6551">1600</cx:pt>
          <cx:pt idx="6552">1600</cx:pt>
          <cx:pt idx="6553">1650</cx:pt>
          <cx:pt idx="6554">1450</cx:pt>
          <cx:pt idx="6555">1600</cx:pt>
          <cx:pt idx="6556">1750</cx:pt>
          <cx:pt idx="6557">1350</cx:pt>
          <cx:pt idx="6558">1300</cx:pt>
          <cx:pt idx="6559">1600</cx:pt>
          <cx:pt idx="6560">1600</cx:pt>
          <cx:pt idx="6561">1400</cx:pt>
          <cx:pt idx="6562">1250</cx:pt>
          <cx:pt idx="6563">1650</cx:pt>
          <cx:pt idx="6564">1450</cx:pt>
          <cx:pt idx="6565">1400</cx:pt>
          <cx:pt idx="6566">1450</cx:pt>
          <cx:pt idx="6567">1300</cx:pt>
          <cx:pt idx="6568">1400</cx:pt>
          <cx:pt idx="6569">1450</cx:pt>
          <cx:pt idx="6570">1400</cx:pt>
          <cx:pt idx="6571">1100</cx:pt>
          <cx:pt idx="6572">1200</cx:pt>
          <cx:pt idx="6573">1150</cx:pt>
          <cx:pt idx="6574">1150</cx:pt>
          <cx:pt idx="6575">1150</cx:pt>
          <cx:pt idx="6576">1050</cx:pt>
          <cx:pt idx="6577">1400</cx:pt>
          <cx:pt idx="6578">850</cx:pt>
          <cx:pt idx="6579">850</cx:pt>
          <cx:pt idx="6580">850</cx:pt>
          <cx:pt idx="6581">850</cx:pt>
          <cx:pt idx="6582">1350</cx:pt>
          <cx:pt idx="6583">1250</cx:pt>
          <cx:pt idx="6584">1350</cx:pt>
          <cx:pt idx="6585">1300</cx:pt>
          <cx:pt idx="6586">1450</cx:pt>
          <cx:pt idx="6587">1350</cx:pt>
          <cx:pt idx="6588">1400</cx:pt>
          <cx:pt idx="6589">1450</cx:pt>
          <cx:pt idx="6590">1350</cx:pt>
          <cx:pt idx="6591">1400</cx:pt>
          <cx:pt idx="6592">1600</cx:pt>
          <cx:pt idx="6593">1450</cx:pt>
          <cx:pt idx="6594">1300</cx:pt>
          <cx:pt idx="6595">1350</cx:pt>
          <cx:pt idx="6596">1350</cx:pt>
          <cx:pt idx="6597">1400</cx:pt>
          <cx:pt idx="6598">1500</cx:pt>
          <cx:pt idx="6599">1450</cx:pt>
          <cx:pt idx="6600">1300</cx:pt>
          <cx:pt idx="6601">1600</cx:pt>
          <cx:pt idx="6602">1500</cx:pt>
          <cx:pt idx="6603">1300</cx:pt>
          <cx:pt idx="6604">1300</cx:pt>
          <cx:pt idx="6605">1600</cx:pt>
          <cx:pt idx="6606">1500</cx:pt>
          <cx:pt idx="6607">1400</cx:pt>
          <cx:pt idx="6608">1300</cx:pt>
          <cx:pt idx="6609">1650</cx:pt>
          <cx:pt idx="6610">1400</cx:pt>
          <cx:pt idx="6611">1300</cx:pt>
          <cx:pt idx="6612">1650</cx:pt>
          <cx:pt idx="6613">1400</cx:pt>
          <cx:pt idx="6614">1300</cx:pt>
          <cx:pt idx="6615">1450</cx:pt>
          <cx:pt idx="6616">1600</cx:pt>
          <cx:pt idx="6617">1450</cx:pt>
          <cx:pt idx="6618">1450</cx:pt>
          <cx:pt idx="6619">1350</cx:pt>
          <cx:pt idx="6620">1450</cx:pt>
          <cx:pt idx="6621">1450</cx:pt>
          <cx:pt idx="6622">1600</cx:pt>
          <cx:pt idx="6623">1600</cx:pt>
          <cx:pt idx="6624">1350</cx:pt>
          <cx:pt idx="6625">1300</cx:pt>
          <cx:pt idx="6626">1450</cx:pt>
          <cx:pt idx="6627">1450</cx:pt>
          <cx:pt idx="6628">1650</cx:pt>
          <cx:pt idx="6629">1250</cx:pt>
          <cx:pt idx="6630">1150</cx:pt>
          <cx:pt idx="6631">1150</cx:pt>
          <cx:pt idx="6632">1050</cx:pt>
          <cx:pt idx="6633">1450</cx:pt>
          <cx:pt idx="6634">1450</cx:pt>
          <cx:pt idx="6635">1450</cx:pt>
          <cx:pt idx="6636">1450</cx:pt>
          <cx:pt idx="6637">1650</cx:pt>
          <cx:pt idx="6638">1650</cx:pt>
          <cx:pt idx="6639">1850</cx:pt>
          <cx:pt idx="6640">1850</cx:pt>
          <cx:pt idx="6641">1750</cx:pt>
          <cx:pt idx="6642">1400</cx:pt>
          <cx:pt idx="6643">1400</cx:pt>
          <cx:pt idx="6644">1500</cx:pt>
          <cx:pt idx="6645">1600</cx:pt>
          <cx:pt idx="6646">1650</cx:pt>
          <cx:pt idx="6647">1600</cx:pt>
          <cx:pt idx="6648">1750</cx:pt>
          <cx:pt idx="6649">1600</cx:pt>
          <cx:pt idx="6650">1750</cx:pt>
          <cx:pt idx="6651">1450</cx:pt>
          <cx:pt idx="6652">1350</cx:pt>
          <cx:pt idx="6653">1600</cx:pt>
          <cx:pt idx="6654">1650</cx:pt>
          <cx:pt idx="6655">1350</cx:pt>
          <cx:pt idx="6656">1600</cx:pt>
          <cx:pt idx="6657">1500</cx:pt>
          <cx:pt idx="6658">1750</cx:pt>
          <cx:pt idx="6659">1750</cx:pt>
          <cx:pt idx="6660">1950</cx:pt>
          <cx:pt idx="6661">1750</cx:pt>
          <cx:pt idx="6662">1400</cx:pt>
          <cx:pt idx="6663">1400</cx:pt>
          <cx:pt idx="6664">1600</cx:pt>
          <cx:pt idx="6665">1500</cx:pt>
          <cx:pt idx="6666">1650</cx:pt>
          <cx:pt idx="6667">1650</cx:pt>
          <cx:pt idx="6668">1650</cx:pt>
          <cx:pt idx="6669">1750</cx:pt>
          <cx:pt idx="6670">1750</cx:pt>
          <cx:pt idx="6671">1450</cx:pt>
          <cx:pt idx="6672">1600</cx:pt>
          <cx:pt idx="6673">1750</cx:pt>
          <cx:pt idx="6674">1850</cx:pt>
          <cx:pt idx="6675">1500</cx:pt>
          <cx:pt idx="6676">1500</cx:pt>
          <cx:pt idx="6677">1500</cx:pt>
          <cx:pt idx="6678">1750</cx:pt>
          <cx:pt idx="6679">1650</cx:pt>
          <cx:pt idx="6680">1650</cx:pt>
          <cx:pt idx="6681">1650</cx:pt>
          <cx:pt idx="6682">1650</cx:pt>
          <cx:pt idx="6683">1650</cx:pt>
          <cx:pt idx="6684">1650</cx:pt>
          <cx:pt idx="6685">1750</cx:pt>
          <cx:pt idx="6686">1400</cx:pt>
          <cx:pt idx="6687">1650</cx:pt>
          <cx:pt idx="6688">1750</cx:pt>
          <cx:pt idx="6689">1450</cx:pt>
          <cx:pt idx="6690">1450</cx:pt>
          <cx:pt idx="6691">1650</cx:pt>
          <cx:pt idx="6692">1650</cx:pt>
          <cx:pt idx="6693">750</cx:pt>
          <cx:pt idx="6694">1650</cx:pt>
          <cx:pt idx="6695">1650</cx:pt>
          <cx:pt idx="6696">2350</cx:pt>
          <cx:pt idx="6697">1850</cx:pt>
          <cx:pt idx="6698">1850</cx:pt>
          <cx:pt idx="6699">2350</cx:pt>
          <cx:pt idx="6700">2200</cx:pt>
          <cx:pt idx="6701">1600</cx:pt>
          <cx:pt idx="6702">1650</cx:pt>
          <cx:pt idx="6703">1600</cx:pt>
          <cx:pt idx="6704">1850</cx:pt>
          <cx:pt idx="6705">1600</cx:pt>
          <cx:pt idx="6706">1750</cx:pt>
          <cx:pt idx="6707">1600</cx:pt>
          <cx:pt idx="6708">1750</cx:pt>
          <cx:pt idx="6709">1850</cx:pt>
          <cx:pt idx="6710">1750</cx:pt>
          <cx:pt idx="6711">1750</cx:pt>
          <cx:pt idx="6712">1950</cx:pt>
          <cx:pt idx="6713">1650</cx:pt>
          <cx:pt idx="6714">1950</cx:pt>
          <cx:pt idx="6715">1600</cx:pt>
          <cx:pt idx="6716">1600</cx:pt>
          <cx:pt idx="6717">1300</cx:pt>
          <cx:pt idx="6718">1250</cx:pt>
          <cx:pt idx="6719">1450</cx:pt>
          <cx:pt idx="6720">1450</cx:pt>
          <cx:pt idx="6721">1300</cx:pt>
          <cx:pt idx="6722">1250</cx:pt>
          <cx:pt idx="6723">1250</cx:pt>
          <cx:pt idx="6724">1200</cx:pt>
          <cx:pt idx="6725">1500</cx:pt>
          <cx:pt idx="6726">1450</cx:pt>
          <cx:pt idx="6727">1450</cx:pt>
          <cx:pt idx="6728">1350</cx:pt>
          <cx:pt idx="6729">1400</cx:pt>
          <cx:pt idx="6730">1450</cx:pt>
          <cx:pt idx="6731">1400</cx:pt>
          <cx:pt idx="6732">1750</cx:pt>
          <cx:pt idx="6733">1850</cx:pt>
          <cx:pt idx="6734">1750</cx:pt>
          <cx:pt idx="6735">1850</cx:pt>
          <cx:pt idx="6736">1750</cx:pt>
          <cx:pt idx="6737">1850</cx:pt>
          <cx:pt idx="6738">1650</cx:pt>
          <cx:pt idx="6739">1600</cx:pt>
          <cx:pt idx="6740">1750</cx:pt>
          <cx:pt idx="6741">1750</cx:pt>
          <cx:pt idx="6742">1400</cx:pt>
          <cx:pt idx="6743">1650</cx:pt>
          <cx:pt idx="6744">1750</cx:pt>
          <cx:pt idx="6745">1750</cx:pt>
          <cx:pt idx="6746">1850</cx:pt>
          <cx:pt idx="6747">1950</cx:pt>
          <cx:pt idx="6748">1750</cx:pt>
          <cx:pt idx="6749">1850</cx:pt>
          <cx:pt idx="6750">1950</cx:pt>
          <cx:pt idx="6751">1950</cx:pt>
          <cx:pt idx="6752">2050</cx:pt>
          <cx:pt idx="6753">2050</cx:pt>
          <cx:pt idx="6754">1850</cx:pt>
          <cx:pt idx="6755">2200</cx:pt>
          <cx:pt idx="6756">1950</cx:pt>
          <cx:pt idx="6757">2050</cx:pt>
          <cx:pt idx="6758">1850</cx:pt>
          <cx:pt idx="6759">1950</cx:pt>
          <cx:pt idx="6760">1750</cx:pt>
          <cx:pt idx="6761">1750</cx:pt>
          <cx:pt idx="6762">1750</cx:pt>
          <cx:pt idx="6763">1750</cx:pt>
          <cx:pt idx="6764">2050</cx:pt>
          <cx:pt idx="6765">1650</cx:pt>
          <cx:pt idx="6766">1600</cx:pt>
          <cx:pt idx="6767">1600</cx:pt>
          <cx:pt idx="6768">1850</cx:pt>
          <cx:pt idx="6769">1600</cx:pt>
          <cx:pt idx="6770">1650</cx:pt>
          <cx:pt idx="6771">1650</cx:pt>
          <cx:pt idx="6772">1750</cx:pt>
          <cx:pt idx="6773">1750</cx:pt>
          <cx:pt idx="6774">1750</cx:pt>
          <cx:pt idx="6775">2050</cx:pt>
          <cx:pt idx="6776">1750</cx:pt>
          <cx:pt idx="6777">1750</cx:pt>
          <cx:pt idx="6778">1600</cx:pt>
          <cx:pt idx="6779">1850</cx:pt>
          <cx:pt idx="6780">1650</cx:pt>
          <cx:pt idx="6781">1750</cx:pt>
          <cx:pt idx="6782">1750</cx:pt>
          <cx:pt idx="6783">1600</cx:pt>
          <cx:pt idx="6784">1500</cx:pt>
          <cx:pt idx="6785">1750</cx:pt>
          <cx:pt idx="6786">1600</cx:pt>
          <cx:pt idx="6787">1850</cx:pt>
          <cx:pt idx="6788">1500</cx:pt>
          <cx:pt idx="6789">1500</cx:pt>
          <cx:pt idx="6790">750</cx:pt>
          <cx:pt idx="6791">650</cx:pt>
          <cx:pt idx="6792">1500</cx:pt>
          <cx:pt idx="6793">1750</cx:pt>
          <cx:pt idx="6794">1450</cx:pt>
          <cx:pt idx="6795">1600</cx:pt>
          <cx:pt idx="6796">1350</cx:pt>
          <cx:pt idx="6797">1400</cx:pt>
          <cx:pt idx="6798">1450</cx:pt>
          <cx:pt idx="6799">1400</cx:pt>
          <cx:pt idx="6800">1600</cx:pt>
          <cx:pt idx="6801">1500</cx:pt>
          <cx:pt idx="6802">1850</cx:pt>
          <cx:pt idx="6803">1750</cx:pt>
          <cx:pt idx="6804">1850</cx:pt>
          <cx:pt idx="6805">1650</cx:pt>
          <cx:pt idx="6806">1500</cx:pt>
          <cx:pt idx="6807">1650</cx:pt>
          <cx:pt idx="6808">1250</cx:pt>
          <cx:pt idx="6809">1350</cx:pt>
          <cx:pt idx="6810">1500</cx:pt>
          <cx:pt idx="6811">1600</cx:pt>
          <cx:pt idx="6812">1150</cx:pt>
          <cx:pt idx="6813">1150</cx:pt>
          <cx:pt idx="6814">1450</cx:pt>
          <cx:pt idx="6815">1500</cx:pt>
          <cx:pt idx="6816">1350</cx:pt>
          <cx:pt idx="6817">1300</cx:pt>
          <cx:pt idx="6818">1350</cx:pt>
          <cx:pt idx="6819">1300</cx:pt>
          <cx:pt idx="6820">1400</cx:pt>
          <cx:pt idx="6821">1350</cx:pt>
          <cx:pt idx="6822">1600</cx:pt>
          <cx:pt idx="6823">1600</cx:pt>
          <cx:pt idx="6824">1600</cx:pt>
          <cx:pt idx="6825">1600</cx:pt>
          <cx:pt idx="6826">1650</cx:pt>
          <cx:pt idx="6827">1450</cx:pt>
          <cx:pt idx="6828">1600</cx:pt>
          <cx:pt idx="6829">1400</cx:pt>
          <cx:pt idx="6830">1250</cx:pt>
          <cx:pt idx="6831">1650</cx:pt>
          <cx:pt idx="6832">1450</cx:pt>
          <cx:pt idx="6833">1400</cx:pt>
          <cx:pt idx="6834">1350</cx:pt>
          <cx:pt idx="6835">1500</cx:pt>
          <cx:pt idx="6836">1100</cx:pt>
          <cx:pt idx="6837">1200</cx:pt>
          <cx:pt idx="6838">1150</cx:pt>
          <cx:pt idx="6839">1150</cx:pt>
          <cx:pt idx="6840">1050</cx:pt>
          <cx:pt idx="6841">1150</cx:pt>
          <cx:pt idx="6842">1400</cx:pt>
          <cx:pt idx="6843">850</cx:pt>
          <cx:pt idx="6844">850</cx:pt>
          <cx:pt idx="6845">850</cx:pt>
          <cx:pt idx="6846">850</cx:pt>
          <cx:pt idx="6847">1350</cx:pt>
          <cx:pt idx="6848">1250</cx:pt>
          <cx:pt idx="6849">1350</cx:pt>
          <cx:pt idx="6850">1300</cx:pt>
          <cx:pt idx="6851">1450</cx:pt>
          <cx:pt idx="6852">1400</cx:pt>
          <cx:pt idx="6853">1300</cx:pt>
          <cx:pt idx="6854">1350</cx:pt>
          <cx:pt idx="6855">1400</cx:pt>
          <cx:pt idx="6856">1500</cx:pt>
          <cx:pt idx="6857">1450</cx:pt>
          <cx:pt idx="6858">1350</cx:pt>
          <cx:pt idx="6859">1600</cx:pt>
          <cx:pt idx="6860">1500</cx:pt>
          <cx:pt idx="6861">1300</cx:pt>
          <cx:pt idx="6862">1300</cx:pt>
          <cx:pt idx="6863">1600</cx:pt>
          <cx:pt idx="6864">1500</cx:pt>
          <cx:pt idx="6865">1500</cx:pt>
          <cx:pt idx="6866">1650</cx:pt>
          <cx:pt idx="6867">1400</cx:pt>
          <cx:pt idx="6868">1650</cx:pt>
          <cx:pt idx="6869">1400</cx:pt>
          <cx:pt idx="6870">1350</cx:pt>
          <cx:pt idx="6871">1350</cx:pt>
          <cx:pt idx="6872">1300</cx:pt>
          <cx:pt idx="6873">1350</cx:pt>
          <cx:pt idx="6874">1300</cx:pt>
          <cx:pt idx="6875">1600</cx:pt>
          <cx:pt idx="6876">1600</cx:pt>
          <cx:pt idx="6877">1450</cx:pt>
          <cx:pt idx="6878">1350</cx:pt>
          <cx:pt idx="6879">1450</cx:pt>
          <cx:pt idx="6880">1450</cx:pt>
          <cx:pt idx="6881">1600</cx:pt>
          <cx:pt idx="6882">1600</cx:pt>
          <cx:pt idx="6883">1600</cx:pt>
          <cx:pt idx="6884">1600</cx:pt>
          <cx:pt idx="6885">1350</cx:pt>
          <cx:pt idx="6886">1300</cx:pt>
          <cx:pt idx="6887">1350</cx:pt>
          <cx:pt idx="6888">1300</cx:pt>
          <cx:pt idx="6889">1450</cx:pt>
          <cx:pt idx="6890">1450</cx:pt>
          <cx:pt idx="6891">1650</cx:pt>
          <cx:pt idx="6892">1650</cx:pt>
          <cx:pt idx="6893">1200</cx:pt>
          <cx:pt idx="6894">1150</cx:pt>
          <cx:pt idx="6895">1150</cx:pt>
          <cx:pt idx="6896">1050</cx:pt>
          <cx:pt idx="6897">1450</cx:pt>
          <cx:pt idx="6898">1450</cx:pt>
          <cx:pt idx="6899">1450</cx:pt>
          <cx:pt idx="6900">1450</cx:pt>
          <cx:pt idx="6901">1650</cx:pt>
          <cx:pt idx="6902">1750</cx:pt>
          <cx:pt idx="6903">1650</cx:pt>
          <cx:pt idx="6904">1400</cx:pt>
          <cx:pt idx="6905">1650</cx:pt>
          <cx:pt idx="6906">1400</cx:pt>
          <cx:pt idx="6907">1500</cx:pt>
          <cx:pt idx="6908">1600</cx:pt>
          <cx:pt idx="6909">1650</cx:pt>
          <cx:pt idx="6910">1600</cx:pt>
          <cx:pt idx="6911">1600</cx:pt>
          <cx:pt idx="6912">1450</cx:pt>
          <cx:pt idx="6913">1350</cx:pt>
          <cx:pt idx="6914">1600</cx:pt>
          <cx:pt idx="6915">1650</cx:pt>
          <cx:pt idx="6916">1450</cx:pt>
          <cx:pt idx="6917">1350</cx:pt>
          <cx:pt idx="6918">1600</cx:pt>
          <cx:pt idx="6919">1500</cx:pt>
          <cx:pt idx="6920">1750</cx:pt>
          <cx:pt idx="6921">1750</cx:pt>
          <cx:pt idx="6922">1850</cx:pt>
          <cx:pt idx="6923">1600</cx:pt>
          <cx:pt idx="6924">1500</cx:pt>
          <cx:pt idx="6925">1650</cx:pt>
          <cx:pt idx="6926">1650</cx:pt>
          <cx:pt idx="6927">1400</cx:pt>
          <cx:pt idx="6928">1400</cx:pt>
          <cx:pt idx="6929">1650</cx:pt>
          <cx:pt idx="6930">1750</cx:pt>
          <cx:pt idx="6931">1750</cx:pt>
          <cx:pt idx="6932">1500</cx:pt>
          <cx:pt idx="6933">1600</cx:pt>
          <cx:pt idx="6934">1750</cx:pt>
          <cx:pt idx="6935">1750</cx:pt>
          <cx:pt idx="6936">1500</cx:pt>
          <cx:pt idx="6937">1500</cx:pt>
          <cx:pt idx="6938">1450</cx:pt>
          <cx:pt idx="6939">1650</cx:pt>
          <cx:pt idx="6940">1650</cx:pt>
          <cx:pt idx="6941">1650</cx:pt>
          <cx:pt idx="6942">1650</cx:pt>
          <cx:pt idx="6943">1650</cx:pt>
          <cx:pt idx="6944">1650</cx:pt>
          <cx:pt idx="6945">1650</cx:pt>
          <cx:pt idx="6946">1650</cx:pt>
          <cx:pt idx="6947">1400</cx:pt>
          <cx:pt idx="6948">1450</cx:pt>
          <cx:pt idx="6949">1650</cx:pt>
          <cx:pt idx="6950">1650</cx:pt>
          <cx:pt idx="6951">750</cx:pt>
          <cx:pt idx="6952">1650</cx:pt>
          <cx:pt idx="6953">1650</cx:pt>
          <cx:pt idx="6954">2350</cx:pt>
          <cx:pt idx="6955">1950</cx:pt>
          <cx:pt idx="6956">1850</cx:pt>
          <cx:pt idx="6957">2350</cx:pt>
          <cx:pt idx="6958">2200</cx:pt>
          <cx:pt idx="6959">1600</cx:pt>
          <cx:pt idx="6960">1650</cx:pt>
          <cx:pt idx="6961">1500</cx:pt>
          <cx:pt idx="6962">1750</cx:pt>
          <cx:pt idx="6963">1650</cx:pt>
          <cx:pt idx="6964">1750</cx:pt>
          <cx:pt idx="6965">1750</cx:pt>
          <cx:pt idx="6966">1950</cx:pt>
          <cx:pt idx="6967">1750</cx:pt>
          <cx:pt idx="6968">1650</cx:pt>
          <cx:pt idx="6969">1650</cx:pt>
          <cx:pt idx="6970">1950</cx:pt>
          <cx:pt idx="6971">1650</cx:pt>
          <cx:pt idx="6972">1650</cx:pt>
          <cx:pt idx="6973">1600</cx:pt>
          <cx:pt idx="6974">1300</cx:pt>
          <cx:pt idx="6975">1200</cx:pt>
          <cx:pt idx="6976">1450</cx:pt>
          <cx:pt idx="6977">1450</cx:pt>
          <cx:pt idx="6978">1650</cx:pt>
          <cx:pt idx="6979">1650</cx:pt>
          <cx:pt idx="6980">1300</cx:pt>
          <cx:pt idx="6981">1200</cx:pt>
          <cx:pt idx="6982">1200</cx:pt>
          <cx:pt idx="6983">1250</cx:pt>
          <cx:pt idx="6984">1500</cx:pt>
          <cx:pt idx="6985">1450</cx:pt>
          <cx:pt idx="6986">1400</cx:pt>
          <cx:pt idx="6987">1350</cx:pt>
          <cx:pt idx="6988">1850</cx:pt>
          <cx:pt idx="6989">1850</cx:pt>
          <cx:pt idx="6990">1850</cx:pt>
          <cx:pt idx="6991">1850</cx:pt>
          <cx:pt idx="6992">1750</cx:pt>
          <cx:pt idx="6993">1750</cx:pt>
          <cx:pt idx="6994">1650</cx:pt>
          <cx:pt idx="6995">1950</cx:pt>
          <cx:pt idx="6996">1950</cx:pt>
          <cx:pt idx="6997">1850</cx:pt>
          <cx:pt idx="6998">1850</cx:pt>
          <cx:pt idx="6999">1950</cx:pt>
          <cx:pt idx="7000">1750</cx:pt>
          <cx:pt idx="7001">1750</cx:pt>
          <cx:pt idx="7002">1950</cx:pt>
          <cx:pt idx="7003">1950</cx:pt>
          <cx:pt idx="7004">1950</cx:pt>
          <cx:pt idx="7005">1950</cx:pt>
          <cx:pt idx="7006">1950</cx:pt>
          <cx:pt idx="7007">1750</cx:pt>
          <cx:pt idx="7008">1850</cx:pt>
          <cx:pt idx="7009">2050</cx:pt>
          <cx:pt idx="7010">1850</cx:pt>
          <cx:pt idx="7011">1950</cx:pt>
          <cx:pt idx="7012">1850</cx:pt>
          <cx:pt idx="7013">1850</cx:pt>
          <cx:pt idx="7014">1850</cx:pt>
          <cx:pt idx="7015">1950</cx:pt>
          <cx:pt idx="7016">1950</cx:pt>
          <cx:pt idx="7017">1850</cx:pt>
          <cx:pt idx="7018">1850</cx:pt>
          <cx:pt idx="7019">1850</cx:pt>
          <cx:pt idx="7020">1850</cx:pt>
          <cx:pt idx="7021">2050</cx:pt>
          <cx:pt idx="7022">1950</cx:pt>
          <cx:pt idx="7023">1650</cx:pt>
          <cx:pt idx="7024">1600</cx:pt>
          <cx:pt idx="7025">1650</cx:pt>
          <cx:pt idx="7026">1600</cx:pt>
          <cx:pt idx="7027">1650</cx:pt>
          <cx:pt idx="7028">1450</cx:pt>
          <cx:pt idx="7029">1850</cx:pt>
          <cx:pt idx="7030">1200</cx:pt>
          <cx:pt idx="7031">1750</cx:pt>
          <cx:pt idx="7032">1500</cx:pt>
          <cx:pt idx="7033">1750</cx:pt>
          <cx:pt idx="7034">1750</cx:pt>
          <cx:pt idx="7035">1850</cx:pt>
          <cx:pt idx="7036">1950</cx:pt>
          <cx:pt idx="7037">1600</cx:pt>
          <cx:pt idx="7038">1600</cx:pt>
          <cx:pt idx="7039">1750</cx:pt>
          <cx:pt idx="7040">1750</cx:pt>
          <cx:pt idx="7041">1850</cx:pt>
          <cx:pt idx="7042">1650</cx:pt>
          <cx:pt idx="7043">1450</cx:pt>
          <cx:pt idx="7044">1850</cx:pt>
          <cx:pt idx="7045">1650</cx:pt>
          <cx:pt idx="7046">1850</cx:pt>
          <cx:pt idx="7047">1600</cx:pt>
          <cx:pt idx="7048">1650</cx:pt>
          <cx:pt idx="7049">1750</cx:pt>
          <cx:pt idx="7050">1850</cx:pt>
          <cx:pt idx="7051">1600</cx:pt>
          <cx:pt idx="7052">1650</cx:pt>
          <cx:pt idx="7053">1500</cx:pt>
          <cx:pt idx="7054">1750</cx:pt>
          <cx:pt idx="7055">1600</cx:pt>
          <cx:pt idx="7056">1850</cx:pt>
          <cx:pt idx="7057">1500</cx:pt>
          <cx:pt idx="7058">1500</cx:pt>
          <cx:pt idx="7059">1250</cx:pt>
          <cx:pt idx="7060">1650</cx:pt>
          <cx:pt idx="7061">1650</cx:pt>
          <cx:pt idx="7062">1600</cx:pt>
          <cx:pt idx="7063">1600</cx:pt>
          <cx:pt idx="7064">1600</cx:pt>
          <cx:pt idx="7065">1600</cx:pt>
          <cx:pt idx="7066">1750</cx:pt>
          <cx:pt idx="7067">1600</cx:pt>
          <cx:pt idx="7068">1850</cx:pt>
          <cx:pt idx="7069">1650</cx:pt>
          <cx:pt idx="7070">750</cx:pt>
          <cx:pt idx="7071">650</cx:pt>
          <cx:pt idx="7072">1600</cx:pt>
          <cx:pt idx="7073">1600</cx:pt>
          <cx:pt idx="7074">1350</cx:pt>
          <cx:pt idx="7075">1400</cx:pt>
          <cx:pt idx="7076">1400</cx:pt>
          <cx:pt idx="7077">1350</cx:pt>
          <cx:pt idx="7078">1450</cx:pt>
          <cx:pt idx="7079">1400</cx:pt>
          <cx:pt idx="7080">1150</cx:pt>
          <cx:pt idx="7081">1200</cx:pt>
          <cx:pt idx="7082">1600</cx:pt>
          <cx:pt idx="7083">1500</cx:pt>
          <cx:pt idx="7084">1850</cx:pt>
          <cx:pt idx="7085">1750</cx:pt>
          <cx:pt idx="7086">1850</cx:pt>
          <cx:pt idx="7087">1500</cx:pt>
          <cx:pt idx="7088">1600</cx:pt>
          <cx:pt idx="7089">1400</cx:pt>
          <cx:pt idx="7090">1350</cx:pt>
          <cx:pt idx="7091">1400</cx:pt>
          <cx:pt idx="7092">1350</cx:pt>
          <cx:pt idx="7093">1500</cx:pt>
          <cx:pt idx="7094">1600</cx:pt>
          <cx:pt idx="7095">1150</cx:pt>
          <cx:pt idx="7096">1150</cx:pt>
          <cx:pt idx="7097">1500</cx:pt>
          <cx:pt idx="7098">1500</cx:pt>
          <cx:pt idx="7099">1600</cx:pt>
          <cx:pt idx="7100">1500</cx:pt>
          <cx:pt idx="7101">1600</cx:pt>
          <cx:pt idx="7102">1500</cx:pt>
          <cx:pt idx="7103">1600</cx:pt>
          <cx:pt idx="7104">1400</cx:pt>
          <cx:pt idx="7105">1350</cx:pt>
          <cx:pt idx="7106">1500</cx:pt>
          <cx:pt idx="7107">1250</cx:pt>
          <cx:pt idx="7108">1200</cx:pt>
          <cx:pt idx="7109">1200</cx:pt>
          <cx:pt idx="7110">1200</cx:pt>
          <cx:pt idx="7111">1300</cx:pt>
          <cx:pt idx="7112">1350</cx:pt>
          <cx:pt idx="7113">1400</cx:pt>
          <cx:pt idx="7114">1450</cx:pt>
          <cx:pt idx="7115">1400</cx:pt>
          <cx:pt idx="7116">1350</cx:pt>
          <cx:pt idx="7117">1600</cx:pt>
          <cx:pt idx="7118">1500</cx:pt>
          <cx:pt idx="7119">1300</cx:pt>
          <cx:pt idx="7120">1300</cx:pt>
          <cx:pt idx="7121">1600</cx:pt>
          <cx:pt idx="7122">1500</cx:pt>
          <cx:pt idx="7123">1450</cx:pt>
          <cx:pt idx="7124">1500</cx:pt>
          <cx:pt idx="7125">1650</cx:pt>
          <cx:pt idx="7126">1850</cx:pt>
          <cx:pt idx="7127">1850</cx:pt>
          <cx:pt idx="7128">1750</cx:pt>
          <cx:pt idx="7129">1850</cx:pt>
          <cx:pt idx="7130">1450</cx:pt>
          <cx:pt idx="7131">1350</cx:pt>
          <cx:pt idx="7132">1450</cx:pt>
          <cx:pt idx="7133">1450</cx:pt>
          <cx:pt idx="7134">1600</cx:pt>
          <cx:pt idx="7135">1500</cx:pt>
          <cx:pt idx="7136">1600</cx:pt>
          <cx:pt idx="7137">1500</cx:pt>
          <cx:pt idx="7138">1450</cx:pt>
          <cx:pt idx="7139">1450</cx:pt>
          <cx:pt idx="7140">1650</cx:pt>
          <cx:pt idx="7141">1650</cx:pt>
          <cx:pt idx="7142">1200</cx:pt>
          <cx:pt idx="7143">1150</cx:pt>
          <cx:pt idx="7144">1450</cx:pt>
          <cx:pt idx="7145">1450</cx:pt>
          <cx:pt idx="7146">1600</cx:pt>
          <cx:pt idx="7147">1600</cx:pt>
          <cx:pt idx="7148">1600</cx:pt>
          <cx:pt idx="7149">1600</cx:pt>
          <cx:pt idx="7150">1750</cx:pt>
          <cx:pt idx="7151">1650</cx:pt>
          <cx:pt idx="7152">1750</cx:pt>
          <cx:pt idx="7153">1450</cx:pt>
          <cx:pt idx="7154">1500</cx:pt>
          <cx:pt idx="7155">1850</cx:pt>
          <cx:pt idx="7156">1650</cx:pt>
          <cx:pt idx="7157">1600</cx:pt>
          <cx:pt idx="7158">1600</cx:pt>
          <cx:pt idx="7159">1450</cx:pt>
          <cx:pt idx="7160">1500</cx:pt>
          <cx:pt idx="7161">1650</cx:pt>
          <cx:pt idx="7162">1400</cx:pt>
          <cx:pt idx="7163">1350</cx:pt>
          <cx:pt idx="7164">1650</cx:pt>
          <cx:pt idx="7165">1650</cx:pt>
          <cx:pt idx="7166">1450</cx:pt>
          <cx:pt idx="7167">1350</cx:pt>
          <cx:pt idx="7168">1600</cx:pt>
          <cx:pt idx="7169">1500</cx:pt>
          <cx:pt idx="7170">1650</cx:pt>
          <cx:pt idx="7171">1400</cx:pt>
          <cx:pt idx="7172">1400</cx:pt>
          <cx:pt idx="7173">1450</cx:pt>
          <cx:pt idx="7174">1500</cx:pt>
          <cx:pt idx="7175">1650</cx:pt>
          <cx:pt idx="7176">1750</cx:pt>
          <cx:pt idx="7177">1450</cx:pt>
          <cx:pt idx="7178">1500</cx:pt>
          <cx:pt idx="7179">1750</cx:pt>
          <cx:pt idx="7180">1750</cx:pt>
          <cx:pt idx="7181">1500</cx:pt>
          <cx:pt idx="7182">1500</cx:pt>
          <cx:pt idx="7183">1450</cx:pt>
          <cx:pt idx="7184">1650</cx:pt>
          <cx:pt idx="7185">1650</cx:pt>
          <cx:pt idx="7186">1650</cx:pt>
          <cx:pt idx="7187">1650</cx:pt>
          <cx:pt idx="7188">1650</cx:pt>
          <cx:pt idx="7189">1650</cx:pt>
          <cx:pt idx="7190">1750</cx:pt>
          <cx:pt idx="7191">1400</cx:pt>
          <cx:pt idx="7192">1450</cx:pt>
          <cx:pt idx="7193">1650</cx:pt>
          <cx:pt idx="7194">1650</cx:pt>
          <cx:pt idx="7195">750</cx:pt>
          <cx:pt idx="7196">1750</cx:pt>
          <cx:pt idx="7197">1950</cx:pt>
          <cx:pt idx="7198">2500</cx:pt>
          <cx:pt idx="7199">1950</cx:pt>
          <cx:pt idx="7200">1950</cx:pt>
          <cx:pt idx="7201">2500</cx:pt>
          <cx:pt idx="7202">2500</cx:pt>
          <cx:pt idx="7203">1750</cx:pt>
          <cx:pt idx="7204">1600</cx:pt>
          <cx:pt idx="7205">1850</cx:pt>
          <cx:pt idx="7206">1750</cx:pt>
          <cx:pt idx="7207">1650</cx:pt>
          <cx:pt idx="7208">1750</cx:pt>
          <cx:pt idx="7209">1750</cx:pt>
          <cx:pt idx="7210">1450</cx:pt>
          <cx:pt idx="7211">1400</cx:pt>
          <cx:pt idx="7212">1650</cx:pt>
          <cx:pt idx="7213">1950</cx:pt>
          <cx:pt idx="7214">1650</cx:pt>
          <cx:pt idx="7215">1500</cx:pt>
          <cx:pt idx="7216">1600</cx:pt>
          <cx:pt idx="7217">1600</cx:pt>
          <cx:pt idx="7218">1300</cx:pt>
          <cx:pt idx="7219">1200</cx:pt>
          <cx:pt idx="7220">1450</cx:pt>
          <cx:pt idx="7221">1450</cx:pt>
          <cx:pt idx="7222">1600</cx:pt>
          <cx:pt idx="7223">1600</cx:pt>
          <cx:pt idx="7224">1300</cx:pt>
          <cx:pt idx="7225">1200</cx:pt>
          <cx:pt idx="7226">1250</cx:pt>
          <cx:pt idx="7227">1250</cx:pt>
          <cx:pt idx="7228">1400</cx:pt>
          <cx:pt idx="7229">1350</cx:pt>
          <cx:pt idx="7230">1600</cx:pt>
          <cx:pt idx="7231">1650</cx:pt>
          <cx:pt idx="7232">1750</cx:pt>
          <cx:pt idx="7233">1750</cx:pt>
          <cx:pt idx="7234">1850</cx:pt>
          <cx:pt idx="7235">1850</cx:pt>
          <cx:pt idx="7236">1850</cx:pt>
          <cx:pt idx="7237">1850</cx:pt>
          <cx:pt idx="7238">1950</cx:pt>
          <cx:pt idx="7239">1750</cx:pt>
          <cx:pt idx="7240">1950</cx:pt>
          <cx:pt idx="7241">1950</cx:pt>
          <cx:pt idx="7242">2050</cx:pt>
          <cx:pt idx="7243">1950</cx:pt>
          <cx:pt idx="7244">2050</cx:pt>
          <cx:pt idx="7245">1850</cx:pt>
          <cx:pt idx="7246">1750</cx:pt>
          <cx:pt idx="7247">1950</cx:pt>
          <cx:pt idx="7248">1950</cx:pt>
          <cx:pt idx="7249">2050</cx:pt>
          <cx:pt idx="7250">1850</cx:pt>
          <cx:pt idx="7251">1850</cx:pt>
          <cx:pt idx="7252">1850</cx:pt>
          <cx:pt idx="7253">1850</cx:pt>
          <cx:pt idx="7254">1850</cx:pt>
          <cx:pt idx="7255">1850</cx:pt>
          <cx:pt idx="7256">1850</cx:pt>
          <cx:pt idx="7257">1850</cx:pt>
          <cx:pt idx="7258">1850</cx:pt>
          <cx:pt idx="7259">1850</cx:pt>
          <cx:pt idx="7260">1850</cx:pt>
          <cx:pt idx="7261">1500</cx:pt>
          <cx:pt idx="7262">1500</cx:pt>
          <cx:pt idx="7263">1500</cx:pt>
          <cx:pt idx="7264">1600</cx:pt>
          <cx:pt idx="7265">2050</cx:pt>
          <cx:pt idx="7266">1950</cx:pt>
          <cx:pt idx="7267">1650</cx:pt>
          <cx:pt idx="7268">1600</cx:pt>
          <cx:pt idx="7269">1650</cx:pt>
          <cx:pt idx="7270">1600</cx:pt>
          <cx:pt idx="7271">1650</cx:pt>
          <cx:pt idx="7272">1500</cx:pt>
          <cx:pt idx="7273">1750</cx:pt>
          <cx:pt idx="7274">1200</cx:pt>
          <cx:pt idx="7275">1750</cx:pt>
          <cx:pt idx="7276">1500</cx:pt>
          <cx:pt idx="7277">1650</cx:pt>
          <cx:pt idx="7278">1650</cx:pt>
          <cx:pt idx="7279">1950</cx:pt>
          <cx:pt idx="7280">1750</cx:pt>
          <cx:pt idx="7281">1750</cx:pt>
          <cx:pt idx="7282">1850</cx:pt>
          <cx:pt idx="7283">1950</cx:pt>
          <cx:pt idx="7284">1600</cx:pt>
          <cx:pt idx="7285">1600</cx:pt>
          <cx:pt idx="7286">1750</cx:pt>
          <cx:pt idx="7287">1600</cx:pt>
          <cx:pt idx="7288">1600</cx:pt>
          <cx:pt idx="7289">1750</cx:pt>
          <cx:pt idx="7290">1300</cx:pt>
          <cx:pt idx="7291">1650</cx:pt>
          <cx:pt idx="7292">1500</cx:pt>
          <cx:pt idx="7293">1750</cx:pt>
          <cx:pt idx="7294">1650</cx:pt>
          <cx:pt idx="7295">1750</cx:pt>
          <cx:pt idx="7296">1600</cx:pt>
          <cx:pt idx="7297">1650</cx:pt>
          <cx:pt idx="7298">1750</cx:pt>
          <cx:pt idx="7299">1650</cx:pt>
          <cx:pt idx="7300">1500</cx:pt>
          <cx:pt idx="7301">1750</cx:pt>
          <cx:pt idx="7302">1600</cx:pt>
          <cx:pt idx="7303">1850</cx:pt>
          <cx:pt idx="7304">1300</cx:pt>
          <cx:pt idx="7305">1650</cx:pt>
          <cx:pt idx="7306">1650</cx:pt>
          <cx:pt idx="7307">850</cx:pt>
          <cx:pt idx="7308">1400</cx:pt>
          <cx:pt idx="7309">1400</cx:pt>
          <cx:pt idx="7310">1400</cx:pt>
          <cx:pt idx="7311">1500</cx:pt>
          <cx:pt idx="7312">1600</cx:pt>
          <cx:pt idx="7313">1450</cx:pt>
          <cx:pt idx="7314">1600</cx:pt>
          <cx:pt idx="7315">1600</cx:pt>
          <cx:pt idx="7316">1600</cx:pt>
          <cx:pt idx="7317">1500</cx:pt>
          <cx:pt idx="7318">1600</cx:pt>
          <cx:pt idx="7319">1150</cx:pt>
          <cx:pt idx="7320">1100</cx:pt>
          <cx:pt idx="7321">1350</cx:pt>
          <cx:pt idx="7322">1300</cx:pt>
          <cx:pt idx="7323">1500</cx:pt>
          <cx:pt idx="7324">1250</cx:pt>
          <cx:pt idx="7325">1200</cx:pt>
          <cx:pt idx="7326">1450</cx:pt>
          <cx:pt idx="7327">1450</cx:pt>
          <cx:pt idx="7328">1400</cx:pt>
          <cx:pt idx="7329">1500</cx:pt>
          <cx:pt idx="7330">1050</cx:pt>
          <cx:pt idx="7331">1650</cx:pt>
          <cx:pt idx="7332">1450</cx:pt>
          <cx:pt idx="7333">1400</cx:pt>
          <cx:pt idx="7334">1650</cx:pt>
          <cx:pt idx="7335">1650</cx:pt>
          <cx:pt idx="7336">1150</cx:pt>
          <cx:pt idx="7337">1150</cx:pt>
          <cx:pt idx="7338">1200</cx:pt>
          <cx:pt idx="7339">1350</cx:pt>
          <cx:pt idx="7340">1300</cx:pt>
          <cx:pt idx="7341">1950</cx:pt>
          <cx:pt idx="7342">2050</cx:pt>
          <cx:pt idx="7343">1950</cx:pt>
          <cx:pt idx="7344">2050</cx:pt>
          <cx:pt idx="7345">1950</cx:pt>
          <cx:pt idx="7346">2050</cx:pt>
          <cx:pt idx="7347">1650</cx:pt>
          <cx:pt idx="7348">1500</cx:pt>
          <cx:pt idx="7349">1750</cx:pt>
          <cx:pt idx="7350">1150</cx:pt>
          <cx:pt idx="7351">1750</cx:pt>
          <cx:pt idx="7352">1650</cx:pt>
          <cx:pt idx="7353">1750</cx:pt>
          <cx:pt idx="7354">1850</cx:pt>
          <cx:pt idx="7355">1650</cx:pt>
          <cx:pt idx="7356">1750</cx:pt>
          <cx:pt idx="7357">1600</cx:pt>
          <cx:pt idx="7358">1600</cx:pt>
          <cx:pt idx="7359">1350</cx:pt>
          <cx:pt idx="7360">1300</cx:pt>
          <cx:pt idx="7361">1450</cx:pt>
          <cx:pt idx="7362">1400</cx:pt>
          <cx:pt idx="7363">1450</cx:pt>
          <cx:pt idx="7364">1400</cx:pt>
          <cx:pt idx="7365">1450</cx:pt>
          <cx:pt idx="7366">1500</cx:pt>
          <cx:pt idx="7367">1500</cx:pt>
          <cx:pt idx="7368">1500</cx:pt>
          <cx:pt idx="7369">1350</cx:pt>
          <cx:pt idx="7370">1300</cx:pt>
          <cx:pt idx="7371">1600</cx:pt>
          <cx:pt idx="7372">1500</cx:pt>
          <cx:pt idx="7373">1600</cx:pt>
          <cx:pt idx="7374">1500</cx:pt>
          <cx:pt idx="7375">1300</cx:pt>
          <cx:pt idx="7376">1350</cx:pt>
          <cx:pt idx="7377">1400</cx:pt>
          <cx:pt idx="7378">1450</cx:pt>
          <cx:pt idx="7379">1650</cx:pt>
          <cx:pt idx="7380">1650</cx:pt>
          <cx:pt idx="7381">1650</cx:pt>
          <cx:pt idx="7382">1850</cx:pt>
          <cx:pt idx="7383">1950</cx:pt>
          <cx:pt idx="7384">1650</cx:pt>
          <cx:pt idx="7385">1650</cx:pt>
          <cx:pt idx="7386">1450</cx:pt>
          <cx:pt idx="7387">1350</cx:pt>
          <cx:pt idx="7388">1600</cx:pt>
          <cx:pt idx="7389">1500</cx:pt>
          <cx:pt idx="7390">1600</cx:pt>
          <cx:pt idx="7391">1500</cx:pt>
          <cx:pt idx="7392">1400</cx:pt>
          <cx:pt idx="7393">1400</cx:pt>
          <cx:pt idx="7394">1650</cx:pt>
          <cx:pt idx="7395">1650</cx:pt>
          <cx:pt idx="7396">1600</cx:pt>
          <cx:pt idx="7397">1600</cx:pt>
          <cx:pt idx="7398">1600</cx:pt>
          <cx:pt idx="7399">1600</cx:pt>
          <cx:pt idx="7400">1750</cx:pt>
          <cx:pt idx="7401">1650</cx:pt>
          <cx:pt idx="7402">1400</cx:pt>
          <cx:pt idx="7403">1500</cx:pt>
          <cx:pt idx="7404">1850</cx:pt>
          <cx:pt idx="7405">1600</cx:pt>
          <cx:pt idx="7406">1450</cx:pt>
          <cx:pt idx="7407">1500</cx:pt>
          <cx:pt idx="7408">1750</cx:pt>
          <cx:pt idx="7409">1750</cx:pt>
          <cx:pt idx="7410">1500</cx:pt>
          <cx:pt idx="7411">1250</cx:pt>
          <cx:pt idx="7412">1300</cx:pt>
          <cx:pt idx="7413">1250</cx:pt>
          <cx:pt idx="7414">1650</cx:pt>
          <cx:pt idx="7415">1750</cx:pt>
          <cx:pt idx="7416">1950</cx:pt>
          <cx:pt idx="7417">1950</cx:pt>
          <cx:pt idx="7418">1950</cx:pt>
          <cx:pt idx="7419">2350</cx:pt>
          <cx:pt idx="7420">2350</cx:pt>
          <cx:pt idx="7421">1600</cx:pt>
          <cx:pt idx="7422">1650</cx:pt>
          <cx:pt idx="7423">1650</cx:pt>
          <cx:pt idx="7424">1950</cx:pt>
          <cx:pt idx="7425">1750</cx:pt>
          <cx:pt idx="7426">1600</cx:pt>
          <cx:pt idx="7427">1600</cx:pt>
          <cx:pt idx="7428">1600</cx:pt>
          <cx:pt idx="7429">1600</cx:pt>
          <cx:pt idx="7430">1400</cx:pt>
          <cx:pt idx="7431">1450</cx:pt>
          <cx:pt idx="7432">1600</cx:pt>
          <cx:pt idx="7433">1650</cx:pt>
          <cx:pt idx="7434">1750</cx:pt>
          <cx:pt idx="7435">1750</cx:pt>
          <cx:pt idx="7436">1850</cx:pt>
          <cx:pt idx="7437">1850</cx:pt>
          <cx:pt idx="7438">1950</cx:pt>
          <cx:pt idx="7439">1850</cx:pt>
          <cx:pt idx="7440">1750</cx:pt>
          <cx:pt idx="7441">1500</cx:pt>
          <cx:pt idx="7442">1600</cx:pt>
          <cx:pt idx="7443">1750</cx:pt>
          <cx:pt idx="7444">1850</cx:pt>
          <cx:pt idx="7445">1650</cx:pt>
          <cx:pt idx="7446">1600</cx:pt>
          <cx:pt idx="7447">1350</cx:pt>
          <cx:pt idx="7448">1200</cx:pt>
          <cx:pt idx="7449">1200</cx:pt>
          <cx:pt idx="7450">1850</cx:pt>
          <cx:pt idx="7451">1950</cx:pt>
          <cx:pt idx="7452">1650</cx:pt>
          <cx:pt idx="7453">1600</cx:pt>
          <cx:pt idx="7454">1350</cx:pt>
          <cx:pt idx="7455">1450</cx:pt>
          <cx:pt idx="7456">1500</cx:pt>
          <cx:pt idx="7457">1400</cx:pt>
          <cx:pt idx="7458">850</cx:pt>
          <cx:pt idx="7459">1200</cx:pt>
          <cx:pt idx="7460">1200</cx:pt>
          <cx:pt idx="7461">1400</cx:pt>
          <cx:pt idx="7462">1350</cx:pt>
          <cx:pt idx="7463">1850</cx:pt>
          <cx:pt idx="7464">1950</cx:pt>
          <cx:pt idx="7465">1450</cx:pt>
          <cx:pt idx="7466">1450</cx:pt>
          <cx:pt idx="7467">1200</cx:pt>
          <cx:pt idx="7468">1150</cx:pt>
          <cx:pt idx="7469">1450</cx:pt>
          <cx:pt idx="7470">1500</cx:pt>
          <cx:pt idx="7471">1500</cx:pt>
          <cx:pt idx="7472">1650</cx:pt>
          <cx:pt idx="7473">1400</cx:pt>
          <cx:pt idx="7474">1350</cx:pt>
          <cx:pt idx="7475">1650</cx:pt>
          <cx:pt idx="7476">1650</cx:pt>
          <cx:pt idx="7477">1300</cx:pt>
          <cx:pt idx="7478">1250</cx:pt>
          <cx:pt idx="7479">1300</cx:pt>
          <cx:pt idx="7480">1400</cx:pt>
          <cx:pt idx="7481">1400</cx:pt>
          <cx:pt idx="7482">1500</cx:pt>
          <cx:pt idx="7483">1500</cx:pt>
          <cx:pt idx="7484">1500</cx:pt>
          <cx:pt idx="7485">1650</cx:pt>
          <cx:pt idx="7486">1750</cx:pt>
          <cx:pt idx="7487">1350</cx:pt>
          <cx:pt idx="7488">1350</cx:pt>
          <cx:pt idx="7489">1250</cx:pt>
          <cx:pt idx="7490">1300</cx:pt>
          <cx:pt idx="7491">750</cx:pt>
          <cx:pt idx="7492">1850</cx:pt>
          <cx:pt idx="7493">1500</cx:pt>
          <cx:pt idx="7494">1300</cx:pt>
          <cx:pt idx="7495">1200</cx:pt>
          <cx:pt idx="7496">1850</cx:pt>
          <cx:pt idx="7497">1950</cx:pt>
          <cx:pt idx="7498">1300</cx:pt>
          <cx:pt idx="7499">1200</cx:pt>
          <cx:pt idx="7500">1850</cx:pt>
          <cx:pt idx="7501">1950</cx:pt>
          <cx:pt idx="7502">1750</cx:pt>
          <cx:pt idx="7503">1750</cx:pt>
          <cx:pt idx="7504">1950</cx:pt>
          <cx:pt idx="7505">1950</cx:pt>
          <cx:pt idx="7506">1850</cx:pt>
          <cx:pt idx="7507">1950</cx:pt>
          <cx:pt idx="7508">2050</cx:pt>
          <cx:pt idx="7509">1650</cx:pt>
          <cx:pt idx="7510">1600</cx:pt>
          <cx:pt idx="7511">1500</cx:pt>
          <cx:pt idx="7512">1600</cx:pt>
          <cx:pt idx="7513">1750</cx:pt>
          <cx:pt idx="7514">1950</cx:pt>
          <cx:pt idx="7515">1600</cx:pt>
          <cx:pt idx="7516">1600</cx:pt>
          <cx:pt idx="7517">1750</cx:pt>
          <cx:pt idx="7518">1500</cx:pt>
          <cx:pt idx="7519">1650</cx:pt>
          <cx:pt idx="7520">1600</cx:pt>
          <cx:pt idx="7521">1750</cx:pt>
          <cx:pt idx="7522">1750</cx:pt>
          <cx:pt idx="7523">1750</cx:pt>
          <cx:pt idx="7524">1950</cx:pt>
          <cx:pt idx="7525">1600</cx:pt>
          <cx:pt idx="7526">1850</cx:pt>
          <cx:pt idx="7527">1350</cx:pt>
          <cx:pt idx="7528">1500</cx:pt>
          <cx:pt idx="7529">1600</cx:pt>
          <cx:pt idx="7530">1600</cx:pt>
          <cx:pt idx="7531">1500</cx:pt>
          <cx:pt idx="7532">1850</cx:pt>
          <cx:pt idx="7533">1750</cx:pt>
          <cx:pt idx="7534">1850</cx:pt>
          <cx:pt idx="7535">1350</cx:pt>
          <cx:pt idx="7536">1350</cx:pt>
          <cx:pt idx="7537">1600</cx:pt>
          <cx:pt idx="7538">1750</cx:pt>
          <cx:pt idx="7539">1850</cx:pt>
          <cx:pt idx="7540">1950</cx:pt>
          <cx:pt idx="7541">1750</cx:pt>
          <cx:pt idx="7542">1850</cx:pt>
          <cx:pt idx="7543">1850</cx:pt>
          <cx:pt idx="7544">1950</cx:pt>
          <cx:pt idx="7545">1850</cx:pt>
          <cx:pt idx="7546">1850</cx:pt>
          <cx:pt idx="7547">1050</cx:pt>
          <cx:pt idx="7548">1850</cx:pt>
          <cx:pt idx="7549">1350</cx:pt>
          <cx:pt idx="7550">1500</cx:pt>
          <cx:pt idx="7551">1500</cx:pt>
          <cx:pt idx="7552">1500</cx:pt>
          <cx:pt idx="7553">1500</cx:pt>
          <cx:pt idx="7554">1750</cx:pt>
          <cx:pt idx="7555">1300</cx:pt>
          <cx:pt idx="7556">1450</cx:pt>
          <cx:pt idx="7557">1450</cx:pt>
          <cx:pt idx="7558">1500</cx:pt>
          <cx:pt idx="7559">1600</cx:pt>
          <cx:pt idx="7560">1600</cx:pt>
          <cx:pt idx="7561">1500</cx:pt>
          <cx:pt idx="7562">1850</cx:pt>
          <cx:pt idx="7563">1500</cx:pt>
          <cx:pt idx="7564">1600</cx:pt>
          <cx:pt idx="7565">1450</cx:pt>
          <cx:pt idx="7566">1500</cx:pt>
          <cx:pt idx="7567">1450</cx:pt>
          <cx:pt idx="7568">1450</cx:pt>
          <cx:pt idx="7569">1450</cx:pt>
          <cx:pt idx="7570">1850</cx:pt>
          <cx:pt idx="7571">1450</cx:pt>
          <cx:pt idx="7572">1850</cx:pt>
          <cx:pt idx="7573">1650</cx:pt>
          <cx:pt idx="7574">1600</cx:pt>
          <cx:pt idx="7575">1450</cx:pt>
          <cx:pt idx="7576">1400</cx:pt>
          <cx:pt idx="7577">1600</cx:pt>
          <cx:pt idx="7578">1600</cx:pt>
          <cx:pt idx="7579">1450</cx:pt>
          <cx:pt idx="7580">1450</cx:pt>
          <cx:pt idx="7581">1850</cx:pt>
          <cx:pt idx="7582">1850</cx:pt>
          <cx:pt idx="7583">1850</cx:pt>
          <cx:pt idx="7584">1600</cx:pt>
          <cx:pt idx="7585">1450</cx:pt>
          <cx:pt idx="7586">1750</cx:pt>
          <cx:pt idx="7587">1100</cx:pt>
          <cx:pt idx="7588">1850</cx:pt>
          <cx:pt idx="7589">1600</cx:pt>
          <cx:pt idx="7590">1450</cx:pt>
          <cx:pt idx="7591">1750</cx:pt>
          <cx:pt idx="7592">1100</cx:pt>
          <cx:pt idx="7593">1600</cx:pt>
          <cx:pt idx="7594">1750</cx:pt>
          <cx:pt idx="7595">1100</cx:pt>
          <cx:pt idx="7596">1850</cx:pt>
          <cx:pt idx="7597">1850</cx:pt>
          <cx:pt idx="7598">1600</cx:pt>
          <cx:pt idx="7599">1850</cx:pt>
          <cx:pt idx="7600">1850</cx:pt>
          <cx:pt idx="7601">1500</cx:pt>
          <cx:pt idx="7602">1500</cx:pt>
          <cx:pt idx="7603">1350</cx:pt>
          <cx:pt idx="7604">1300</cx:pt>
          <cx:pt idx="7605">1250</cx:pt>
          <cx:pt idx="7606">1200</cx:pt>
          <cx:pt idx="7607">1500</cx:pt>
          <cx:pt idx="7608">1500</cx:pt>
          <cx:pt idx="7609">1350</cx:pt>
          <cx:pt idx="7610">1300</cx:pt>
          <cx:pt idx="7611">1650</cx:pt>
          <cx:pt idx="7612">1500</cx:pt>
          <cx:pt idx="7613">1300</cx:pt>
          <cx:pt idx="7614">1350</cx:pt>
          <cx:pt idx="7615">1400</cx:pt>
          <cx:pt idx="7616">1450</cx:pt>
          <cx:pt idx="7617">1400</cx:pt>
          <cx:pt idx="7618">1600</cx:pt>
          <cx:pt idx="7619">1750</cx:pt>
          <cx:pt idx="7620">1750</cx:pt>
          <cx:pt idx="7621">1950</cx:pt>
          <cx:pt idx="7622">1600</cx:pt>
          <cx:pt idx="7623">1500</cx:pt>
          <cx:pt idx="7624">1600</cx:pt>
          <cx:pt idx="7625">1500</cx:pt>
          <cx:pt idx="7626">1400</cx:pt>
          <cx:pt idx="7627">1400</cx:pt>
          <cx:pt idx="7628">1650</cx:pt>
          <cx:pt idx="7629">1650</cx:pt>
          <cx:pt idx="7630">1200</cx:pt>
          <cx:pt idx="7631">1150</cx:pt>
          <cx:pt idx="7632">1450</cx:pt>
          <cx:pt idx="7633">1450</cx:pt>
          <cx:pt idx="7634">1450</cx:pt>
          <cx:pt idx="7635">1450</cx:pt>
          <cx:pt idx="7636">1750</cx:pt>
          <cx:pt idx="7637">1650</cx:pt>
          <cx:pt idx="7638">1400</cx:pt>
          <cx:pt idx="7639">1600</cx:pt>
          <cx:pt idx="7640">1400</cx:pt>
          <cx:pt idx="7641">1600</cx:pt>
          <cx:pt idx="7642">1750</cx:pt>
          <cx:pt idx="7643">1300</cx:pt>
          <cx:pt idx="7644">1500</cx:pt>
          <cx:pt idx="7645">1500</cx:pt>
          <cx:pt idx="7646">1650</cx:pt>
          <cx:pt idx="7647">1300</cx:pt>
          <cx:pt idx="7648">1350</cx:pt>
          <cx:pt idx="7649">1500</cx:pt>
          <cx:pt idx="7650">1500</cx:pt>
          <cx:pt idx="7651">1650</cx:pt>
          <cx:pt idx="7652">1600</cx:pt>
          <cx:pt idx="7653">1450</cx:pt>
          <cx:pt idx="7654">1450</cx:pt>
          <cx:pt idx="7655">1750</cx:pt>
          <cx:pt idx="7656">1750</cx:pt>
          <cx:pt idx="7657">1200</cx:pt>
          <cx:pt idx="7658">1300</cx:pt>
          <cx:pt idx="7659">1250</cx:pt>
          <cx:pt idx="7660">1400</cx:pt>
          <cx:pt idx="7661">1600</cx:pt>
          <cx:pt idx="7662">1750</cx:pt>
          <cx:pt idx="7663">1300</cx:pt>
          <cx:pt idx="7664">1400</cx:pt>
          <cx:pt idx="7665">1400</cx:pt>
          <cx:pt idx="7666">1600</cx:pt>
          <cx:pt idx="7667">1050</cx:pt>
          <cx:pt idx="7668">1850</cx:pt>
          <cx:pt idx="7669">1950</cx:pt>
          <cx:pt idx="7670">1950</cx:pt>
          <cx:pt idx="7671">1950</cx:pt>
          <cx:pt idx="7672">1950</cx:pt>
          <cx:pt idx="7673">2350</cx:pt>
          <cx:pt idx="7674">2350</cx:pt>
          <cx:pt idx="7675">1600</cx:pt>
          <cx:pt idx="7676">1600</cx:pt>
          <cx:pt idx="7677">1300</cx:pt>
          <cx:pt idx="7678">1200</cx:pt>
          <cx:pt idx="7679">1600</cx:pt>
          <cx:pt idx="7680">1600</cx:pt>
          <cx:pt idx="7681">1300</cx:pt>
          <cx:pt idx="7682">1200</cx:pt>
          <cx:pt idx="7683">1450</cx:pt>
          <cx:pt idx="7684">1450</cx:pt>
          <cx:pt idx="7685">1850</cx:pt>
          <cx:pt idx="7686">1950</cx:pt>
          <cx:pt idx="7687">1950</cx:pt>
          <cx:pt idx="7688">1950</cx:pt>
          <cx:pt idx="7689">1950</cx:pt>
          <cx:pt idx="7690">1850</cx:pt>
          <cx:pt idx="7691">1400</cx:pt>
          <cx:pt idx="7692">1450</cx:pt>
          <cx:pt idx="7693">1400</cx:pt>
          <cx:pt idx="7694">1450</cx:pt>
          <cx:pt idx="7695">1950</cx:pt>
          <cx:pt idx="7696">2050</cx:pt>
          <cx:pt idx="7697">1650</cx:pt>
          <cx:pt idx="7698">1500</cx:pt>
          <cx:pt idx="7699">1850</cx:pt>
          <cx:pt idx="7700">1600</cx:pt>
          <cx:pt idx="7701">1750</cx:pt>
          <cx:pt idx="7702">1950</cx:pt>
          <cx:pt idx="7703">1950</cx:pt>
          <cx:pt idx="7704">1850</cx:pt>
          <cx:pt idx="7705">1950</cx:pt>
          <cx:pt idx="7706">1750</cx:pt>
          <cx:pt idx="7707">1350</cx:pt>
          <cx:pt idx="7708">1400</cx:pt>
          <cx:pt idx="7709">1400</cx:pt>
          <cx:pt idx="7710">1400</cx:pt>
          <cx:pt idx="7711">1350</cx:pt>
          <cx:pt idx="7712">1350</cx:pt>
          <cx:pt idx="7713">1350</cx:pt>
          <cx:pt idx="7714">1300</cx:pt>
          <cx:pt idx="7715">1150</cx:pt>
          <cx:pt idx="7716">1100</cx:pt>
          <cx:pt idx="7717">1350</cx:pt>
          <cx:pt idx="7718">1450</cx:pt>
          <cx:pt idx="7719">1500</cx:pt>
          <cx:pt idx="7720">1400</cx:pt>
          <cx:pt idx="7721">1250</cx:pt>
          <cx:pt idx="7722">1250</cx:pt>
          <cx:pt idx="7723">1450</cx:pt>
          <cx:pt idx="7724">1400</cx:pt>
          <cx:pt idx="7725">1600</cx:pt>
          <cx:pt idx="7726">1750</cx:pt>
          <cx:pt idx="7727">850</cx:pt>
          <cx:pt idx="7728">1250</cx:pt>
          <cx:pt idx="7729">1200</cx:pt>
          <cx:pt idx="7730">1200</cx:pt>
          <cx:pt idx="7731">1200</cx:pt>
          <cx:pt idx="7732">1600</cx:pt>
          <cx:pt idx="7733">1600</cx:pt>
          <cx:pt idx="7734">1250</cx:pt>
          <cx:pt idx="7735">1300</cx:pt>
          <cx:pt idx="7736">1400</cx:pt>
          <cx:pt idx="7737">1400</cx:pt>
          <cx:pt idx="7738">1500</cx:pt>
          <cx:pt idx="7739">1500</cx:pt>
          <cx:pt idx="7740">1350</cx:pt>
          <cx:pt idx="7741">1350</cx:pt>
          <cx:pt idx="7742">1050</cx:pt>
          <cx:pt idx="7743">1250</cx:pt>
          <cx:pt idx="7744">1300</cx:pt>
          <cx:pt idx="7745">1350</cx:pt>
          <cx:pt idx="7746">750</cx:pt>
          <cx:pt idx="7747">1450</cx:pt>
          <cx:pt idx="7748">1400</cx:pt>
          <cx:pt idx="7749">1600</cx:pt>
          <cx:pt idx="7750">1650</cx:pt>
          <cx:pt idx="7751">1750</cx:pt>
          <cx:pt idx="7752">1850</cx:pt>
          <cx:pt idx="7753">1150</cx:pt>
          <cx:pt idx="7754">1150</cx:pt>
          <cx:pt idx="7755">1200</cx:pt>
          <cx:pt idx="7756">1600</cx:pt>
          <cx:pt idx="7757">1650</cx:pt>
          <cx:pt idx="7758">1850</cx:pt>
          <cx:pt idx="7759">1850</cx:pt>
          <cx:pt idx="7760">1950</cx:pt>
          <cx:pt idx="7761">1950</cx:pt>
          <cx:pt idx="7762">1850</cx:pt>
          <cx:pt idx="7763">1850</cx:pt>
          <cx:pt idx="7764">1500</cx:pt>
          <cx:pt idx="7765">1750</cx:pt>
          <cx:pt idx="7766">1750</cx:pt>
          <cx:pt idx="7767">1750</cx:pt>
          <cx:pt idx="7768">1600</cx:pt>
          <cx:pt idx="7769">1600</cx:pt>
          <cx:pt idx="7770">1750</cx:pt>
          <cx:pt idx="7771">1950</cx:pt>
          <cx:pt idx="7772">1450</cx:pt>
          <cx:pt idx="7773">1400</cx:pt>
          <cx:pt idx="7774">1450</cx:pt>
          <cx:pt idx="7775">1400</cx:pt>
          <cx:pt idx="7776">1650</cx:pt>
          <cx:pt idx="7777">1600</cx:pt>
          <cx:pt idx="7778">1750</cx:pt>
          <cx:pt idx="7779">1850</cx:pt>
          <cx:pt idx="7780">1750</cx:pt>
          <cx:pt idx="7781">1450</cx:pt>
          <cx:pt idx="7782">1450</cx:pt>
          <cx:pt idx="7783">1600</cx:pt>
          <cx:pt idx="7784">1350</cx:pt>
          <cx:pt idx="7785">1300</cx:pt>
          <cx:pt idx="7786">1650</cx:pt>
          <cx:pt idx="7787">1200</cx:pt>
          <cx:pt idx="7788">1200</cx:pt>
          <cx:pt idx="7789">1600</cx:pt>
          <cx:pt idx="7790">1500</cx:pt>
          <cx:pt idx="7791">1750</cx:pt>
          <cx:pt idx="7792">1750</cx:pt>
          <cx:pt idx="7793">1850</cx:pt>
          <cx:pt idx="7794">1950</cx:pt>
          <cx:pt idx="7795">1750</cx:pt>
          <cx:pt idx="7796">1450</cx:pt>
          <cx:pt idx="7797">1500</cx:pt>
          <cx:pt idx="7798">1600</cx:pt>
          <cx:pt idx="7799">1450</cx:pt>
          <cx:pt idx="7800">1600</cx:pt>
          <cx:pt idx="7801">1250</cx:pt>
          <cx:pt idx="7802">1500</cx:pt>
          <cx:pt idx="7803">1500</cx:pt>
          <cx:pt idx="7804">1300</cx:pt>
          <cx:pt idx="7805">1300</cx:pt>
          <cx:pt idx="7806">1300</cx:pt>
          <cx:pt idx="7807">1300</cx:pt>
          <cx:pt idx="7808">1750</cx:pt>
          <cx:pt idx="7809">1200</cx:pt>
          <cx:pt idx="7810">1200</cx:pt>
          <cx:pt idx="7811">1400</cx:pt>
          <cx:pt idx="7812">1600</cx:pt>
          <cx:pt idx="7813">1600</cx:pt>
          <cx:pt idx="7814">1500</cx:pt>
          <cx:pt idx="7815">1500</cx:pt>
          <cx:pt idx="7816">1250</cx:pt>
          <cx:pt idx="7817">1600</cx:pt>
          <cx:pt idx="7818">1500</cx:pt>
          <cx:pt idx="7819">1250</cx:pt>
          <cx:pt idx="7820">1500</cx:pt>
          <cx:pt idx="7821">1450</cx:pt>
          <cx:pt idx="7822">1500</cx:pt>
          <cx:pt idx="7823">1500</cx:pt>
          <cx:pt idx="7824">1250</cx:pt>
          <cx:pt idx="7825">1500</cx:pt>
          <cx:pt idx="7826">1500</cx:pt>
          <cx:pt idx="7827">1450</cx:pt>
          <cx:pt idx="7828">1400</cx:pt>
          <cx:pt idx="7829">1250</cx:pt>
          <cx:pt idx="7830">1400</cx:pt>
          <cx:pt idx="7831">1400</cx:pt>
          <cx:pt idx="7832">1150</cx:pt>
          <cx:pt idx="7833">1150</cx:pt>
          <cx:pt idx="7834">1450</cx:pt>
          <cx:pt idx="7835">1450</cx:pt>
          <cx:pt idx="7836">1450</cx:pt>
          <cx:pt idx="7837">1450</cx:pt>
          <cx:pt idx="7838">1400</cx:pt>
          <cx:pt idx="7839">1400</cx:pt>
          <cx:pt idx="7840">1350</cx:pt>
          <cx:pt idx="7841">1300</cx:pt>
          <cx:pt idx="7842">1500</cx:pt>
          <cx:pt idx="7843">1500</cx:pt>
          <cx:pt idx="7844">1400</cx:pt>
          <cx:pt idx="7845">1400</cx:pt>
          <cx:pt idx="7846">1050</cx:pt>
          <cx:pt idx="7847">1750</cx:pt>
          <cx:pt idx="7848">1650</cx:pt>
          <cx:pt idx="7849">1600</cx:pt>
          <cx:pt idx="7850">1400</cx:pt>
          <cx:pt idx="7851">1400</cx:pt>
          <cx:pt idx="7852">1850</cx:pt>
          <cx:pt idx="7853">1850</cx:pt>
          <cx:pt idx="7854">1450</cx:pt>
          <cx:pt idx="7855">1450</cx:pt>
          <cx:pt idx="7856">1250</cx:pt>
          <cx:pt idx="7857">1250</cx:pt>
          <cx:pt idx="7858">1450</cx:pt>
          <cx:pt idx="7859">1450</cx:pt>
          <cx:pt idx="7860">1250</cx:pt>
          <cx:pt idx="7861">1250</cx:pt>
          <cx:pt idx="7862">1450</cx:pt>
          <cx:pt idx="7863">1450</cx:pt>
          <cx:pt idx="7864">1450</cx:pt>
          <cx:pt idx="7865">1450</cx:pt>
          <cx:pt idx="7866">1950</cx:pt>
          <cx:pt idx="7867">1950</cx:pt>
          <cx:pt idx="7868">1750</cx:pt>
          <cx:pt idx="7869">1850</cx:pt>
          <cx:pt idx="7870">1750</cx:pt>
          <cx:pt idx="7871">1600</cx:pt>
          <cx:pt idx="7872">1600</cx:pt>
          <cx:pt idx="7873">1750</cx:pt>
          <cx:pt idx="7874">1600</cx:pt>
          <cx:pt idx="7875">1600</cx:pt>
          <cx:pt idx="7876">1750</cx:pt>
          <cx:pt idx="7877">1650</cx:pt>
          <cx:pt idx="7878">1950</cx:pt>
          <cx:pt idx="7879">1150</cx:pt>
          <cx:pt idx="7880">1400</cx:pt>
          <cx:pt idx="7881">1300</cx:pt>
          <cx:pt idx="7882">1150</cx:pt>
          <cx:pt idx="7883">1150</cx:pt>
          <cx:pt idx="7884">1200</cx:pt>
          <cx:pt idx="7885">1300</cx:pt>
          <cx:pt idx="7886">1200</cx:pt>
          <cx:pt idx="7887">1350</cx:pt>
          <cx:pt idx="7888">1150</cx:pt>
          <cx:pt idx="7889">1650</cx:pt>
          <cx:pt idx="7890">1650</cx:pt>
          <cx:pt idx="7891">1150</cx:pt>
          <cx:pt idx="7892">1200</cx:pt>
          <cx:pt idx="7893">1200</cx:pt>
          <cx:pt idx="7894">1400</cx:pt>
          <cx:pt idx="7895">1450</cx:pt>
          <cx:pt idx="7896">1300</cx:pt>
          <cx:pt idx="7897">1400</cx:pt>
          <cx:pt idx="7898">1150</cx:pt>
          <cx:pt idx="7899">1350</cx:pt>
          <cx:pt idx="7900">1400</cx:pt>
          <cx:pt idx="7901">1750</cx:pt>
          <cx:pt idx="7902">1600</cx:pt>
          <cx:pt idx="7903">1750</cx:pt>
          <cx:pt idx="7904">1950</cx:pt>
          <cx:pt idx="7905">1300</cx:pt>
          <cx:pt idx="7906">1300</cx:pt>
          <cx:pt idx="7907">1500</cx:pt>
          <cx:pt idx="7908">1500</cx:pt>
          <cx:pt idx="7909">1500</cx:pt>
          <cx:pt idx="7910">1500</cx:pt>
          <cx:pt idx="7911">1500</cx:pt>
          <cx:pt idx="7912">1500</cx:pt>
          <cx:pt idx="7913">1500</cx:pt>
          <cx:pt idx="7914">1450</cx:pt>
          <cx:pt idx="7915">1650</cx:pt>
          <cx:pt idx="7916">1600</cx:pt>
          <cx:pt idx="7917">1500</cx:pt>
          <cx:pt idx="7918">1650</cx:pt>
          <cx:pt idx="7919">1850</cx:pt>
          <cx:pt idx="7920">1350</cx:pt>
          <cx:pt idx="7921">1400</cx:pt>
          <cx:pt idx="7922">1600</cx:pt>
          <cx:pt idx="7923">1750</cx:pt>
          <cx:pt idx="7924">1200</cx:pt>
          <cx:pt idx="7925">1500</cx:pt>
          <cx:pt idx="7926">1500</cx:pt>
          <cx:pt idx="7927">1650</cx:pt>
          <cx:pt idx="7928">1300</cx:pt>
          <cx:pt idx="7929">1250</cx:pt>
          <cx:pt idx="7930">1500</cx:pt>
          <cx:pt idx="7931">1500</cx:pt>
          <cx:pt idx="7932">1650</cx:pt>
          <cx:pt idx="7933">1650</cx:pt>
          <cx:pt idx="7934">1500</cx:pt>
          <cx:pt idx="7935">1450</cx:pt>
          <cx:pt idx="7936">1750</cx:pt>
          <cx:pt idx="7937">1250</cx:pt>
          <cx:pt idx="7938">1200</cx:pt>
          <cx:pt idx="7939">1300</cx:pt>
          <cx:pt idx="7940">1300</cx:pt>
          <cx:pt idx="7941">1300</cx:pt>
          <cx:pt idx="7942">1350</cx:pt>
          <cx:pt idx="7943">1750</cx:pt>
          <cx:pt idx="7944">1200</cx:pt>
          <cx:pt idx="7945">1750</cx:pt>
          <cx:pt idx="7946">1750</cx:pt>
          <cx:pt idx="7947">1950</cx:pt>
          <cx:pt idx="7948">1950</cx:pt>
          <cx:pt idx="7949">1950</cx:pt>
          <cx:pt idx="7950">2500</cx:pt>
          <cx:pt idx="7951">2500</cx:pt>
          <cx:pt idx="7952">1600</cx:pt>
          <cx:pt idx="7953">1850</cx:pt>
          <cx:pt idx="7954">1350</cx:pt>
          <cx:pt idx="7955">1350</cx:pt>
          <cx:pt idx="7956">1500</cx:pt>
          <cx:pt idx="7957">1500</cx:pt>
          <cx:pt idx="7958">1500</cx:pt>
          <cx:pt idx="7959">1450</cx:pt>
          <cx:pt idx="7960">1600</cx:pt>
          <cx:pt idx="7961">1650</cx:pt>
          <cx:pt idx="7962">1750</cx:pt>
          <cx:pt idx="7963">1450</cx:pt>
          <cx:pt idx="7964">1500</cx:pt>
          <cx:pt idx="7965">1850</cx:pt>
          <cx:pt idx="7966">1850</cx:pt>
          <cx:pt idx="7967">1850</cx:pt>
          <cx:pt idx="7968">1450</cx:pt>
          <cx:pt idx="7969">1500</cx:pt>
          <cx:pt idx="7970">1450</cx:pt>
          <cx:pt idx="7971">1500</cx:pt>
          <cx:pt idx="7972">1850</cx:pt>
          <cx:pt idx="7973">1450</cx:pt>
          <cx:pt idx="7974">1500</cx:pt>
          <cx:pt idx="7975">1650</cx:pt>
          <cx:pt idx="7976">1100</cx:pt>
          <cx:pt idx="7977">1850</cx:pt>
          <cx:pt idx="7978">1850</cx:pt>
          <cx:pt idx="7979">1750</cx:pt>
          <cx:pt idx="7980">1750</cx:pt>
          <cx:pt idx="7981">1750</cx:pt>
          <cx:pt idx="7982">1950</cx:pt>
          <cx:pt idx="7983">1950</cx:pt>
          <cx:pt idx="7984">1450</cx:pt>
          <cx:pt idx="7985">1500</cx:pt>
          <cx:pt idx="7986">1650</cx:pt>
          <cx:pt idx="7987">1100</cx:pt>
          <cx:pt idx="7988">1500</cx:pt>
          <cx:pt idx="7989">1650</cx:pt>
          <cx:pt idx="7990">1100</cx:pt>
          <cx:pt idx="7991">1600</cx:pt>
          <cx:pt idx="7992">1750</cx:pt>
          <cx:pt idx="7993">1850</cx:pt>
          <cx:pt idx="7994">1850</cx:pt>
          <cx:pt idx="7995">1600</cx:pt>
          <cx:pt idx="7996">1850</cx:pt>
          <cx:pt idx="7997">1850</cx:pt>
          <cx:pt idx="7998">1250</cx:pt>
          <cx:pt idx="7999">1850</cx:pt>
          <cx:pt idx="8000">1750</cx:pt>
          <cx:pt idx="8001">1600</cx:pt>
          <cx:pt idx="8002">2050</cx:pt>
          <cx:pt idx="8003">1200</cx:pt>
          <cx:pt idx="8004">1200</cx:pt>
          <cx:pt idx="8005">1350</cx:pt>
          <cx:pt idx="8006">1350</cx:pt>
          <cx:pt idx="8007">1850</cx:pt>
          <cx:pt idx="8008">1950</cx:pt>
          <cx:pt idx="8009">1200</cx:pt>
          <cx:pt idx="8010">1250</cx:pt>
          <cx:pt idx="8011">1100</cx:pt>
          <cx:pt idx="8012">1150</cx:pt>
          <cx:pt idx="8013">1500</cx:pt>
          <cx:pt idx="8014">1750</cx:pt>
          <cx:pt idx="8015">1250</cx:pt>
          <cx:pt idx="8016">1300</cx:pt>
          <cx:pt idx="8017">1400</cx:pt>
          <cx:pt idx="8018">1450</cx:pt>
          <cx:pt idx="8019">1600</cx:pt>
          <cx:pt idx="8020">1750</cx:pt>
          <cx:pt idx="8021">850</cx:pt>
          <cx:pt idx="8022">1150</cx:pt>
          <cx:pt idx="8023">1150</cx:pt>
          <cx:pt idx="8024">1850</cx:pt>
          <cx:pt idx="8025">1950</cx:pt>
          <cx:pt idx="8026">1400</cx:pt>
          <cx:pt idx="8027">1350</cx:pt>
          <cx:pt idx="8028">1450</cx:pt>
          <cx:pt idx="8029">1400</cx:pt>
          <cx:pt idx="8030">1450</cx:pt>
          <cx:pt idx="8031">1750</cx:pt>
          <cx:pt idx="8032">1450</cx:pt>
          <cx:pt idx="8033">1750</cx:pt>
          <cx:pt idx="8034">1300</cx:pt>
          <cx:pt idx="8035">1450</cx:pt>
          <cx:pt idx="8036">1400</cx:pt>
          <cx:pt idx="8037">1500</cx:pt>
          <cx:pt idx="8038">1500</cx:pt>
          <cx:pt idx="8039">1350</cx:pt>
          <cx:pt idx="8040">1350</cx:pt>
          <cx:pt idx="8041">1050</cx:pt>
          <cx:pt idx="8042">750</cx:pt>
          <cx:pt idx="8043">1650</cx:pt>
          <cx:pt idx="8044">1400</cx:pt>
          <cx:pt idx="8045">1450</cx:pt>
          <cx:pt idx="8046">1600</cx:pt>
          <cx:pt idx="8047">1650</cx:pt>
          <cx:pt idx="8048">1500</cx:pt>
          <cx:pt idx="8049">1150</cx:pt>
          <cx:pt idx="8050">1200</cx:pt>
          <cx:pt idx="8051">1150</cx:pt>
          <cx:pt idx="8052">1850</cx:pt>
          <cx:pt idx="8053">1950</cx:pt>
          <cx:pt idx="8054">1450</cx:pt>
          <cx:pt idx="8055">1400</cx:pt>
          <cx:pt idx="8056">1950</cx:pt>
          <cx:pt idx="8057">1750</cx:pt>
          <cx:pt idx="8058">1950</cx:pt>
          <cx:pt idx="8059">1750</cx:pt>
          <cx:pt idx="8060">1950</cx:pt>
          <cx:pt idx="8061">1750</cx:pt>
          <cx:pt idx="8062">1950</cx:pt>
          <cx:pt idx="8063">1750</cx:pt>
          <cx:pt idx="8064">1500</cx:pt>
          <cx:pt idx="8065">1650</cx:pt>
          <cx:pt idx="8066">1650</cx:pt>
          <cx:pt idx="8067">1850</cx:pt>
          <cx:pt idx="8068">1850</cx:pt>
          <cx:pt idx="8069">1500</cx:pt>
          <cx:pt idx="8070">1450</cx:pt>
          <cx:pt idx="8071">1500</cx:pt>
          <cx:pt idx="8072">1400</cx:pt>
          <cx:pt idx="8073">1450</cx:pt>
          <cx:pt idx="8074">1500</cx:pt>
          <cx:pt idx="8075">1400</cx:pt>
          <cx:pt idx="8076">1850</cx:pt>
          <cx:pt idx="8077">1450</cx:pt>
          <cx:pt idx="8078">1450</cx:pt>
          <cx:pt idx="8079">1350</cx:pt>
          <cx:pt idx="8080">1600</cx:pt>
          <cx:pt idx="8081">1500</cx:pt>
          <cx:pt idx="8082">1750</cx:pt>
          <cx:pt idx="8083">1600</cx:pt>
          <cx:pt idx="8084">1600</cx:pt>
          <cx:pt idx="8085">1200</cx:pt>
          <cx:pt idx="8086">1600</cx:pt>
          <cx:pt idx="8087">1600</cx:pt>
          <cx:pt idx="8088">1500</cx:pt>
          <cx:pt idx="8089">1600</cx:pt>
          <cx:pt idx="8090">1650</cx:pt>
          <cx:pt idx="8091">1750</cx:pt>
          <cx:pt idx="8092">1500</cx:pt>
          <cx:pt idx="8093">1600</cx:pt>
          <cx:pt idx="8094">1650</cx:pt>
          <cx:pt idx="8095">1750</cx:pt>
          <cx:pt idx="8096">1450</cx:pt>
          <cx:pt idx="8097">1500</cx:pt>
          <cx:pt idx="8098">850</cx:pt>
          <cx:pt idx="8099">850</cx:pt>
          <cx:pt idx="8100">1150</cx:pt>
          <cx:pt idx="8101">1250</cx:pt>
          <cx:pt idx="8102">1250</cx:pt>
          <cx:pt idx="8103">1350</cx:pt>
          <cx:pt idx="8104">1350</cx:pt>
          <cx:pt idx="8105">1250</cx:pt>
          <cx:pt idx="8106">1300</cx:pt>
          <cx:pt idx="8107">1450</cx:pt>
          <cx:pt idx="8108">1400</cx:pt>
          <cx:pt idx="8109">1200</cx:pt>
          <cx:pt idx="8110">1150</cx:pt>
          <cx:pt idx="8111">1400</cx:pt>
          <cx:pt idx="8112">1400</cx:pt>
          <cx:pt idx="8113">1400</cx:pt>
          <cx:pt idx="8114">1450</cx:pt>
          <cx:pt idx="8115">1650</cx:pt>
          <cx:pt idx="8116">900</cx:pt>
          <cx:pt idx="8117">1300</cx:pt>
          <cx:pt idx="8118">1400</cx:pt>
          <cx:pt idx="8119">1400</cx:pt>
          <cx:pt idx="8120">1450</cx:pt>
          <cx:pt idx="8121">900</cx:pt>
          <cx:pt idx="8122">1300</cx:pt>
          <cx:pt idx="8123">1400</cx:pt>
          <cx:pt idx="8124">1650</cx:pt>
          <cx:pt idx="8125">1350</cx:pt>
          <cx:pt idx="8126">1350</cx:pt>
          <cx:pt idx="8127">1500</cx:pt>
          <cx:pt idx="8128">1050</cx:pt>
          <cx:pt idx="8129">700</cx:pt>
          <cx:pt idx="8130">1400</cx:pt>
          <cx:pt idx="8131">1400</cx:pt>
          <cx:pt idx="8132">1600</cx:pt>
          <cx:pt idx="8133">1850</cx:pt>
          <cx:pt idx="8134">1250</cx:pt>
          <cx:pt idx="8135">1250</cx:pt>
          <cx:pt idx="8136">1350</cx:pt>
          <cx:pt idx="8137">1350</cx:pt>
          <cx:pt idx="8138">1250</cx:pt>
          <cx:pt idx="8139">1250</cx:pt>
          <cx:pt idx="8140">1450</cx:pt>
          <cx:pt idx="8141">1450</cx:pt>
          <cx:pt idx="8142">1250</cx:pt>
          <cx:pt idx="8143">1250</cx:pt>
          <cx:pt idx="8144">1450</cx:pt>
          <cx:pt idx="8145">1450</cx:pt>
          <cx:pt idx="8146">1450</cx:pt>
          <cx:pt idx="8147">1450</cx:pt>
          <cx:pt idx="8148">1500</cx:pt>
          <cx:pt idx="8149">1850</cx:pt>
          <cx:pt idx="8150">1850</cx:pt>
          <cx:pt idx="8151">1350</cx:pt>
          <cx:pt idx="8152">1850</cx:pt>
          <cx:pt idx="8153">1850</cx:pt>
          <cx:pt idx="8154">1350</cx:pt>
          <cx:pt idx="8155">1850</cx:pt>
          <cx:pt idx="8156">1250</cx:pt>
          <cx:pt idx="8157">1300</cx:pt>
          <cx:pt idx="8158">1200</cx:pt>
          <cx:pt idx="8159">1250</cx:pt>
          <cx:pt idx="8160">1200</cx:pt>
          <cx:pt idx="8161">1150</cx:pt>
          <cx:pt idx="8162">1200</cx:pt>
          <cx:pt idx="8163">1350</cx:pt>
          <cx:pt idx="8164">1250</cx:pt>
          <cx:pt idx="8165">1600</cx:pt>
          <cx:pt idx="8166">1250</cx:pt>
          <cx:pt idx="8167">1150</cx:pt>
          <cx:pt idx="8168">1300</cx:pt>
          <cx:pt idx="8169">1200</cx:pt>
          <cx:pt idx="8170">1400</cx:pt>
          <cx:pt idx="8171">1150</cx:pt>
          <cx:pt idx="8172">1500</cx:pt>
          <cx:pt idx="8173">1500</cx:pt>
          <cx:pt idx="8174">1300</cx:pt>
          <cx:pt idx="8175">1200</cx:pt>
          <cx:pt idx="8176">1350</cx:pt>
          <cx:pt idx="8177">1200</cx:pt>
          <cx:pt idx="8178">1150</cx:pt>
          <cx:pt idx="8179">1500</cx:pt>
          <cx:pt idx="8180">1600</cx:pt>
          <cx:pt idx="8181">1250</cx:pt>
          <cx:pt idx="8182">1150</cx:pt>
          <cx:pt idx="8183">1300</cx:pt>
          <cx:pt idx="8184">1200</cx:pt>
          <cx:pt idx="8185">1150</cx:pt>
          <cx:pt idx="8186">1000</cx:pt>
          <cx:pt idx="8187">1500</cx:pt>
          <cx:pt idx="8188">1400</cx:pt>
          <cx:pt idx="8189">1400</cx:pt>
          <cx:pt idx="8190">1350</cx:pt>
          <cx:pt idx="8191">1350</cx:pt>
          <cx:pt idx="8192">1250</cx:pt>
          <cx:pt idx="8193">1350</cx:pt>
          <cx:pt idx="8194">1350</cx:pt>
          <cx:pt idx="8195">1400</cx:pt>
          <cx:pt idx="8196">1350</cx:pt>
          <cx:pt idx="8197">1400</cx:pt>
          <cx:pt idx="8198">1400</cx:pt>
          <cx:pt idx="8199">1450</cx:pt>
          <cx:pt idx="8200">1450</cx:pt>
          <cx:pt idx="8201">1450</cx:pt>
          <cx:pt idx="8202">1450</cx:pt>
          <cx:pt idx="8203">1600</cx:pt>
          <cx:pt idx="8204">1350</cx:pt>
          <cx:pt idx="8205">1750</cx:pt>
          <cx:pt idx="8206">1400</cx:pt>
          <cx:pt idx="8207">1200</cx:pt>
          <cx:pt idx="8208">1400</cx:pt>
          <cx:pt idx="8209">1500</cx:pt>
          <cx:pt idx="8210">1400</cx:pt>
          <cx:pt idx="8211">1500</cx:pt>
          <cx:pt idx="8212">1750</cx:pt>
          <cx:pt idx="8213">1450</cx:pt>
          <cx:pt idx="8214">1350</cx:pt>
          <cx:pt idx="8215">1750</cx:pt>
          <cx:pt idx="8216">1650</cx:pt>
          <cx:pt idx="8217">1950</cx:pt>
          <cx:pt idx="8218">1750</cx:pt>
          <cx:pt idx="8219">1950</cx:pt>
          <cx:pt idx="8220">1950</cx:pt>
          <cx:pt idx="8221">2500</cx:pt>
          <cx:pt idx="8222">2500</cx:pt>
          <cx:pt idx="8223">1600</cx:pt>
          <cx:pt idx="8224">1600</cx:pt>
          <cx:pt idx="8225">1650</cx:pt>
          <cx:pt idx="8226">1650</cx:pt>
          <cx:pt idx="8227">1750</cx:pt>
          <cx:pt idx="8228">1350</cx:pt>
          <cx:pt idx="8229">1350</cx:pt>
          <cx:pt idx="8230">1350</cx:pt>
          <cx:pt idx="8231">1600</cx:pt>
          <cx:pt idx="8232">1500</cx:pt>
          <cx:pt idx="8233">1400</cx:pt>
          <cx:pt idx="8234">1350</cx:pt>
          <cx:pt idx="8235">1400</cx:pt>
          <cx:pt idx="8236">1400</cx:pt>
          <cx:pt idx="8237">1450</cx:pt>
          <cx:pt idx="8238">1600</cx:pt>
          <cx:pt idx="8239">1650</cx:pt>
          <cx:pt idx="8240">1650</cx:pt>
          <cx:pt idx="8241">1650</cx:pt>
          <cx:pt idx="8242">1750</cx:pt>
          <cx:pt idx="8243">1950</cx:pt>
          <cx:pt idx="8244">1750</cx:pt>
          <cx:pt idx="8245">1950</cx:pt>
          <cx:pt idx="8246">1950</cx:pt>
          <cx:pt idx="8247">1750</cx:pt>
          <cx:pt idx="8248">1750</cx:pt>
          <cx:pt idx="8249">1950</cx:pt>
          <cx:pt idx="8250">1650</cx:pt>
          <cx:pt idx="8251">1750</cx:pt>
          <cx:pt idx="8252">1450</cx:pt>
          <cx:pt idx="8253">1500</cx:pt>
          <cx:pt idx="8254">1650</cx:pt>
          <cx:pt idx="8255">1850</cx:pt>
          <cx:pt idx="8256">1750</cx:pt>
          <cx:pt idx="8257">1750</cx:pt>
          <cx:pt idx="8258">1750</cx:pt>
          <cx:pt idx="8259">1850</cx:pt>
          <cx:pt idx="8260">1850</cx:pt>
          <cx:pt idx="8261">1400</cx:pt>
          <cx:pt idx="8262">1400</cx:pt>
          <cx:pt idx="8263">1600</cx:pt>
          <cx:pt idx="8264">1750</cx:pt>
          <cx:pt idx="8265">1600</cx:pt>
          <cx:pt idx="8266">1850</cx:pt>
          <cx:pt idx="8267">1750</cx:pt>
          <cx:pt idx="8268">1500</cx:pt>
          <cx:pt idx="8269">1950</cx:pt>
          <cx:pt idx="8270">1450</cx:pt>
          <cx:pt idx="8271">1850</cx:pt>
          <cx:pt idx="8272">1850</cx:pt>
          <cx:pt idx="8273">1600</cx:pt>
          <cx:pt idx="8274">1250</cx:pt>
          <cx:pt idx="8275">1950</cx:pt>
          <cx:pt idx="8276">1250</cx:pt>
          <cx:pt idx="8277">1150</cx:pt>
          <cx:pt idx="8278">1400</cx:pt>
          <cx:pt idx="8279">1650</cx:pt>
          <cx:pt idx="8280">1650</cx:pt>
          <cx:pt idx="8281">1950</cx:pt>
          <cx:pt idx="8282">1950</cx:pt>
          <cx:pt idx="8283">1150</cx:pt>
          <cx:pt idx="8284">950</cx:pt>
          <cx:pt idx="8285">1500</cx:pt>
          <cx:pt idx="8286">1050</cx:pt>
          <cx:pt idx="8287">850</cx:pt>
          <cx:pt idx="8288">1500</cx:pt>
          <cx:pt idx="8289">1050</cx:pt>
          <cx:pt idx="8290">850</cx:pt>
          <cx:pt idx="8291">1500</cx:pt>
          <cx:pt idx="8292">1450</cx:pt>
          <cx:pt idx="8293">1850</cx:pt>
          <cx:pt idx="8294">1600</cx:pt>
          <cx:pt idx="8295">1450</cx:pt>
          <cx:pt idx="8296">1300</cx:pt>
          <cx:pt idx="8297">1600</cx:pt>
          <cx:pt idx="8298">1600</cx:pt>
          <cx:pt idx="8299">1750</cx:pt>
          <cx:pt idx="8300">1650</cx:pt>
          <cx:pt idx="8301">1950</cx:pt>
          <cx:pt idx="8302">1500</cx:pt>
          <cx:pt idx="8303">1450</cx:pt>
          <cx:pt idx="8304">1950</cx:pt>
          <cx:pt idx="8305">2350</cx:pt>
          <cx:pt idx="8306">1950</cx:pt>
          <cx:pt idx="8307">1850</cx:pt>
          <cx:pt idx="8308">1850</cx:pt>
          <cx:pt idx="8309">1850</cx:pt>
          <cx:pt idx="8310">2350</cx:pt>
          <cx:pt idx="8311">2050</cx:pt>
          <cx:pt idx="8312">1950</cx:pt>
          <cx:pt idx="8313">1950</cx:pt>
          <cx:pt idx="8314">1500</cx:pt>
          <cx:pt idx="8315">1450</cx:pt>
          <cx:pt idx="8316">1400</cx:pt>
          <cx:pt idx="8317">1450</cx:pt>
          <cx:pt idx="8318">1400</cx:pt>
          <cx:pt idx="8319">1950</cx:pt>
          <cx:pt idx="8320">1650</cx:pt>
          <cx:pt idx="8321">1650</cx:pt>
          <cx:pt idx="8322">1850</cx:pt>
          <cx:pt idx="8323">1650</cx:pt>
          <cx:pt idx="8324">1850</cx:pt>
          <cx:pt idx="8325">1950</cx:pt>
          <cx:pt idx="8326">1750</cx:pt>
          <cx:pt idx="8327">1650</cx:pt>
          <cx:pt idx="8328">1650</cx:pt>
          <cx:pt idx="8329">1850</cx:pt>
          <cx:pt idx="8330">1650</cx:pt>
          <cx:pt idx="8331">1850</cx:pt>
          <cx:pt idx="8332">1950</cx:pt>
          <cx:pt idx="8333">1750</cx:pt>
          <cx:pt idx="8334">1650</cx:pt>
          <cx:pt idx="8335">1650</cx:pt>
          <cx:pt idx="8336">1650</cx:pt>
          <cx:pt idx="8337">1650</cx:pt>
          <cx:pt idx="8338">1850</cx:pt>
          <cx:pt idx="8339">1950</cx:pt>
          <cx:pt idx="8340">1650</cx:pt>
          <cx:pt idx="8341">1750</cx:pt>
          <cx:pt idx="8342">1500</cx:pt>
          <cx:pt idx="8343">1650</cx:pt>
          <cx:pt idx="8344">1650</cx:pt>
          <cx:pt idx="8345">1400</cx:pt>
          <cx:pt idx="8346">1850</cx:pt>
          <cx:pt idx="8347">1850</cx:pt>
          <cx:pt idx="8348">1350</cx:pt>
          <cx:pt idx="8349">1350</cx:pt>
          <cx:pt idx="8350">1750</cx:pt>
          <cx:pt idx="8351">1850</cx:pt>
          <cx:pt idx="8352">1600</cx:pt>
          <cx:pt idx="8353">1750</cx:pt>
          <cx:pt idx="8354">1650</cx:pt>
          <cx:pt idx="8355">1750</cx:pt>
          <cx:pt idx="8356">1750</cx:pt>
          <cx:pt idx="8357">1650</cx:pt>
          <cx:pt idx="8358">1750</cx:pt>
          <cx:pt idx="8359">1750</cx:pt>
          <cx:pt idx="8360">1400</cx:pt>
          <cx:pt idx="8361">1750</cx:pt>
          <cx:pt idx="8362">1750</cx:pt>
          <cx:pt idx="8363">1650</cx:pt>
          <cx:pt idx="8364">1850</cx:pt>
          <cx:pt idx="8365">1750</cx:pt>
          <cx:pt idx="8366">1450</cx:pt>
          <cx:pt idx="8367">1950</cx:pt>
          <cx:pt idx="8368">1250</cx:pt>
          <cx:pt idx="8369">1150</cx:pt>
          <cx:pt idx="8370">1350</cx:pt>
          <cx:pt idx="8371">1150</cx:pt>
          <cx:pt idx="8372">1200</cx:pt>
          <cx:pt idx="8373">1200</cx:pt>
          <cx:pt idx="8374">1500</cx:pt>
          <cx:pt idx="8375">1500</cx:pt>
          <cx:pt idx="8376">1250</cx:pt>
          <cx:pt idx="8377">1250</cx:pt>
          <cx:pt idx="8378">1150</cx:pt>
          <cx:pt idx="8379">1150</cx:pt>
          <cx:pt idx="8380">1400</cx:pt>
          <cx:pt idx="8381">1350</cx:pt>
          <cx:pt idx="8382">1600</cx:pt>
          <cx:pt idx="8383">1750</cx:pt>
          <cx:pt idx="8384">1950</cx:pt>
          <cx:pt idx="8385">1450</cx:pt>
          <cx:pt idx="8386">1450</cx:pt>
          <cx:pt idx="8387">1450</cx:pt>
          <cx:pt idx="8388">1450</cx:pt>
          <cx:pt idx="8389">1750</cx:pt>
          <cx:pt idx="8390">1450</cx:pt>
          <cx:pt idx="8391">1450</cx:pt>
          <cx:pt idx="8392">1850</cx:pt>
          <cx:pt idx="8393">1850</cx:pt>
          <cx:pt idx="8394">1400</cx:pt>
          <cx:pt idx="8395">1600</cx:pt>
          <cx:pt idx="8396">1450</cx:pt>
          <cx:pt idx="8397">1500</cx:pt>
          <cx:pt idx="8398">1450</cx:pt>
          <cx:pt idx="8399">1100</cx:pt>
          <cx:pt idx="8400">1500</cx:pt>
          <cx:pt idx="8401">1450</cx:pt>
          <cx:pt idx="8402">1100</cx:pt>
          <cx:pt idx="8403">1500</cx:pt>
          <cx:pt idx="8404">1100</cx:pt>
          <cx:pt idx="8405">1500</cx:pt>
          <cx:pt idx="8406">1500</cx:pt>
          <cx:pt idx="8407">1600</cx:pt>
          <cx:pt idx="8408">1500</cx:pt>
          <cx:pt idx="8409">1750</cx:pt>
          <cx:pt idx="8410">1450</cx:pt>
          <cx:pt idx="8411">1600</cx:pt>
          <cx:pt idx="8412">1450</cx:pt>
          <cx:pt idx="8413">1750</cx:pt>
          <cx:pt idx="8414">1450</cx:pt>
          <cx:pt idx="8415">1750</cx:pt>
          <cx:pt idx="8416">1650</cx:pt>
          <cx:pt idx="8417">1200</cx:pt>
          <cx:pt idx="8418">1200</cx:pt>
          <cx:pt idx="8419">1500</cx:pt>
          <cx:pt idx="8420">1450</cx:pt>
          <cx:pt idx="8421">1600</cx:pt>
          <cx:pt idx="8422">1600</cx:pt>
          <cx:pt idx="8423">1200</cx:pt>
          <cx:pt idx="8424">1300</cx:pt>
          <cx:pt idx="8425">1350</cx:pt>
          <cx:pt idx="8426">1950</cx:pt>
          <cx:pt idx="8427">1150</cx:pt>
          <cx:pt idx="8428">1100</cx:pt>
          <cx:pt idx="8429">1200</cx:pt>
          <cx:pt idx="8430">1150</cx:pt>
          <cx:pt idx="8431">1200</cx:pt>
          <cx:pt idx="8432">1150</cx:pt>
          <cx:pt idx="8433">1450</cx:pt>
          <cx:pt idx="8434">1600</cx:pt>
          <cx:pt idx="8435">1400</cx:pt>
          <cx:pt idx="8436">1400</cx:pt>
          <cx:pt idx="8437">1600</cx:pt>
          <cx:pt idx="8438">1750</cx:pt>
          <cx:pt idx="8439">1400</cx:pt>
          <cx:pt idx="8440">1400</cx:pt>
          <cx:pt idx="8441">1500</cx:pt>
          <cx:pt idx="8442">1400</cx:pt>
          <cx:pt idx="8443">1400</cx:pt>
          <cx:pt idx="8444">1500</cx:pt>
          <cx:pt idx="8445">1400</cx:pt>
          <cx:pt idx="8446">1500</cx:pt>
          <cx:pt idx="8447">1400</cx:pt>
          <cx:pt idx="8448">1200</cx:pt>
          <cx:pt idx="8449">1200</cx:pt>
          <cx:pt idx="8450">850</cx:pt>
          <cx:pt idx="8451">1150</cx:pt>
          <cx:pt idx="8452">1150</cx:pt>
          <cx:pt idx="8453">1450</cx:pt>
          <cx:pt idx="8454">1400</cx:pt>
          <cx:pt idx="8455">1500</cx:pt>
          <cx:pt idx="8456">1400</cx:pt>
          <cx:pt idx="8457">1450</cx:pt>
          <cx:pt idx="8458">1500</cx:pt>
          <cx:pt idx="8459">1450</cx:pt>
          <cx:pt idx="8460">1450</cx:pt>
          <cx:pt idx="8461">1600</cx:pt>
          <cx:pt idx="8462">1750</cx:pt>
          <cx:pt idx="8463">1600</cx:pt>
          <cx:pt idx="8464">1750</cx:pt>
          <cx:pt idx="8465">1350</cx:pt>
          <cx:pt idx="8466">1350</cx:pt>
          <cx:pt idx="8467">1500</cx:pt>
          <cx:pt idx="8468">1650</cx:pt>
          <cx:pt idx="8469">1150</cx:pt>
          <cx:pt idx="8470">1300</cx:pt>
          <cx:pt idx="8471">1500</cx:pt>
          <cx:pt idx="8472">1650</cx:pt>
          <cx:pt idx="8473">1050</cx:pt>
          <cx:pt idx="8474">1250</cx:pt>
          <cx:pt idx="8475">1200</cx:pt>
          <cx:pt idx="8476">1300</cx:pt>
          <cx:pt idx="8477">1150</cx:pt>
          <cx:pt idx="8478">1250</cx:pt>
          <cx:pt idx="8479">1600</cx:pt>
          <cx:pt idx="8480">1650</cx:pt>
          <cx:pt idx="8481">1350</cx:pt>
          <cx:pt idx="8482">1350</cx:pt>
          <cx:pt idx="8483">1400</cx:pt>
          <cx:pt idx="8484">1450</cx:pt>
          <cx:pt idx="8485">1500</cx:pt>
          <cx:pt idx="8486">1300</cx:pt>
          <cx:pt idx="8487">1200</cx:pt>
          <cx:pt idx="8488">1650</cx:pt>
          <cx:pt idx="8489">1500</cx:pt>
          <cx:pt idx="8490">1500</cx:pt>
          <cx:pt idx="8491">1350</cx:pt>
          <cx:pt idx="8492">1400</cx:pt>
          <cx:pt idx="8493">1450</cx:pt>
          <cx:pt idx="8494">1600</cx:pt>
          <cx:pt idx="8495">1500</cx:pt>
          <cx:pt idx="8496">1150</cx:pt>
          <cx:pt idx="8497">1100</cx:pt>
          <cx:pt idx="8498">1050</cx:pt>
          <cx:pt idx="8499">1500</cx:pt>
          <cx:pt idx="8500">1500</cx:pt>
          <cx:pt idx="8501">1500</cx:pt>
          <cx:pt idx="8502">1500</cx:pt>
          <cx:pt idx="8503">1150</cx:pt>
          <cx:pt idx="8504">1150</cx:pt>
          <cx:pt idx="8505">1450</cx:pt>
          <cx:pt idx="8506">1450</cx:pt>
          <cx:pt idx="8507">1500</cx:pt>
          <cx:pt idx="8508">1350</cx:pt>
          <cx:pt idx="8509">1400</cx:pt>
          <cx:pt idx="8510">1500</cx:pt>
          <cx:pt idx="8511">1050</cx:pt>
          <cx:pt idx="8512">1600</cx:pt>
          <cx:pt idx="8513">1650</cx:pt>
          <cx:pt idx="8514">1600</cx:pt>
          <cx:pt idx="8515">1600</cx:pt>
          <cx:pt idx="8516">1300</cx:pt>
          <cx:pt idx="8517">1350</cx:pt>
          <cx:pt idx="8518">1850</cx:pt>
          <cx:pt idx="8519">1500</cx:pt>
          <cx:pt idx="8520">1350</cx:pt>
          <cx:pt idx="8521">1350</cx:pt>
          <cx:pt idx="8522">1450</cx:pt>
          <cx:pt idx="8523">1450</cx:pt>
          <cx:pt idx="8524">1650</cx:pt>
          <cx:pt idx="8525">1650</cx:pt>
          <cx:pt idx="8526">1750</cx:pt>
          <cx:pt idx="8527">1650</cx:pt>
          <cx:pt idx="8528">1850</cx:pt>
          <cx:pt idx="8529">1850</cx:pt>
          <cx:pt idx="8530">1450</cx:pt>
          <cx:pt idx="8531">1600</cx:pt>
          <cx:pt idx="8532">1600</cx:pt>
          <cx:pt idx="8533">1850</cx:pt>
          <cx:pt idx="8534">1250</cx:pt>
          <cx:pt idx="8535">1250</cx:pt>
          <cx:pt idx="8536">1200</cx:pt>
          <cx:pt idx="8537">1200</cx:pt>
          <cx:pt idx="8538">1250</cx:pt>
          <cx:pt idx="8539">1200</cx:pt>
          <cx:pt idx="8540">1250</cx:pt>
          <cx:pt idx="8541">1200</cx:pt>
          <cx:pt idx="8542">1150</cx:pt>
          <cx:pt idx="8543">1150</cx:pt>
          <cx:pt idx="8544">1200</cx:pt>
          <cx:pt idx="8545">1300</cx:pt>
          <cx:pt idx="8546">1250</cx:pt>
          <cx:pt idx="8547">1400</cx:pt>
          <cx:pt idx="8548">1350</cx:pt>
          <cx:pt idx="8549">1150</cx:pt>
          <cx:pt idx="8550">1200</cx:pt>
          <cx:pt idx="8551">1250</cx:pt>
          <cx:pt idx="8552">1300</cx:pt>
          <cx:pt idx="8553">1500</cx:pt>
          <cx:pt idx="8554">1400</cx:pt>
          <cx:pt idx="8555">1450</cx:pt>
          <cx:pt idx="8556">1300</cx:pt>
          <cx:pt idx="8557">1300</cx:pt>
          <cx:pt idx="8558">1350</cx:pt>
          <cx:pt idx="8559">1350</cx:pt>
          <cx:pt idx="8560">1400</cx:pt>
          <cx:pt idx="8561">1250</cx:pt>
          <cx:pt idx="8562">1450</cx:pt>
          <cx:pt idx="8563">1350</cx:pt>
          <cx:pt idx="8564">1350</cx:pt>
          <cx:pt idx="8565">1450</cx:pt>
          <cx:pt idx="8566">1450</cx:pt>
          <cx:pt idx="8567">1650</cx:pt>
          <cx:pt idx="8568">1650</cx:pt>
          <cx:pt idx="8569">1400</cx:pt>
          <cx:pt idx="8570">900</cx:pt>
          <cx:pt idx="8571">900</cx:pt>
          <cx:pt idx="8572">900</cx:pt>
          <cx:pt idx="8573">1400</cx:pt>
          <cx:pt idx="8574">1500</cx:pt>
          <cx:pt idx="8575">1350</cx:pt>
          <cx:pt idx="8576">1750</cx:pt>
          <cx:pt idx="8577">1750</cx:pt>
          <cx:pt idx="8578">1150</cx:pt>
          <cx:pt idx="8579">1300</cx:pt>
          <cx:pt idx="8580">1250</cx:pt>
          <cx:pt idx="8581">1250</cx:pt>
          <cx:pt idx="8582">1250</cx:pt>
          <cx:pt idx="8583">1600</cx:pt>
          <cx:pt idx="8584">1950</cx:pt>
          <cx:pt idx="8585">1950</cx:pt>
          <cx:pt idx="8586">2500</cx:pt>
          <cx:pt idx="8587">2500</cx:pt>
          <cx:pt idx="8588">1300</cx:pt>
          <cx:pt idx="8589">1250</cx:pt>
          <cx:pt idx="8590">1350</cx:pt>
          <cx:pt idx="8591">1350</cx:pt>
          <cx:pt idx="8592">1300</cx:pt>
          <cx:pt idx="8593">1400</cx:pt>
          <cx:pt idx="8594">1450</cx:pt>
          <cx:pt idx="8595">1300</cx:pt>
          <cx:pt idx="8596">1350</cx:pt>
          <cx:pt idx="8597">1600</cx:pt>
          <cx:pt idx="8598">1650</cx:pt>
          <cx:pt idx="8599">1650</cx:pt>
          <cx:pt idx="8600">1650</cx:pt>
          <cx:pt idx="8601">1750</cx:pt>
          <cx:pt idx="8602">1650</cx:pt>
          <cx:pt idx="8603">1750</cx:pt>
          <cx:pt idx="8604">1350</cx:pt>
          <cx:pt idx="8605">1350</cx:pt>
          <cx:pt idx="8606">1850</cx:pt>
          <cx:pt idx="8607">1850</cx:pt>
          <cx:pt idx="8608">1850</cx:pt>
          <cx:pt idx="8609">1400</cx:pt>
          <cx:pt idx="8610">1500</cx:pt>
          <cx:pt idx="8611">1400</cx:pt>
          <cx:pt idx="8612">1500</cx:pt>
          <cx:pt idx="8613">1400</cx:pt>
          <cx:pt idx="8614">1500</cx:pt>
          <cx:pt idx="8615">1650</cx:pt>
          <cx:pt idx="8616">1650</cx:pt>
          <cx:pt idx="8617">1950</cx:pt>
          <cx:pt idx="8618">1050</cx:pt>
          <cx:pt idx="8619">950</cx:pt>
          <cx:pt idx="8620">1200</cx:pt>
          <cx:pt idx="8621">1200</cx:pt>
          <cx:pt idx="8622">1200</cx:pt>
          <cx:pt idx="8623">1200</cx:pt>
          <cx:pt idx="8624">1150</cx:pt>
          <cx:pt idx="8625">1150</cx:pt>
          <cx:pt idx="8626">1200</cx:pt>
          <cx:pt idx="8627">1350</cx:pt>
          <cx:pt idx="8628">850</cx:pt>
          <cx:pt idx="8629">1350</cx:pt>
          <cx:pt idx="8630">1350</cx:pt>
          <cx:pt idx="8631">1650</cx:pt>
          <cx:pt idx="8632">1500</cx:pt>
          <cx:pt idx="8633">1400</cx:pt>
          <cx:pt idx="8634">1400</cx:pt>
          <cx:pt idx="8635">1350</cx:pt>
          <cx:pt idx="8636">1250</cx:pt>
          <cx:pt idx="8637">1350</cx:pt>
          <cx:pt idx="8638">1400</cx:pt>
          <cx:pt idx="8639">1350</cx:pt>
          <cx:pt idx="8640">1400</cx:pt>
          <cx:pt idx="8641">1450</cx:pt>
          <cx:pt idx="8642">1450</cx:pt>
          <cx:pt idx="8643">1650</cx:pt>
          <cx:pt idx="8644">1450</cx:pt>
          <cx:pt idx="8645">1200</cx:pt>
          <cx:pt idx="8646">1350</cx:pt>
          <cx:pt idx="8647">1350</cx:pt>
          <cx:pt idx="8648">1350</cx:pt>
          <cx:pt idx="8649">1350</cx:pt>
          <cx:pt idx="8650">1500</cx:pt>
          <cx:pt idx="8651">1300</cx:pt>
          <cx:pt idx="8652">1400</cx:pt>
          <cx:pt idx="8653">1400</cx:pt>
          <cx:pt idx="8654">1400</cx:pt>
          <cx:pt idx="8655">1850</cx:pt>
          <cx:pt idx="8656">1400</cx:pt>
          <cx:pt idx="8657">1100</cx:pt>
          <cx:pt idx="8658">1500</cx:pt>
          <cx:pt idx="8659">1850</cx:pt>
          <cx:pt idx="8660">1450</cx:pt>
          <cx:pt idx="8661">1850</cx:pt>
          <cx:pt idx="8662">1850</cx:pt>
          <cx:pt idx="8663">1400</cx:pt>
          <cx:pt idx="8664">1500</cx:pt>
          <cx:pt idx="8665">1100</cx:pt>
          <cx:pt idx="8666">1100</cx:pt>
          <cx:pt idx="8667">1500</cx:pt>
          <cx:pt idx="8668">1400</cx:pt>
          <cx:pt idx="8669">1350</cx:pt>
          <cx:pt idx="8670">1300</cx:pt>
          <cx:pt idx="8671">1450</cx:pt>
          <cx:pt idx="8672">1450</cx:pt>
          <cx:pt idx="8673">1600</cx:pt>
          <cx:pt idx="8674">1750</cx:pt>
          <cx:pt idx="8675">1600</cx:pt>
          <cx:pt idx="8676">1450</cx:pt>
          <cx:pt idx="8677">1400</cx:pt>
          <cx:pt idx="8678">1350</cx:pt>
          <cx:pt idx="8679">1350</cx:pt>
          <cx:pt idx="8680">1650</cx:pt>
          <cx:pt idx="8681">1500</cx:pt>
          <cx:pt idx="8682">850</cx:pt>
          <cx:pt idx="8683">850</cx:pt>
          <cx:pt idx="8684">1050</cx:pt>
          <cx:pt idx="8685">1200</cx:pt>
          <cx:pt idx="8686">1150</cx:pt>
          <cx:pt idx="8687">1450</cx:pt>
          <cx:pt idx="8688">1400</cx:pt>
          <cx:pt idx="8689">1300</cx:pt>
          <cx:pt idx="8690">1300</cx:pt>
          <cx:pt idx="8691">1600</cx:pt>
          <cx:pt idx="8692">1350</cx:pt>
          <cx:pt idx="8693">1600</cx:pt>
          <cx:pt idx="8694">1050</cx:pt>
          <cx:pt idx="8695">1450</cx:pt>
          <cx:pt idx="8696">1450</cx:pt>
          <cx:pt idx="8697">1300</cx:pt>
          <cx:pt idx="8698">1300</cx:pt>
          <cx:pt idx="8699">1200</cx:pt>
          <cx:pt idx="8700">1450</cx:pt>
          <cx:pt idx="8701">1450</cx:pt>
          <cx:pt idx="8702">1600</cx:pt>
          <cx:pt idx="8703">1650</cx:pt>
          <cx:pt idx="8704">1650</cx:pt>
          <cx:pt idx="8705">1600</cx:pt>
          <cx:pt idx="8706">1450</cx:pt>
          <cx:pt idx="8707">1500</cx:pt>
          <cx:pt idx="8708">1450</cx:pt>
          <cx:pt idx="8709">1500</cx:pt>
          <cx:pt idx="8710">1500</cx:pt>
          <cx:pt idx="8711">1500</cx:pt>
          <cx:pt idx="8712">1650</cx:pt>
          <cx:pt idx="8713">750</cx:pt>
          <cx:pt idx="8714">1250</cx:pt>
          <cx:pt idx="8715">1200</cx:pt>
          <cx:pt idx="8716">1150</cx:pt>
          <cx:pt idx="8717">1350</cx:pt>
          <cx:pt idx="8718">1350</cx:pt>
          <cx:pt idx="8719">1400</cx:pt>
          <cx:pt idx="8720">1600</cx:pt>
          <cx:pt idx="8721">1650</cx:pt>
          <cx:pt idx="8722">1600</cx:pt>
          <cx:pt idx="8723">1500</cx:pt>
          <cx:pt idx="8724">1400</cx:pt>
          <cx:pt idx="8725">1400</cx:pt>
          <cx:pt idx="8726">1400</cx:pt>
          <cx:pt idx="8727">1400</cx:pt>
          <cx:pt idx="8728">1750</cx:pt>
          <cx:pt idx="8729">1150</cx:pt>
          <cx:pt idx="8730">1100</cx:pt>
          <cx:pt idx="8731">1500</cx:pt>
          <cx:pt idx="8732">1600</cx:pt>
          <cx:pt idx="8733">1250</cx:pt>
          <cx:pt idx="8734">1300</cx:pt>
          <cx:pt idx="8735">1350</cx:pt>
          <cx:pt idx="8736">1350</cx:pt>
          <cx:pt idx="8737">850</cx:pt>
          <cx:pt idx="8738">1450</cx:pt>
          <cx:pt idx="8739">1600</cx:pt>
          <cx:pt idx="8740">1450</cx:pt>
          <cx:pt idx="8741">1500</cx:pt>
          <cx:pt idx="8742">1450</cx:pt>
          <cx:pt idx="8743">1500</cx:pt>
          <cx:pt idx="8744">1100</cx:pt>
          <cx:pt idx="8745">1100</cx:pt>
          <cx:pt idx="8746">1250</cx:pt>
          <cx:pt idx="8747">1300</cx:pt>
          <cx:pt idx="8748">1600</cx:pt>
          <cx:pt idx="8749">1750</cx:pt>
          <cx:pt idx="8750">1750</cx:pt>
          <cx:pt idx="8751">1250</cx:pt>
          <cx:pt idx="8752">950</cx:pt>
          <cx:pt idx="8753">1350</cx:pt>
          <cx:pt idx="8754">1350</cx:pt>
          <cx:pt idx="8755">1150</cx:pt>
          <cx:pt idx="8756">1200</cx:pt>
          <cx:pt idx="8757">1150</cx:pt>
          <cx:pt idx="8758">1500</cx:pt>
          <cx:pt idx="8759">1500</cx:pt>
          <cx:pt idx="8760">1500</cx:pt>
          <cx:pt idx="8761">1400</cx:pt>
          <cx:pt idx="8762">1150</cx:pt>
          <cx:pt idx="8763">1150</cx:pt>
          <cx:pt idx="8764">1200</cx:pt>
          <cx:pt idx="8765">1100</cx:pt>
          <cx:pt idx="8766">1150</cx:pt>
          <cx:pt idx="8767">1150</cx:pt>
          <cx:pt idx="8768">1100</cx:pt>
          <cx:pt idx="8769">800</cx:pt>
          <cx:pt idx="8770">1150</cx:pt>
          <cx:pt idx="8771">1100</cx:pt>
          <cx:pt idx="8772">1350</cx:pt>
          <cx:pt idx="8773">1350</cx:pt>
          <cx:pt idx="8774">1350</cx:pt>
          <cx:pt idx="8775">1350</cx:pt>
          <cx:pt idx="8776">1450</cx:pt>
          <cx:pt idx="8777">1500</cx:pt>
          <cx:pt idx="8778">1100</cx:pt>
          <cx:pt idx="8779">1100</cx:pt>
          <cx:pt idx="8780">1400</cx:pt>
          <cx:pt idx="8781">1450</cx:pt>
          <cx:pt idx="8782">1650</cx:pt>
          <cx:pt idx="8783">1450</cx:pt>
          <cx:pt idx="8784">1450</cx:pt>
          <cx:pt idx="8785">1350</cx:pt>
          <cx:pt idx="8786">1350</cx:pt>
          <cx:pt idx="8787">1600</cx:pt>
          <cx:pt idx="8788">1650</cx:pt>
          <cx:pt idx="8789">1650</cx:pt>
          <cx:pt idx="8790">1450</cx:pt>
          <cx:pt idx="8791">1450</cx:pt>
          <cx:pt idx="8792">1400</cx:pt>
          <cx:pt idx="8793">1600</cx:pt>
          <cx:pt idx="8794">1400</cx:pt>
          <cx:pt idx="8795">1500</cx:pt>
          <cx:pt idx="8796">1450</cx:pt>
          <cx:pt idx="8797">1450</cx:pt>
          <cx:pt idx="8798">1600</cx:pt>
          <cx:pt idx="8799">1600</cx:pt>
          <cx:pt idx="8800">1450</cx:pt>
          <cx:pt idx="8801">1400</cx:pt>
          <cx:pt idx="8802">1500</cx:pt>
          <cx:pt idx="8803">1150</cx:pt>
          <cx:pt idx="8804">1650</cx:pt>
          <cx:pt idx="8805">1350</cx:pt>
          <cx:pt idx="8806">1350</cx:pt>
          <cx:pt idx="8807">1500</cx:pt>
          <cx:pt idx="8808">1600</cx:pt>
          <cx:pt idx="8809">1400</cx:pt>
          <cx:pt idx="8810">1400</cx:pt>
          <cx:pt idx="8811">1450</cx:pt>
          <cx:pt idx="8812">1250</cx:pt>
          <cx:pt idx="8813">1250</cx:pt>
          <cx:pt idx="8814">1150</cx:pt>
          <cx:pt idx="8815">1350</cx:pt>
          <cx:pt idx="8816">1150</cx:pt>
          <cx:pt idx="8817">1200</cx:pt>
          <cx:pt idx="8818">1350</cx:pt>
          <cx:pt idx="8819">1750</cx:pt>
          <cx:pt idx="8820">1100</cx:pt>
          <cx:pt idx="8821">1450</cx:pt>
          <cx:pt idx="8822">1500</cx:pt>
          <cx:pt idx="8823">1450</cx:pt>
          <cx:pt idx="8824">1500</cx:pt>
          <cx:pt idx="8825">1450</cx:pt>
          <cx:pt idx="8826">900</cx:pt>
          <cx:pt idx="8827">1400</cx:pt>
          <cx:pt idx="8828">1350</cx:pt>
          <cx:pt idx="8829">1450</cx:pt>
          <cx:pt idx="8830">1650</cx:pt>
          <cx:pt idx="8831">900</cx:pt>
          <cx:pt idx="8832">1650</cx:pt>
          <cx:pt idx="8833">1200</cx:pt>
          <cx:pt idx="8834">1350</cx:pt>
          <cx:pt idx="8835">1350</cx:pt>
          <cx:pt idx="8836">1350</cx:pt>
          <cx:pt idx="8837">1600</cx:pt>
          <cx:pt idx="8838">1500</cx:pt>
          <cx:pt idx="8839">1600</cx:pt>
          <cx:pt idx="8840">1350</cx:pt>
          <cx:pt idx="8841">1300</cx:pt>
          <cx:pt idx="8842">1300</cx:pt>
          <cx:pt idx="8843">1350</cx:pt>
          <cx:pt idx="8844">1350</cx:pt>
          <cx:pt idx="8845">1500</cx:pt>
          <cx:pt idx="8846">1500</cx:pt>
          <cx:pt idx="8847">1850</cx:pt>
          <cx:pt idx="8848">1750</cx:pt>
          <cx:pt idx="8849">1850</cx:pt>
          <cx:pt idx="8850">1600</cx:pt>
          <cx:pt idx="8851">1850</cx:pt>
          <cx:pt idx="8852">1100</cx:pt>
          <cx:pt idx="8853">1500</cx:pt>
          <cx:pt idx="8854">1400</cx:pt>
          <cx:pt idx="8855">1750</cx:pt>
          <cx:pt idx="8856">1850</cx:pt>
          <cx:pt idx="8857">1750</cx:pt>
          <cx:pt idx="8858">1650</cx:pt>
          <cx:pt idx="8859">1650</cx:pt>
          <cx:pt idx="8860">1650</cx:pt>
          <cx:pt idx="8861">1500</cx:pt>
          <cx:pt idx="8862">1650</cx:pt>
          <cx:pt idx="8863">1450</cx:pt>
          <cx:pt idx="8864">1750</cx:pt>
          <cx:pt idx="8865">1650</cx:pt>
          <cx:pt idx="8866">1650</cx:pt>
          <cx:pt idx="8867">1500</cx:pt>
          <cx:pt idx="8868">1400</cx:pt>
          <cx:pt idx="8869">1400</cx:pt>
          <cx:pt idx="8870">1250</cx:pt>
          <cx:pt idx="8871">1350</cx:pt>
          <cx:pt idx="8872">1350</cx:pt>
          <cx:pt idx="8873">1500</cx:pt>
          <cx:pt idx="8874">1650</cx:pt>
          <cx:pt idx="8875">1600</cx:pt>
          <cx:pt idx="8876">1850</cx:pt>
          <cx:pt idx="8877">950</cx:pt>
          <cx:pt idx="8878">1250</cx:pt>
          <cx:pt idx="8879">1200</cx:pt>
          <cx:pt idx="8880">1100</cx:pt>
          <cx:pt idx="8881">1100</cx:pt>
          <cx:pt idx="8882">1100</cx:pt>
          <cx:pt idx="8883">1250</cx:pt>
          <cx:pt idx="8884">1200</cx:pt>
          <cx:pt idx="8885">1350</cx:pt>
          <cx:pt idx="8886">1350</cx:pt>
          <cx:pt idx="8887">1650</cx:pt>
          <cx:pt idx="8888">1500</cx:pt>
          <cx:pt idx="8889">1150</cx:pt>
          <cx:pt idx="8890">1150</cx:pt>
          <cx:pt idx="8891">1250</cx:pt>
          <cx:pt idx="8892">1300</cx:pt>
          <cx:pt idx="8893">1350</cx:pt>
          <cx:pt idx="8894">1350</cx:pt>
          <cx:pt idx="8895">1150</cx:pt>
          <cx:pt idx="8896">1100</cx:pt>
          <cx:pt idx="8897">850</cx:pt>
          <cx:pt idx="8898">1250</cx:pt>
          <cx:pt idx="8899">1300</cx:pt>
          <cx:pt idx="8900">1150</cx:pt>
          <cx:pt idx="8901">1150</cx:pt>
          <cx:pt idx="8902">1150</cx:pt>
          <cx:pt idx="8903">1300</cx:pt>
          <cx:pt idx="8904">1250</cx:pt>
          <cx:pt idx="8905">1050</cx:pt>
          <cx:pt idx="8906">1150</cx:pt>
          <cx:pt idx="8907">1350</cx:pt>
          <cx:pt idx="8908">1250</cx:pt>
          <cx:pt idx="8909">1350</cx:pt>
          <cx:pt idx="8910">1400</cx:pt>
          <cx:pt idx="8911">1350</cx:pt>
          <cx:pt idx="8912">1400</cx:pt>
          <cx:pt idx="8913">1450</cx:pt>
          <cx:pt idx="8914">1450</cx:pt>
          <cx:pt idx="8915">1150</cx:pt>
          <cx:pt idx="8916">1050</cx:pt>
          <cx:pt idx="8917">1600</cx:pt>
          <cx:pt idx="8918">1500</cx:pt>
          <cx:pt idx="8919">1200</cx:pt>
          <cx:pt idx="8920">1250</cx:pt>
          <cx:pt idx="8921">1150</cx:pt>
          <cx:pt idx="8922">1350</cx:pt>
          <cx:pt idx="8923">1350</cx:pt>
          <cx:pt idx="8924">1350</cx:pt>
          <cx:pt idx="8925">1300</cx:pt>
          <cx:pt idx="8926">1300</cx:pt>
          <cx:pt idx="8927">1450</cx:pt>
          <cx:pt idx="8928">1250</cx:pt>
          <cx:pt idx="8929">1450</cx:pt>
          <cx:pt idx="8930">750</cx:pt>
          <cx:pt idx="8931">1400</cx:pt>
          <cx:pt idx="8932">1350</cx:pt>
          <cx:pt idx="8933">1650</cx:pt>
          <cx:pt idx="8934">1600</cx:pt>
          <cx:pt idx="8935">1300</cx:pt>
          <cx:pt idx="8936">1350</cx:pt>
          <cx:pt idx="8937">1500</cx:pt>
          <cx:pt idx="8938">1750</cx:pt>
          <cx:pt idx="8939">1450</cx:pt>
          <cx:pt idx="8940">1300</cx:pt>
          <cx:pt idx="8941">1450</cx:pt>
          <cx:pt idx="8942">1200</cx:pt>
          <cx:pt idx="8943">1150</cx:pt>
          <cx:pt idx="8944">1150</cx:pt>
          <cx:pt idx="8945">1250</cx:pt>
          <cx:pt idx="8946">1300</cx:pt>
          <cx:pt idx="8947">1300</cx:pt>
          <cx:pt idx="8948">1350</cx:pt>
          <cx:pt idx="8949">1400</cx:pt>
          <cx:pt idx="8950">1350</cx:pt>
          <cx:pt idx="8951">1400</cx:pt>
          <cx:pt idx="8952">1400</cx:pt>
          <cx:pt idx="8953">850</cx:pt>
          <cx:pt idx="8954">1650</cx:pt>
          <cx:pt idx="8955">1600</cx:pt>
          <cx:pt idx="8956">1650</cx:pt>
          <cx:pt idx="8957">1650</cx:pt>
          <cx:pt idx="8958">1500</cx:pt>
          <cx:pt idx="8959">1450</cx:pt>
          <cx:pt idx="8960">1500</cx:pt>
          <cx:pt idx="8961">1600</cx:pt>
          <cx:pt idx="8962">1650</cx:pt>
          <cx:pt idx="8963">1750</cx:pt>
          <cx:pt idx="8964">1650</cx:pt>
          <cx:pt idx="8965">1750</cx:pt>
          <cx:pt idx="8966">1850</cx:pt>
          <cx:pt idx="8967">1400</cx:pt>
          <cx:pt idx="8968">1400</cx:pt>
          <cx:pt idx="8969">1500</cx:pt>
          <cx:pt idx="8970">1500</cx:pt>
          <cx:pt idx="8971">1450</cx:pt>
          <cx:pt idx="8972">1450</cx:pt>
          <cx:pt idx="8973">1400</cx:pt>
          <cx:pt idx="8974">1400</cx:pt>
          <cx:pt idx="8975">1650</cx:pt>
          <cx:pt idx="8976">1650</cx:pt>
          <cx:pt idx="8977">1850</cx:pt>
          <cx:pt idx="8978">1400</cx:pt>
          <cx:pt idx="8979">1750</cx:pt>
          <cx:pt idx="8980">1600</cx:pt>
          <cx:pt idx="8981">1750</cx:pt>
          <cx:pt idx="8982">950</cx:pt>
          <cx:pt idx="8983">1050</cx:pt>
          <cx:pt idx="8984">950</cx:pt>
          <cx:pt idx="8985">1100</cx:pt>
          <cx:pt idx="8986">1200</cx:pt>
          <cx:pt idx="8987">1200</cx:pt>
          <cx:pt idx="8988">1400</cx:pt>
          <cx:pt idx="8989">1100</cx:pt>
          <cx:pt idx="8990">850</cx:pt>
          <cx:pt idx="8991">850</cx:pt>
          <cx:pt idx="8992">1050</cx:pt>
          <cx:pt idx="8993">1150</cx:pt>
          <cx:pt idx="8994">1100</cx:pt>
          <cx:pt idx="8995">1250</cx:pt>
          <cx:pt idx="8996">1250</cx:pt>
          <cx:pt idx="8997">1400</cx:pt>
          <cx:pt idx="8998">1350</cx:pt>
          <cx:pt idx="8999">1600</cx:pt>
          <cx:pt idx="9000">1150</cx:pt>
          <cx:pt idx="9001">1150</cx:pt>
          <cx:pt idx="9002">850</cx:pt>
          <cx:pt idx="9003">900</cx:pt>
          <cx:pt idx="9004">1300</cx:pt>
          <cx:pt idx="9005">1400</cx:pt>
          <cx:pt idx="9006">1350</cx:pt>
          <cx:pt idx="9007">1400</cx:pt>
          <cx:pt idx="9008">1750</cx:pt>
          <cx:pt idx="9009">1300</cx:pt>
          <cx:pt idx="9010">1350</cx:pt>
          <cx:pt idx="9011">1600</cx:pt>
          <cx:pt idx="9012">1650</cx:pt>
          <cx:pt idx="9013">1850</cx:pt>
          <cx:pt idx="9014">1600</cx:pt>
          <cx:pt idx="9015">1200</cx:pt>
          <cx:pt idx="9016">1200</cx:pt>
          <cx:pt idx="9017">700</cx:pt>
          <cx:pt idx="9018">1600</cx:pt>
          <cx:pt idx="9019">950</cx:pt>
          <cx:pt idx="9020">950</cx:pt>
          <cx:pt idx="9021">1500</cx:pt>
          <cx:pt idx="9022">1250</cx:pt>
          <cx:pt idx="9023">1300</cx:pt>
          <cx:pt idx="9024">1300</cx:pt>
          <cx:pt idx="9025">1200</cx:pt>
          <cx:pt idx="9026">1450</cx:pt>
          <cx:pt idx="9027">1450</cx:pt>
          <cx:pt idx="9028">1450</cx:pt>
          <cx:pt idx="9029">1600</cx:pt>
          <cx:pt idx="9030">1500</cx:pt>
          <cx:pt idx="9031">1650</cx:pt>
          <cx:pt idx="9032">1200</cx:pt>
          <cx:pt idx="9033">1850</cx:pt>
          <cx:pt idx="9034">1650</cx:pt>
          <cx:pt idx="9035">1500</cx:pt>
          <cx:pt idx="9036">1250</cx:pt>
          <cx:pt idx="9037">1200</cx:pt>
          <cx:pt idx="9038">1650</cx:pt>
          <cx:pt idx="9039">1600</cx:pt>
          <cx:pt idx="9040">1450</cx:pt>
          <cx:pt idx="9041">1600</cx:pt>
          <cx:pt idx="9042">1650</cx:pt>
          <cx:pt idx="9043">1650</cx:pt>
          <cx:pt idx="9044">1150</cx:pt>
          <cx:pt idx="9045">1100</cx:pt>
          <cx:pt idx="9046">1100</cx:pt>
          <cx:pt idx="9047">1100</cx:pt>
          <cx:pt idx="9048">1100</cx:pt>
          <cx:pt idx="9049">1100</cx:pt>
          <cx:pt idx="9050">1150</cx:pt>
          <cx:pt idx="9051">1100</cx:pt>
          <cx:pt idx="9052">1450</cx:pt>
          <cx:pt idx="9053">1450</cx:pt>
          <cx:pt idx="9054">1750</cx:pt>
          <cx:pt idx="9055">1750</cx:pt>
          <cx:pt idx="9056">1750</cx:pt>
          <cx:pt idx="9057">1450</cx:pt>
          <cx:pt idx="9058">1450</cx:pt>
          <cx:pt idx="9059">1600</cx:pt>
          <cx:pt idx="9060">1600</cx:pt>
          <cx:pt idx="9061">1150</cx:pt>
          <cx:pt idx="9062">1150</cx:pt>
          <cx:pt idx="9063">1350</cx:pt>
          <cx:pt idx="9064">1300</cx:pt>
          <cx:pt idx="9065">1300</cx:pt>
          <cx:pt idx="9066">1650</cx:pt>
          <cx:pt idx="9067">1150</cx:pt>
          <cx:pt idx="9068">1100</cx:pt>
          <cx:pt idx="9069">1400</cx:pt>
          <cx:pt idx="9070">1450</cx:pt>
          <cx:pt idx="9071">1200</cx:pt>
          <cx:pt idx="9072">1200</cx:pt>
          <cx:pt idx="9073">1200</cx:pt>
          <cx:pt idx="9074">1500</cx:pt>
          <cx:pt idx="9075">1400</cx:pt>
          <cx:pt idx="9076">1500</cx:pt>
          <cx:pt idx="9077">1400</cx:pt>
          <cx:pt idx="9078">1600</cx:pt>
          <cx:pt idx="9079">1400</cx:pt>
          <cx:pt idx="9080">1500</cx:pt>
          <cx:pt idx="9081">1450</cx:pt>
          <cx:pt idx="9082">1650</cx:pt>
          <cx:pt idx="9083">1650</cx:pt>
          <cx:pt idx="9084">1100</cx:pt>
          <cx:pt idx="9085">1100</cx:pt>
          <cx:pt idx="9086">1100</cx:pt>
          <cx:pt idx="9087">1400</cx:pt>
          <cx:pt idx="9088">1400</cx:pt>
          <cx:pt idx="9089">1150</cx:pt>
          <cx:pt idx="9090">1150</cx:pt>
          <cx:pt idx="9091">1100</cx:pt>
          <cx:pt idx="9092">1150</cx:pt>
          <cx:pt idx="9093">1200</cx:pt>
          <cx:pt idx="9094">1350</cx:pt>
          <cx:pt idx="9095">1500</cx:pt>
          <cx:pt idx="9096">1650</cx:pt>
          <cx:pt idx="9097">1050</cx:pt>
          <cx:pt idx="9098">1600</cx:pt>
          <cx:pt idx="9099">1100</cx:pt>
          <cx:pt idx="9100">1150</cx:pt>
          <cx:pt idx="9101">1150</cx:pt>
          <cx:pt idx="9102">1150</cx:pt>
          <cx:pt idx="9103">1300</cx:pt>
          <cx:pt idx="9104">1250</cx:pt>
          <cx:pt idx="9105">1250</cx:pt>
          <cx:pt idx="9106">1300</cx:pt>
          <cx:pt idx="9107">1350</cx:pt>
          <cx:pt idx="9108">1350</cx:pt>
          <cx:pt idx="9109">1450</cx:pt>
          <cx:pt idx="9110">1450</cx:pt>
          <cx:pt idx="9111">1450</cx:pt>
          <cx:pt idx="9112">1100</cx:pt>
          <cx:pt idx="9113">1150</cx:pt>
          <cx:pt idx="9114">1300</cx:pt>
          <cx:pt idx="9115">1150</cx:pt>
          <cx:pt idx="9116">1150</cx:pt>
          <cx:pt idx="9117">1350</cx:pt>
          <cx:pt idx="9118">1300</cx:pt>
          <cx:pt idx="9119">1300</cx:pt>
          <cx:pt idx="9120">1200</cx:pt>
          <cx:pt idx="9121">1250</cx:pt>
          <cx:pt idx="9122">1150</cx:pt>
          <cx:pt idx="9123">1350</cx:pt>
          <cx:pt idx="9124">1350</cx:pt>
          <cx:pt idx="9125">1150</cx:pt>
          <cx:pt idx="9126">1400</cx:pt>
          <cx:pt idx="9127">1150</cx:pt>
          <cx:pt idx="9128">1450</cx:pt>
          <cx:pt idx="9129">1200</cx:pt>
          <cx:pt idx="9130">1250</cx:pt>
          <cx:pt idx="9131">1600</cx:pt>
          <cx:pt idx="9132">1500</cx:pt>
          <cx:pt idx="9133">1200</cx:pt>
          <cx:pt idx="9134">1250</cx:pt>
          <cx:pt idx="9135">1450</cx:pt>
          <cx:pt idx="9136">850</cx:pt>
          <cx:pt idx="9137">1350</cx:pt>
          <cx:pt idx="9138">1400</cx:pt>
          <cx:pt idx="9139">1400</cx:pt>
          <cx:pt idx="9140">1250</cx:pt>
          <cx:pt idx="9141">1600</cx:pt>
          <cx:pt idx="9142">1600</cx:pt>
          <cx:pt idx="9143">1350</cx:pt>
          <cx:pt idx="9144">1750</cx:pt>
          <cx:pt idx="9145">1350</cx:pt>
          <cx:pt idx="9146">1750</cx:pt>
          <cx:pt idx="9147">1150</cx:pt>
          <cx:pt idx="9148">1400</cx:pt>
          <cx:pt idx="9149">1250</cx:pt>
          <cx:pt idx="9150">1300</cx:pt>
          <cx:pt idx="9151">1300</cx:pt>
          <cx:pt idx="9152">1350</cx:pt>
          <cx:pt idx="9153">1400</cx:pt>
          <cx:pt idx="9154">1350</cx:pt>
          <cx:pt idx="9155">1750</cx:pt>
          <cx:pt idx="9156">1650</cx:pt>
          <cx:pt idx="9157">1450</cx:pt>
          <cx:pt idx="9158">1500</cx:pt>
          <cx:pt idx="9159">1400</cx:pt>
          <cx:pt idx="9160">1400</cx:pt>
          <cx:pt idx="9161">1500</cx:pt>
          <cx:pt idx="9162">1500</cx:pt>
          <cx:pt idx="9163">1450</cx:pt>
          <cx:pt idx="9164">1450</cx:pt>
          <cx:pt idx="9165">1400</cx:pt>
          <cx:pt idx="9166">1400</cx:pt>
          <cx:pt idx="9167">1400</cx:pt>
          <cx:pt idx="9168">1650</cx:pt>
          <cx:pt idx="9169">1650</cx:pt>
          <cx:pt idx="9170">950</cx:pt>
          <cx:pt idx="9171">1500</cx:pt>
          <cx:pt idx="9172">1650</cx:pt>
          <cx:pt idx="9173">1150</cx:pt>
          <cx:pt idx="9174">1150</cx:pt>
          <cx:pt idx="9175">1200</cx:pt>
          <cx:pt idx="9176">1350</cx:pt>
          <cx:pt idx="9177">1150</cx:pt>
          <cx:pt idx="9178">1150</cx:pt>
          <cx:pt idx="9179">1100</cx:pt>
          <cx:pt idx="9180">1250</cx:pt>
          <cx:pt idx="9181">1300</cx:pt>
          <cx:pt idx="9182">1500</cx:pt>
          <cx:pt idx="9183">1400</cx:pt>
          <cx:pt idx="9184">1250</cx:pt>
          <cx:pt idx="9185">1250</cx:pt>
          <cx:pt idx="9186">1400</cx:pt>
          <cx:pt idx="9187">1350</cx:pt>
          <cx:pt idx="9188">1200</cx:pt>
          <cx:pt idx="9189">1200</cx:pt>
          <cx:pt idx="9190">1350</cx:pt>
          <cx:pt idx="9191">1400</cx:pt>
          <cx:pt idx="9192">1350</cx:pt>
          <cx:pt idx="9193">1400</cx:pt>
          <cx:pt idx="9194">1350</cx:pt>
          <cx:pt idx="9195">1500</cx:pt>
          <cx:pt idx="9196">1500</cx:pt>
          <cx:pt idx="9197">1500</cx:pt>
          <cx:pt idx="9198">1500</cx:pt>
          <cx:pt idx="9199">1150</cx:pt>
          <cx:pt idx="9200">1150</cx:pt>
          <cx:pt idx="9201">1350</cx:pt>
          <cx:pt idx="9202">1350</cx:pt>
          <cx:pt idx="9203">850</cx:pt>
          <cx:pt idx="9204">1300</cx:pt>
          <cx:pt idx="9205">1400</cx:pt>
          <cx:pt idx="9206">1350</cx:pt>
          <cx:pt idx="9207">1350</cx:pt>
          <cx:pt idx="9208">1500</cx:pt>
          <cx:pt idx="9209">1500</cx:pt>
          <cx:pt idx="9210">1350</cx:pt>
          <cx:pt idx="9211">1350</cx:pt>
          <cx:pt idx="9212">1400</cx:pt>
          <cx:pt idx="9213">1400</cx:pt>
          <cx:pt idx="9214">1350</cx:pt>
          <cx:pt idx="9215">1250</cx:pt>
          <cx:pt idx="9216">1350</cx:pt>
          <cx:pt idx="9217">1400</cx:pt>
          <cx:pt idx="9218">1400</cx:pt>
          <cx:pt idx="9219">1450</cx:pt>
          <cx:pt idx="9220">1450</cx:pt>
          <cx:pt idx="9221">1600</cx:pt>
          <cx:pt idx="9222">850</cx:pt>
          <cx:pt idx="9223">1200</cx:pt>
          <cx:pt idx="9224">1300</cx:pt>
          <cx:pt idx="9225">1350</cx:pt>
          <cx:pt idx="9226">1350</cx:pt>
          <cx:pt idx="9227">1300</cx:pt>
          <cx:pt idx="9228">1200</cx:pt>
          <cx:pt idx="9229">1450</cx:pt>
          <cx:pt idx="9230">1450</cx:pt>
          <cx:pt idx="9231">1650</cx:pt>
          <cx:pt idx="9232">1650</cx:pt>
          <cx:pt idx="9233">1350</cx:pt>
          <cx:pt idx="9234">1300</cx:pt>
          <cx:pt idx="9235">1850</cx:pt>
          <cx:pt idx="9236">1850</cx:pt>
          <cx:pt idx="9237">1850</cx:pt>
          <cx:pt idx="9238">1200</cx:pt>
          <cx:pt idx="9239">1200</cx:pt>
          <cx:pt idx="9240">1450</cx:pt>
          <cx:pt idx="9241">850</cx:pt>
          <cx:pt idx="9242">850</cx:pt>
          <cx:pt idx="9243">1450</cx:pt>
          <cx:pt idx="9244">1200</cx:pt>
          <cx:pt idx="9245">1300</cx:pt>
          <cx:pt idx="9246">1400</cx:pt>
          <cx:pt idx="9247">1450</cx:pt>
          <cx:pt idx="9248">1650</cx:pt>
          <cx:pt idx="9249">1500</cx:pt>
          <cx:pt idx="9250">1650</cx:pt>
          <cx:pt idx="9251">1600</cx:pt>
          <cx:pt idx="9252">1650</cx:pt>
          <cx:pt idx="9253">1250</cx:pt>
          <cx:pt idx="9254">1350</cx:pt>
          <cx:pt idx="9255">1750</cx:pt>
          <cx:pt idx="9256">1400</cx:pt>
          <cx:pt idx="9257">1600</cx:pt>
          <cx:pt idx="9258">1750</cx:pt>
          <cx:pt idx="9259">1000</cx:pt>
          <cx:pt idx="9260">1150</cx:pt>
          <cx:pt idx="9261">1150</cx:pt>
          <cx:pt idx="9262">1150</cx:pt>
          <cx:pt idx="9263">1200</cx:pt>
          <cx:pt idx="9264">1150</cx:pt>
          <cx:pt idx="9265">1150</cx:pt>
          <cx:pt idx="9266">1250</cx:pt>
          <cx:pt idx="9267">850</cx:pt>
          <cx:pt idx="9268">1100</cx:pt>
          <cx:pt idx="9269">1050</cx:pt>
          <cx:pt idx="9270">1350</cx:pt>
          <cx:pt idx="9271">1600</cx:pt>
          <cx:pt idx="9272">900</cx:pt>
          <cx:pt idx="9273">1450</cx:pt>
          <cx:pt idx="9274">1450</cx:pt>
          <cx:pt idx="9275">1850</cx:pt>
          <cx:pt idx="9276">700</cx:pt>
          <cx:pt idx="9277">1200</cx:pt>
          <cx:pt idx="9278">1250</cx:pt>
          <cx:pt idx="9279">750</cx:pt>
          <cx:pt idx="9280">1250</cx:pt>
          <cx:pt idx="9281">1300</cx:pt>
          <cx:pt idx="9282">850</cx:pt>
          <cx:pt idx="9283">1750</cx:pt>
          <cx:pt idx="9284">1150</cx:pt>
          <cx:pt idx="9285">1050</cx:pt>
          <cx:pt idx="9286">1050</cx:pt>
          <cx:pt idx="9287">1450</cx:pt>
          <cx:pt idx="9288">1600</cx:pt>
          <cx:pt idx="9289">1450</cx:pt>
          <cx:pt idx="9290">1250</cx:pt>
          <cx:pt idx="9291">850</cx:pt>
          <cx:pt idx="9292">850</cx:pt>
          <cx:pt idx="9293">900</cx:pt>
          <cx:pt idx="9294">1400</cx:pt>
          <cx:pt idx="9295">1400</cx:pt>
          <cx:pt idx="9296">2050</cx:pt>
          <cx:pt idx="9297">2050</cx:pt>
          <cx:pt idx="9298">1650</cx:pt>
          <cx:pt idx="9299">1200</cx:pt>
          <cx:pt idx="9300">1150</cx:pt>
          <cx:pt idx="9301">1300</cx:pt>
          <cx:pt idx="9302">1200</cx:pt>
          <cx:pt idx="9303">1250</cx:pt>
          <cx:pt idx="9304">1050</cx:pt>
          <cx:pt idx="9305">1450</cx:pt>
          <cx:pt idx="9306">1450</cx:pt>
          <cx:pt idx="9307">1350</cx:pt>
          <cx:pt idx="9308">1600</cx:pt>
          <cx:pt idx="9309">1650</cx:pt>
          <cx:pt idx="9310">1650</cx:pt>
          <cx:pt idx="9311">1450</cx:pt>
          <cx:pt idx="9312">1450</cx:pt>
          <cx:pt idx="9313">1450</cx:pt>
          <cx:pt idx="9314">1450</cx:pt>
          <cx:pt idx="9315">1400</cx:pt>
          <cx:pt idx="9316">1400</cx:pt>
          <cx:pt idx="9317">1400</cx:pt>
          <cx:pt idx="9318">1050</cx:pt>
          <cx:pt idx="9319">1250</cx:pt>
          <cx:pt idx="9320">1250</cx:pt>
          <cx:pt idx="9321">1600</cx:pt>
          <cx:pt idx="9322">1750</cx:pt>
          <cx:pt idx="9323">950</cx:pt>
          <cx:pt idx="9324">1100</cx:pt>
          <cx:pt idx="9325">1150</cx:pt>
          <cx:pt idx="9326">1050</cx:pt>
          <cx:pt idx="9327">800</cx:pt>
          <cx:pt idx="9328">1400</cx:pt>
          <cx:pt idx="9329">1500</cx:pt>
          <cx:pt idx="9330">1200</cx:pt>
          <cx:pt idx="9331">1250</cx:pt>
          <cx:pt idx="9332">1200</cx:pt>
          <cx:pt idx="9333">1350</cx:pt>
          <cx:pt idx="9334">950</cx:pt>
          <cx:pt idx="9335">950</cx:pt>
          <cx:pt idx="9336">950</cx:pt>
          <cx:pt idx="9337">950</cx:pt>
          <cx:pt idx="9338">1450</cx:pt>
          <cx:pt idx="9339">1250</cx:pt>
          <cx:pt idx="9340">1250</cx:pt>
          <cx:pt idx="9341">1400</cx:pt>
          <cx:pt idx="9342">1350</cx:pt>
          <cx:pt idx="9343">1000</cx:pt>
          <cx:pt idx="9344">1150</cx:pt>
          <cx:pt idx="9345">1150</cx:pt>
          <cx:pt idx="9346">1450</cx:pt>
          <cx:pt idx="9347">1300</cx:pt>
          <cx:pt idx="9348">1400</cx:pt>
          <cx:pt idx="9349">1500</cx:pt>
          <cx:pt idx="9350">1300</cx:pt>
          <cx:pt idx="9351">1750</cx:pt>
          <cx:pt idx="9352">1750</cx:pt>
          <cx:pt idx="9353">1150</cx:pt>
          <cx:pt idx="9354">1150</cx:pt>
          <cx:pt idx="9355">950</cx:pt>
          <cx:pt idx="9356">1450</cx:pt>
          <cx:pt idx="9357">1350</cx:pt>
          <cx:pt idx="9358">1350</cx:pt>
          <cx:pt idx="9359">1450</cx:pt>
          <cx:pt idx="9360">1150</cx:pt>
          <cx:pt idx="9361">1150</cx:pt>
          <cx:pt idx="9362">1200</cx:pt>
          <cx:pt idx="9363">1350</cx:pt>
          <cx:pt idx="9364">1500</cx:pt>
          <cx:pt idx="9365">1350</cx:pt>
          <cx:pt idx="9366">1500</cx:pt>
          <cx:pt idx="9367">1600</cx:pt>
          <cx:pt idx="9368">2050</cx:pt>
          <cx:pt idx="9369">2050</cx:pt>
          <cx:pt idx="9370">1600</cx:pt>
          <cx:pt idx="9371">1250</cx:pt>
          <cx:pt idx="9372">1500</cx:pt>
          <cx:pt idx="9373">1350</cx:pt>
          <cx:pt idx="9374">1450</cx:pt>
          <cx:pt idx="9375">1400</cx:pt>
          <cx:pt idx="9376">1650</cx:pt>
          <cx:pt idx="9377">1650</cx:pt>
          <cx:pt idx="9378">1850</cx:pt>
          <cx:pt idx="9379">1850</cx:pt>
          <cx:pt idx="9380">1750</cx:pt>
          <cx:pt idx="9381">1850</cx:pt>
          <cx:pt idx="9382">1850</cx:pt>
          <cx:pt idx="9383">1050</cx:pt>
          <cx:pt idx="9384">1050</cx:pt>
          <cx:pt idx="9385">1450</cx:pt>
          <cx:pt idx="9386">1450</cx:pt>
          <cx:pt idx="9387">1250</cx:pt>
          <cx:pt idx="9388">1200</cx:pt>
          <cx:pt idx="9389">1250</cx:pt>
          <cx:pt idx="9390">1250</cx:pt>
          <cx:pt idx="9391">1450</cx:pt>
          <cx:pt idx="9392">1250</cx:pt>
          <cx:pt idx="9393">1250</cx:pt>
          <cx:pt idx="9394">1250</cx:pt>
          <cx:pt idx="9395">1850</cx:pt>
          <cx:pt idx="9396">1350</cx:pt>
          <cx:pt idx="9397">1850</cx:pt>
          <cx:pt idx="9398">1350</cx:pt>
          <cx:pt idx="9399">1450</cx:pt>
          <cx:pt idx="9400">1100</cx:pt>
          <cx:pt idx="9401">1150</cx:pt>
          <cx:pt idx="9402">1200</cx:pt>
          <cx:pt idx="9403">1050</cx:pt>
          <cx:pt idx="9404">1100</cx:pt>
          <cx:pt idx="9405">1150</cx:pt>
          <cx:pt idx="9406">1200</cx:pt>
          <cx:pt idx="9407">1400</cx:pt>
          <cx:pt idx="9408">1250</cx:pt>
          <cx:pt idx="9409">1200</cx:pt>
          <cx:pt idx="9410">1100</cx:pt>
          <cx:pt idx="9411">1050</cx:pt>
          <cx:pt idx="9412">1250</cx:pt>
          <cx:pt idx="9413">1250</cx:pt>
          <cx:pt idx="9414">1400</cx:pt>
          <cx:pt idx="9415">1350</cx:pt>
          <cx:pt idx="9416">1650</cx:pt>
          <cx:pt idx="9417">1350</cx:pt>
          <cx:pt idx="9418">1350</cx:pt>
          <cx:pt idx="9419">1600</cx:pt>
          <cx:pt idx="9420">1150</cx:pt>
          <cx:pt idx="9421">1150</cx:pt>
          <cx:pt idx="9422">1200</cx:pt>
          <cx:pt idx="9423">1350</cx:pt>
          <cx:pt idx="9424">1500</cx:pt>
          <cx:pt idx="9425">1100</cx:pt>
          <cx:pt idx="9426">1150</cx:pt>
          <cx:pt idx="9427">1200</cx:pt>
          <cx:pt idx="9428">1250</cx:pt>
          <cx:pt idx="9429">1350</cx:pt>
          <cx:pt idx="9430">1400</cx:pt>
          <cx:pt idx="9431">1400</cx:pt>
          <cx:pt idx="9432">1150</cx:pt>
          <cx:pt idx="9433">1100</cx:pt>
          <cx:pt idx="9434">1100</cx:pt>
          <cx:pt idx="9435">1150</cx:pt>
          <cx:pt idx="9436">1200</cx:pt>
          <cx:pt idx="9437">1250</cx:pt>
          <cx:pt idx="9438">1300</cx:pt>
          <cx:pt idx="9439">1200</cx:pt>
          <cx:pt idx="9440">1350</cx:pt>
          <cx:pt idx="9441">1350</cx:pt>
          <cx:pt idx="9442">1350</cx:pt>
          <cx:pt idx="9443">1600</cx:pt>
          <cx:pt idx="9444">1350</cx:pt>
          <cx:pt idx="9445">1350</cx:pt>
          <cx:pt idx="9446">1750</cx:pt>
          <cx:pt idx="9447">1750</cx:pt>
          <cx:pt idx="9448">1650</cx:pt>
          <cx:pt idx="9449">1600</cx:pt>
          <cx:pt idx="9450">1150</cx:pt>
          <cx:pt idx="9451">1150</cx:pt>
          <cx:pt idx="9452">1650</cx:pt>
          <cx:pt idx="9453">1450</cx:pt>
          <cx:pt idx="9454">1500</cx:pt>
          <cx:pt idx="9455">1450</cx:pt>
          <cx:pt idx="9456">1450</cx:pt>
          <cx:pt idx="9457">1500</cx:pt>
          <cx:pt idx="9458">1450</cx:pt>
          <cx:pt idx="9459">1500</cx:pt>
          <cx:pt idx="9460">1650</cx:pt>
          <cx:pt idx="9461">1350</cx:pt>
          <cx:pt idx="9462">1850</cx:pt>
          <cx:pt idx="9463">1850</cx:pt>
          <cx:pt idx="9464">1050</cx:pt>
          <cx:pt idx="9465">1050</cx:pt>
          <cx:pt idx="9466">1150</cx:pt>
          <cx:pt idx="9467">1400</cx:pt>
          <cx:pt idx="9468">1500</cx:pt>
          <cx:pt idx="9469">1650</cx:pt>
          <cx:pt idx="9470">1150</cx:pt>
          <cx:pt idx="9471">1100</cx:pt>
          <cx:pt idx="9472">1150</cx:pt>
          <cx:pt idx="9473">1100</cx:pt>
          <cx:pt idx="9474">1250</cx:pt>
          <cx:pt idx="9475">850</cx:pt>
          <cx:pt idx="9476">900</cx:pt>
          <cx:pt idx="9477">1400</cx:pt>
          <cx:pt idx="9478">1400</cx:pt>
          <cx:pt idx="9479">1200</cx:pt>
          <cx:pt idx="9480">1200</cx:pt>
          <cx:pt idx="9481">1200</cx:pt>
          <cx:pt idx="9482">850</cx:pt>
          <cx:pt idx="9483">1200</cx:pt>
          <cx:pt idx="9484">1450</cx:pt>
          <cx:pt idx="9485">1650</cx:pt>
          <cx:pt idx="9486">900</cx:pt>
          <cx:pt idx="9487">850</cx:pt>
          <cx:pt idx="9488">1450</cx:pt>
          <cx:pt idx="9489">1450</cx:pt>
          <cx:pt idx="9490">850</cx:pt>
          <cx:pt idx="9491">850</cx:pt>
          <cx:pt idx="9492">950</cx:pt>
          <cx:pt idx="9493">900</cx:pt>
          <cx:pt idx="9494">1300</cx:pt>
          <cx:pt idx="9495">1150</cx:pt>
          <cx:pt idx="9496">1400</cx:pt>
          <cx:pt idx="9497">1650</cx:pt>
          <cx:pt idx="9498">1650</cx:pt>
          <cx:pt idx="9499">1750</cx:pt>
          <cx:pt idx="9500">1500</cx:pt>
          <cx:pt idx="9501">1400</cx:pt>
          <cx:pt idx="9502">1600</cx:pt>
          <cx:pt idx="9503">1400</cx:pt>
          <cx:pt idx="9504">1650</cx:pt>
          <cx:pt idx="9505">750</cx:pt>
          <cx:pt idx="9506">1150</cx:pt>
          <cx:pt idx="9507">1100</cx:pt>
          <cx:pt idx="9508">1100</cx:pt>
          <cx:pt idx="9509">1150</cx:pt>
          <cx:pt idx="9510">1050</cx:pt>
          <cx:pt idx="9511">1050</cx:pt>
          <cx:pt idx="9512">950</cx:pt>
          <cx:pt idx="9513">1050</cx:pt>
          <cx:pt idx="9514">1450</cx:pt>
          <cx:pt idx="9515">1350</cx:pt>
          <cx:pt idx="9516">1650</cx:pt>
          <cx:pt idx="9517">1500</cx:pt>
          <cx:pt idx="9518">1600</cx:pt>
          <cx:pt idx="9519">1500</cx:pt>
          <cx:pt idx="9520">1300</cx:pt>
          <cx:pt idx="9521">1750</cx:pt>
          <cx:pt idx="9522">1000</cx:pt>
          <cx:pt idx="9523">1300</cx:pt>
          <cx:pt idx="9524">1200</cx:pt>
          <cx:pt idx="9525">1400</cx:pt>
          <cx:pt idx="9526">1350</cx:pt>
          <cx:pt idx="9527">850</cx:pt>
          <cx:pt idx="9528">1450</cx:pt>
          <cx:pt idx="9529">850</cx:pt>
          <cx:pt idx="9530">1400</cx:pt>
          <cx:pt idx="9531">1450</cx:pt>
          <cx:pt idx="9532">750</cx:pt>
          <cx:pt idx="9533">1450</cx:pt>
          <cx:pt idx="9534">1350</cx:pt>
          <cx:pt idx="9535">1350</cx:pt>
          <cx:pt idx="9536">1350</cx:pt>
          <cx:pt idx="9537">1350</cx:pt>
          <cx:pt idx="9538">1500</cx:pt>
          <cx:pt idx="9539">1450</cx:pt>
          <cx:pt idx="9540">1500</cx:pt>
          <cx:pt idx="9541">1400</cx:pt>
          <cx:pt idx="9542">1500</cx:pt>
          <cx:pt idx="9543">1450</cx:pt>
          <cx:pt idx="9544">1450</cx:pt>
          <cx:pt idx="9545">1500</cx:pt>
          <cx:pt idx="9546">1350</cx:pt>
          <cx:pt idx="9547">1350</cx:pt>
          <cx:pt idx="9548">850</cx:pt>
          <cx:pt idx="9549">1350</cx:pt>
          <cx:pt idx="9550">1300</cx:pt>
          <cx:pt idx="9551">1150</cx:pt>
          <cx:pt idx="9552">1150</cx:pt>
          <cx:pt idx="9553">1150</cx:pt>
          <cx:pt idx="9554">1300</cx:pt>
          <cx:pt idx="9555">1300</cx:pt>
          <cx:pt idx="9556">1300</cx:pt>
          <cx:pt idx="9557">1500</cx:pt>
          <cx:pt idx="9558">1250</cx:pt>
          <cx:pt idx="9559">1300</cx:pt>
          <cx:pt idx="9560">1450</cx:pt>
          <cx:pt idx="9561">1650</cx:pt>
          <cx:pt idx="9562">1600</cx:pt>
          <cx:pt idx="9563">1650</cx:pt>
          <cx:pt idx="9564">1150</cx:pt>
          <cx:pt idx="9565">1150</cx:pt>
          <cx:pt idx="9566">1150</cx:pt>
          <cx:pt idx="9567">1200</cx:pt>
          <cx:pt idx="9568">1400</cx:pt>
          <cx:pt idx="9569">1450</cx:pt>
          <cx:pt idx="9570">1250</cx:pt>
          <cx:pt idx="9571">1300</cx:pt>
          <cx:pt idx="9572">950</cx:pt>
          <cx:pt idx="9573">950</cx:pt>
          <cx:pt idx="9574">1150</cx:pt>
          <cx:pt idx="9575">1150</cx:pt>
          <cx:pt idx="9576">1150</cx:pt>
          <cx:pt idx="9577">1250</cx:pt>
          <cx:pt idx="9578">1300</cx:pt>
          <cx:pt idx="9579">1300</cx:pt>
          <cx:pt idx="9580">950</cx:pt>
          <cx:pt idx="9581">950</cx:pt>
          <cx:pt idx="9582">1150</cx:pt>
          <cx:pt idx="9583">1050</cx:pt>
          <cx:pt idx="9584">1050</cx:pt>
          <cx:pt idx="9585">1100</cx:pt>
          <cx:pt idx="9586">1450</cx:pt>
          <cx:pt idx="9587">1450</cx:pt>
          <cx:pt idx="9588">1300</cx:pt>
          <cx:pt idx="9589">1300</cx:pt>
          <cx:pt idx="9590">1450</cx:pt>
          <cx:pt idx="9591">1450</cx:pt>
          <cx:pt idx="9592">1450</cx:pt>
          <cx:pt idx="9593">1250</cx:pt>
          <cx:pt idx="9594">1600</cx:pt>
          <cx:pt idx="9595">1650</cx:pt>
          <cx:pt idx="9596">1350</cx:pt>
          <cx:pt idx="9597">1300</cx:pt>
          <cx:pt idx="9598">700</cx:pt>
          <cx:pt idx="9599">1300</cx:pt>
          <cx:pt idx="9600">1300</cx:pt>
          <cx:pt idx="9601">1400</cx:pt>
          <cx:pt idx="9602">1150</cx:pt>
          <cx:pt idx="9603">1100</cx:pt>
          <cx:pt idx="9604">1200</cx:pt>
          <cx:pt idx="9605">1650</cx:pt>
          <cx:pt idx="9606">1250</cx:pt>
          <cx:pt idx="9607">1200</cx:pt>
          <cx:pt idx="9608">1300</cx:pt>
          <cx:pt idx="9609">1200</cx:pt>
          <cx:pt idx="9610">1500</cx:pt>
          <cx:pt idx="9611">900</cx:pt>
          <cx:pt idx="9612">1400</cx:pt>
          <cx:pt idx="9613">1450</cx:pt>
          <cx:pt idx="9614">800</cx:pt>
          <cx:pt idx="9615">950</cx:pt>
          <cx:pt idx="9616">1450</cx:pt>
          <cx:pt idx="9617">1050</cx:pt>
          <cx:pt idx="9618">1050</cx:pt>
          <cx:pt idx="9619">1650</cx:pt>
          <cx:pt idx="9620">1100</cx:pt>
          <cx:pt idx="9621">1150</cx:pt>
          <cx:pt idx="9622">1650</cx:pt>
          <cx:pt idx="9623">1200</cx:pt>
          <cx:pt idx="9624">1300</cx:pt>
          <cx:pt idx="9625">1500</cx:pt>
          <cx:pt idx="9626">1200</cx:pt>
          <cx:pt idx="9627">1050</cx:pt>
          <cx:pt idx="9628">1100</cx:pt>
          <cx:pt idx="9629">1200</cx:pt>
          <cx:pt idx="9630">1300</cx:pt>
          <cx:pt idx="9631">1300</cx:pt>
          <cx:pt idx="9632">950</cx:pt>
          <cx:pt idx="9633">1050</cx:pt>
          <cx:pt idx="9634">1150</cx:pt>
          <cx:pt idx="9635">1200</cx:pt>
          <cx:pt idx="9636">1050</cx:pt>
          <cx:pt idx="9637">1050</cx:pt>
          <cx:pt idx="9638">1600</cx:pt>
          <cx:pt idx="9639">1450</cx:pt>
          <cx:pt idx="9640">1250</cx:pt>
          <cx:pt idx="9641">1300</cx:pt>
          <cx:pt idx="9642">1400</cx:pt>
          <cx:pt idx="9643">1450</cx:pt>
          <cx:pt idx="9644">1350</cx:pt>
          <cx:pt idx="9645">1200</cx:pt>
          <cx:pt idx="9646">1200</cx:pt>
          <cx:pt idx="9647">1250</cx:pt>
          <cx:pt idx="9648">1450</cx:pt>
          <cx:pt idx="9649">1450</cx:pt>
          <cx:pt idx="9650">1500</cx:pt>
          <cx:pt idx="9651">1450</cx:pt>
          <cx:pt idx="9652">1450</cx:pt>
          <cx:pt idx="9653">1150</cx:pt>
          <cx:pt idx="9654">1250</cx:pt>
          <cx:pt idx="9655">950</cx:pt>
          <cx:pt idx="9656">900</cx:pt>
          <cx:pt idx="9657">1350</cx:pt>
          <cx:pt idx="9658">1350</cx:pt>
          <cx:pt idx="9659">1650</cx:pt>
          <cx:pt idx="9660">1250</cx:pt>
          <cx:pt idx="9661">1250</cx:pt>
          <cx:pt idx="9662">1450</cx:pt>
          <cx:pt idx="9663">1450</cx:pt>
          <cx:pt idx="9664">1500</cx:pt>
          <cx:pt idx="9665">1150</cx:pt>
          <cx:pt idx="9666">1150</cx:pt>
          <cx:pt idx="9667">1250</cx:pt>
          <cx:pt idx="9668">1150</cx:pt>
          <cx:pt idx="9669">1350</cx:pt>
          <cx:pt idx="9670">1200</cx:pt>
          <cx:pt idx="9671">1200</cx:pt>
          <cx:pt idx="9672">1450</cx:pt>
          <cx:pt idx="9673">1250</cx:pt>
          <cx:pt idx="9674">1250</cx:pt>
          <cx:pt idx="9675">1150</cx:pt>
          <cx:pt idx="9676">1350</cx:pt>
          <cx:pt idx="9677">1650</cx:pt>
          <cx:pt idx="9678">1650</cx:pt>
          <cx:pt idx="9679">1400</cx:pt>
          <cx:pt idx="9680">1350</cx:pt>
          <cx:pt idx="9681">1500</cx:pt>
          <cx:pt idx="9682">1250</cx:pt>
          <cx:pt idx="9683">1300</cx:pt>
          <cx:pt idx="9684">2050</cx:pt>
          <cx:pt idx="9685">2050</cx:pt>
          <cx:pt idx="9686">1850</cx:pt>
          <cx:pt idx="9687">1350</cx:pt>
          <cx:pt idx="9688">1850</cx:pt>
          <cx:pt idx="9689">1350</cx:pt>
          <cx:pt idx="9690">1750</cx:pt>
          <cx:pt idx="9691">1850</cx:pt>
          <cx:pt idx="9692">1850</cx:pt>
          <cx:pt idx="9693">1850</cx:pt>
          <cx:pt idx="9694">1500</cx:pt>
          <cx:pt idx="9695">1750</cx:pt>
          <cx:pt idx="9696">1850</cx:pt>
          <cx:pt idx="9697">1150</cx:pt>
          <cx:pt idx="9698">1150</cx:pt>
          <cx:pt idx="9699">1150</cx:pt>
          <cx:pt idx="9700">1150</cx:pt>
          <cx:pt idx="9701">1750</cx:pt>
          <cx:pt idx="9702">1500</cx:pt>
          <cx:pt idx="9703">1400</cx:pt>
          <cx:pt idx="9704">1150</cx:pt>
          <cx:pt idx="9705">1000</cx:pt>
          <cx:pt idx="9706">1200</cx:pt>
          <cx:pt idx="9707">1350</cx:pt>
          <cx:pt idx="9708">1350</cx:pt>
          <cx:pt idx="9709">1200</cx:pt>
          <cx:pt idx="9710">1250</cx:pt>
          <cx:pt idx="9711">950</cx:pt>
          <cx:pt idx="9712">950</cx:pt>
          <cx:pt idx="9713">1350</cx:pt>
          <cx:pt idx="9714">1500</cx:pt>
          <cx:pt idx="9715">1500</cx:pt>
          <cx:pt idx="9716">1100</cx:pt>
          <cx:pt idx="9717">1200</cx:pt>
          <cx:pt idx="9718">1250</cx:pt>
          <cx:pt idx="9719">1200</cx:pt>
          <cx:pt idx="9720">1100</cx:pt>
          <cx:pt idx="9721">1200</cx:pt>
          <cx:pt idx="9722">1250</cx:pt>
          <cx:pt idx="9723">1200</cx:pt>
          <cx:pt idx="9724">1350</cx:pt>
          <cx:pt idx="9725">1350</cx:pt>
          <cx:pt idx="9726">1350</cx:pt>
          <cx:pt idx="9727">1350</cx:pt>
          <cx:pt idx="9728">1300</cx:pt>
          <cx:pt idx="9729">1350</cx:pt>
          <cx:pt idx="9730">1250</cx:pt>
          <cx:pt idx="9731">850</cx:pt>
          <cx:pt idx="9732">1050</cx:pt>
          <cx:pt idx="9733">1050</cx:pt>
          <cx:pt idx="9734">1150</cx:pt>
          <cx:pt idx="9735">1100</cx:pt>
          <cx:pt idx="9736">1200</cx:pt>
          <cx:pt idx="9737">1100</cx:pt>
          <cx:pt idx="9738">1050</cx:pt>
          <cx:pt idx="9739">1150</cx:pt>
          <cx:pt idx="9740">1100</cx:pt>
          <cx:pt idx="9741">1200</cx:pt>
          <cx:pt idx="9742">1650</cx:pt>
          <cx:pt idx="9743">850</cx:pt>
          <cx:pt idx="9744">1400</cx:pt>
          <cx:pt idx="9745">1150</cx:pt>
          <cx:pt idx="9746">1150</cx:pt>
          <cx:pt idx="9747">1100</cx:pt>
          <cx:pt idx="9748">1050</cx:pt>
          <cx:pt idx="9749">1250</cx:pt>
          <cx:pt idx="9750">1250</cx:pt>
          <cx:pt idx="9751">1350</cx:pt>
          <cx:pt idx="9752">1650</cx:pt>
          <cx:pt idx="9753">1300</cx:pt>
          <cx:pt idx="9754">1150</cx:pt>
          <cx:pt idx="9755">1200</cx:pt>
          <cx:pt idx="9756">1350</cx:pt>
          <cx:pt idx="9757">1300</cx:pt>
          <cx:pt idx="9758">1300</cx:pt>
          <cx:pt idx="9759">1300</cx:pt>
          <cx:pt idx="9760">1200</cx:pt>
          <cx:pt idx="9761">1200</cx:pt>
          <cx:pt idx="9762">1450</cx:pt>
          <cx:pt idx="9763">1400</cx:pt>
          <cx:pt idx="9764">1450</cx:pt>
          <cx:pt idx="9765">1850</cx:pt>
          <cx:pt idx="9766">1150</cx:pt>
          <cx:pt idx="9767">1250</cx:pt>
          <cx:pt idx="9768">1200</cx:pt>
          <cx:pt idx="9769">1400</cx:pt>
          <cx:pt idx="9770">1350</cx:pt>
          <cx:pt idx="9771">950</cx:pt>
          <cx:pt idx="9772">950</cx:pt>
          <cx:pt idx="9773">1750</cx:pt>
          <cx:pt idx="9774">1750</cx:pt>
          <cx:pt idx="9775">1600</cx:pt>
          <cx:pt idx="9776">1650</cx:pt>
          <cx:pt idx="9777">1450</cx:pt>
          <cx:pt idx="9778">1500</cx:pt>
          <cx:pt idx="9779">1400</cx:pt>
          <cx:pt idx="9780">1450</cx:pt>
          <cx:pt idx="9781">1500</cx:pt>
          <cx:pt idx="9782">1400</cx:pt>
          <cx:pt idx="9783">1750</cx:pt>
          <cx:pt idx="9784">1300</cx:pt>
          <cx:pt idx="9785">1200</cx:pt>
          <cx:pt idx="9786">1300</cx:pt>
          <cx:pt idx="9787">1400</cx:pt>
          <cx:pt idx="9788">1350</cx:pt>
          <cx:pt idx="9789">1100</cx:pt>
          <cx:pt idx="9790">1150</cx:pt>
          <cx:pt idx="9791">1150</cx:pt>
          <cx:pt idx="9792">1050</cx:pt>
          <cx:pt idx="9793">1050</cx:pt>
          <cx:pt idx="9794">1150</cx:pt>
          <cx:pt idx="9795">1400</cx:pt>
          <cx:pt idx="9796">1400</cx:pt>
          <cx:pt idx="9797">1500</cx:pt>
          <cx:pt idx="9798">1650</cx:pt>
          <cx:pt idx="9799">1600</cx:pt>
          <cx:pt idx="9800">1650</cx:pt>
          <cx:pt idx="9801">950</cx:pt>
          <cx:pt idx="9802">1150</cx:pt>
          <cx:pt idx="9803">1650</cx:pt>
          <cx:pt idx="9804">1400</cx:pt>
          <cx:pt idx="9805">1450</cx:pt>
          <cx:pt idx="9806">1300</cx:pt>
          <cx:pt idx="9807">1150</cx:pt>
          <cx:pt idx="9808">1200</cx:pt>
          <cx:pt idx="9809">750</cx:pt>
          <cx:pt idx="9810">1150</cx:pt>
          <cx:pt idx="9811">1350</cx:pt>
          <cx:pt idx="9812">850</cx:pt>
          <cx:pt idx="9813">1250</cx:pt>
          <cx:pt idx="9814">1200</cx:pt>
          <cx:pt idx="9815">1200</cx:pt>
          <cx:pt idx="9816">1350</cx:pt>
          <cx:pt idx="9817">1150</cx:pt>
          <cx:pt idx="9818">1100</cx:pt>
          <cx:pt idx="9819">750</cx:pt>
          <cx:pt idx="9820">1750</cx:pt>
          <cx:pt idx="9821">1650</cx:pt>
          <cx:pt idx="9822">1850</cx:pt>
          <cx:pt idx="9823">1250</cx:pt>
          <cx:pt idx="9824">950</cx:pt>
          <cx:pt idx="9825">1050</cx:pt>
          <cx:pt idx="9826">800</cx:pt>
          <cx:pt idx="9827">1050</cx:pt>
          <cx:pt idx="9828">1100</cx:pt>
          <cx:pt idx="9829">1150</cx:pt>
          <cx:pt idx="9830">1050</cx:pt>
          <cx:pt idx="9831">1650</cx:pt>
          <cx:pt idx="9832">1350</cx:pt>
          <cx:pt idx="9833">1450</cx:pt>
          <cx:pt idx="9834">1400</cx:pt>
          <cx:pt idx="9835">1400</cx:pt>
          <cx:pt idx="9836">1500</cx:pt>
          <cx:pt idx="9837">1650</cx:pt>
          <cx:pt idx="9838">1750</cx:pt>
          <cx:pt idx="9839">1250</cx:pt>
          <cx:pt idx="9840">1250</cx:pt>
          <cx:pt idx="9841">1300</cx:pt>
          <cx:pt idx="9842">850</cx:pt>
          <cx:pt idx="9843">1450</cx:pt>
          <cx:pt idx="9844">1500</cx:pt>
          <cx:pt idx="9845">1600</cx:pt>
          <cx:pt idx="9846">1600</cx:pt>
          <cx:pt idx="9847">1250</cx:pt>
          <cx:pt idx="9848">1400</cx:pt>
          <cx:pt idx="9849">850</cx:pt>
          <cx:pt idx="9850">900</cx:pt>
          <cx:pt idx="9851">900</cx:pt>
          <cx:pt idx="9852">1400</cx:pt>
          <cx:pt idx="9853">1500</cx:pt>
          <cx:pt idx="9854">1400</cx:pt>
          <cx:pt idx="9855">1450</cx:pt>
          <cx:pt idx="9856">1500</cx:pt>
          <cx:pt idx="9857">1400</cx:pt>
          <cx:pt idx="9858">1200</cx:pt>
          <cx:pt idx="9859">700</cx:pt>
          <cx:pt idx="9860">850</cx:pt>
          <cx:pt idx="9861">850</cx:pt>
          <cx:pt idx="9862">1600</cx:pt>
          <cx:pt idx="9863">1200</cx:pt>
          <cx:pt idx="9864">1100</cx:pt>
          <cx:pt idx="9865">1350</cx:pt>
          <cx:pt idx="9866">1150</cx:pt>
          <cx:pt idx="9867">1150</cx:pt>
          <cx:pt idx="9868">1500</cx:pt>
          <cx:pt idx="9869">1350</cx:pt>
          <cx:pt idx="9870">1350</cx:pt>
          <cx:pt idx="9871">1400</cx:pt>
          <cx:pt idx="9872">1450</cx:pt>
          <cx:pt idx="9873">1450</cx:pt>
          <cx:pt idx="9874">1500</cx:pt>
          <cx:pt idx="9875">1300</cx:pt>
          <cx:pt idx="9876">1600</cx:pt>
          <cx:pt idx="9877">1600</cx:pt>
          <cx:pt idx="9878">1450</cx:pt>
          <cx:pt idx="9879">1450</cx:pt>
          <cx:pt idx="9880">1450</cx:pt>
          <cx:pt idx="9881">1450</cx:pt>
          <cx:pt idx="9882">1500</cx:pt>
          <cx:pt idx="9883">1750</cx:pt>
          <cx:pt idx="9884">1750</cx:pt>
          <cx:pt idx="9885">1300</cx:pt>
          <cx:pt idx="9886">1100</cx:pt>
          <cx:pt idx="9887">1150</cx:pt>
          <cx:pt idx="9888">1150</cx:pt>
          <cx:pt idx="9889">1200</cx:pt>
          <cx:pt idx="9890">1350</cx:pt>
          <cx:pt idx="9891">1050</cx:pt>
          <cx:pt idx="9892">1150</cx:pt>
          <cx:pt idx="9893">1100</cx:pt>
          <cx:pt idx="9894">1050</cx:pt>
          <cx:pt idx="9895">1300</cx:pt>
          <cx:pt idx="9896">1150</cx:pt>
          <cx:pt idx="9897">1100</cx:pt>
          <cx:pt idx="9898">1200</cx:pt>
          <cx:pt idx="9899">1500</cx:pt>
          <cx:pt idx="9900">1450</cx:pt>
          <cx:pt idx="9901">1750</cx:pt>
          <cx:pt idx="9902">1200</cx:pt>
          <cx:pt idx="9903">1200</cx:pt>
          <cx:pt idx="9904">1250</cx:pt>
          <cx:pt idx="9905">1150</cx:pt>
          <cx:pt idx="9906">1150</cx:pt>
          <cx:pt idx="9907">1400</cx:pt>
          <cx:pt idx="9908">1600</cx:pt>
          <cx:pt idx="9909">1150</cx:pt>
          <cx:pt idx="9910">1150</cx:pt>
          <cx:pt idx="9911">1300</cx:pt>
          <cx:pt idx="9912">1450</cx:pt>
          <cx:pt idx="9913">1650</cx:pt>
          <cx:pt idx="9914">1650</cx:pt>
          <cx:pt idx="9915">1300</cx:pt>
          <cx:pt idx="9916">1400</cx:pt>
          <cx:pt idx="9917">1200</cx:pt>
          <cx:pt idx="9918">1250</cx:pt>
          <cx:pt idx="9919">1750</cx:pt>
          <cx:pt idx="9920">1650</cx:pt>
          <cx:pt idx="9921">1850</cx:pt>
          <cx:pt idx="9922">1150</cx:pt>
          <cx:pt idx="9923">1150</cx:pt>
          <cx:pt idx="9924">1150</cx:pt>
          <cx:pt idx="9925">1150</cx:pt>
          <cx:pt idx="9926">1150</cx:pt>
          <cx:pt idx="9927">1150</cx:pt>
          <cx:pt idx="9928">1250</cx:pt>
          <cx:pt idx="9929">1250</cx:pt>
          <cx:pt idx="9930">850</cx:pt>
          <cx:pt idx="9931">850</cx:pt>
          <cx:pt idx="9932">1200</cx:pt>
          <cx:pt idx="9933">1250</cx:pt>
          <cx:pt idx="9934">1450</cx:pt>
          <cx:pt idx="9935">1450</cx:pt>
          <cx:pt idx="9936">1050</cx:pt>
          <cx:pt idx="9937">950</cx:pt>
          <cx:pt idx="9938">1600</cx:pt>
          <cx:pt idx="9939">1100</cx:pt>
          <cx:pt idx="9940">950</cx:pt>
          <cx:pt idx="9941">1050</cx:pt>
          <cx:pt idx="9942">1200</cx:pt>
          <cx:pt idx="9943">1250</cx:pt>
          <cx:pt idx="9944">1350</cx:pt>
          <cx:pt idx="9945">1350</cx:pt>
          <cx:pt idx="9946">850</cx:pt>
          <cx:pt idx="9947">850</cx:pt>
          <cx:pt idx="9948">1350</cx:pt>
          <cx:pt idx="9949">1650</cx:pt>
          <cx:pt idx="9950">1100</cx:pt>
          <cx:pt idx="9951">1050</cx:pt>
          <cx:pt idx="9952">1400</cx:pt>
          <cx:pt idx="9953">1500</cx:pt>
          <cx:pt idx="9954">1600</cx:pt>
          <cx:pt idx="9955">1600</cx:pt>
          <cx:pt idx="9956">1400</cx:pt>
          <cx:pt idx="9957">1450</cx:pt>
          <cx:pt idx="9958">1250</cx:pt>
          <cx:pt idx="9959">1300</cx:pt>
          <cx:pt idx="9960">1150</cx:pt>
          <cx:pt idx="9961">1150</cx:pt>
          <cx:pt idx="9962">1450</cx:pt>
          <cx:pt idx="9963">1450</cx:pt>
          <cx:pt idx="9964">1250</cx:pt>
          <cx:pt idx="9965">1350</cx:pt>
          <cx:pt idx="9966">1300</cx:pt>
          <cx:pt idx="9967">1350</cx:pt>
          <cx:pt idx="9968">1350</cx:pt>
          <cx:pt idx="9969">1350</cx:pt>
          <cx:pt idx="9970">1350</cx:pt>
          <cx:pt idx="9971">1200</cx:pt>
          <cx:pt idx="9972">1200</cx:pt>
          <cx:pt idx="9973">1250</cx:pt>
          <cx:pt idx="9974">1200</cx:pt>
          <cx:pt idx="9975">1200</cx:pt>
          <cx:pt idx="9976">1350</cx:pt>
          <cx:pt idx="9977">1750</cx:pt>
          <cx:pt idx="9978">1750</cx:pt>
          <cx:pt idx="9979">1750</cx:pt>
          <cx:pt idx="9980">1600</cx:pt>
          <cx:pt idx="9981">1150</cx:pt>
          <cx:pt idx="9982">1150</cx:pt>
          <cx:pt idx="9983">1150</cx:pt>
          <cx:pt idx="9984">1600</cx:pt>
          <cx:pt idx="9985">1500</cx:pt>
          <cx:pt idx="9986">1750</cx:pt>
          <cx:pt idx="9987">1650</cx:pt>
          <cx:pt idx="9988">1500</cx:pt>
          <cx:pt idx="9989">1600</cx:pt>
          <cx:pt idx="9990">1300</cx:pt>
          <cx:pt idx="9991">1050</cx:pt>
          <cx:pt idx="9992">950</cx:pt>
          <cx:pt idx="9993">1950</cx:pt>
          <cx:pt idx="9994">1950</cx:pt>
          <cx:pt idx="9995">1950</cx:pt>
          <cx:pt idx="9996">1200</cx:pt>
          <cx:pt idx="9997">1300</cx:pt>
          <cx:pt idx="9998">1250</cx:pt>
          <cx:pt idx="9999">1400</cx:pt>
          <cx:pt idx="10000">1300</cx:pt>
          <cx:pt idx="10001">1250</cx:pt>
          <cx:pt idx="10002">1200</cx:pt>
          <cx:pt idx="10003">1350</cx:pt>
          <cx:pt idx="10004">1500</cx:pt>
          <cx:pt idx="10005">1600</cx:pt>
          <cx:pt idx="10006">1400</cx:pt>
          <cx:pt idx="10007">1450</cx:pt>
          <cx:pt idx="10008">1400</cx:pt>
          <cx:pt idx="10009">1450</cx:pt>
          <cx:pt idx="10010">1850</cx:pt>
          <cx:pt idx="10011">1450</cx:pt>
          <cx:pt idx="10012">1450</cx:pt>
          <cx:pt idx="10013">1450</cx:pt>
          <cx:pt idx="10014">1100</cx:pt>
          <cx:pt idx="10015">1200</cx:pt>
          <cx:pt idx="10016">1150</cx:pt>
          <cx:pt idx="10017">1250</cx:pt>
          <cx:pt idx="10018">1250</cx:pt>
          <cx:pt idx="10019">1200</cx:pt>
          <cx:pt idx="10020">1450</cx:pt>
          <cx:pt idx="10021">1450</cx:pt>
          <cx:pt idx="10022">1650</cx:pt>
          <cx:pt idx="10023">1250</cx:pt>
          <cx:pt idx="10024">1250</cx:pt>
          <cx:pt idx="10025">1500</cx:pt>
          <cx:pt idx="10026">1050</cx:pt>
          <cx:pt idx="10027">1200</cx:pt>
          <cx:pt idx="10028">1150</cx:pt>
          <cx:pt idx="10029">1150</cx:pt>
          <cx:pt idx="10030">1250</cx:pt>
          <cx:pt idx="10031">1150</cx:pt>
          <cx:pt idx="10032">1350</cx:pt>
          <cx:pt idx="10033">950</cx:pt>
          <cx:pt idx="10034">950</cx:pt>
          <cx:pt idx="10035">1650</cx:pt>
          <cx:pt idx="10036">1650</cx:pt>
          <cx:pt idx="10037">1350</cx:pt>
          <cx:pt idx="10038">1450</cx:pt>
          <cx:pt idx="10039">1200</cx:pt>
          <cx:pt idx="10040">1250</cx:pt>
          <cx:pt idx="10041">1150</cx:pt>
          <cx:pt idx="10042">1100</cx:pt>
          <cx:pt idx="10043">1150</cx:pt>
          <cx:pt idx="10044">1250</cx:pt>
          <cx:pt idx="10045">1200</cx:pt>
          <cx:pt idx="10046">1450</cx:pt>
          <cx:pt idx="10047">1750</cx:pt>
          <cx:pt idx="10048">1750</cx:pt>
          <cx:pt idx="10049">1250</cx:pt>
          <cx:pt idx="10050">1350</cx:pt>
          <cx:pt idx="10051">1200</cx:pt>
          <cx:pt idx="10052">1650</cx:pt>
          <cx:pt idx="10053">1350</cx:pt>
          <cx:pt idx="10054">1450</cx:pt>
          <cx:pt idx="10055">1400</cx:pt>
          <cx:pt idx="10056">1350</cx:pt>
          <cx:pt idx="10057">1400</cx:pt>
          <cx:pt idx="10058">1500</cx:pt>
          <cx:pt idx="10059">1400</cx:pt>
          <cx:pt idx="10060">1500</cx:pt>
          <cx:pt idx="10061">1500</cx:pt>
          <cx:pt idx="10062">1050</cx:pt>
          <cx:pt idx="10063">1050</cx:pt>
          <cx:pt idx="10064">1200</cx:pt>
          <cx:pt idx="10065">1150</cx:pt>
          <cx:pt idx="10066">1100</cx:pt>
          <cx:pt idx="10067">1300</cx:pt>
          <cx:pt idx="10068">1300</cx:pt>
          <cx:pt idx="10069">1400</cx:pt>
          <cx:pt idx="10070">1100</cx:pt>
          <cx:pt idx="10071">1050</cx:pt>
          <cx:pt idx="10072">1200</cx:pt>
          <cx:pt idx="10073">1150</cx:pt>
          <cx:pt idx="10074">1100</cx:pt>
          <cx:pt idx="10075">1050</cx:pt>
          <cx:pt idx="10076">1150</cx:pt>
          <cx:pt idx="10077">1200</cx:pt>
          <cx:pt idx="10078">1350</cx:pt>
          <cx:pt idx="10079">1350</cx:pt>
          <cx:pt idx="10080">1250</cx:pt>
          <cx:pt idx="10081">1250</cx:pt>
          <cx:pt idx="10082">1200</cx:pt>
          <cx:pt idx="10083">1200</cx:pt>
          <cx:pt idx="10084">1300</cx:pt>
          <cx:pt idx="10085">1200</cx:pt>
          <cx:pt idx="10086">1250</cx:pt>
          <cx:pt idx="10087">1750</cx:pt>
          <cx:pt idx="10088">1750</cx:pt>
          <cx:pt idx="10089">1450</cx:pt>
          <cx:pt idx="10090">1250</cx:pt>
          <cx:pt idx="10091">1350</cx:pt>
          <cx:pt idx="10092">1200</cx:pt>
          <cx:pt idx="10093">1250</cx:pt>
          <cx:pt idx="10094">1250</cx:pt>
          <cx:pt idx="10095">1300</cx:pt>
          <cx:pt idx="10096">1300</cx:pt>
          <cx:pt idx="10097">1350</cx:pt>
          <cx:pt idx="10098">1400</cx:pt>
          <cx:pt idx="10099">1150</cx:pt>
          <cx:pt idx="10100">1150</cx:pt>
          <cx:pt idx="10101">1000</cx:pt>
          <cx:pt idx="10102">1350</cx:pt>
          <cx:pt idx="10103">1200</cx:pt>
          <cx:pt idx="10104">1200</cx:pt>
          <cx:pt idx="10105">850</cx:pt>
          <cx:pt idx="10106">1450</cx:pt>
          <cx:pt idx="10107">1400</cx:pt>
          <cx:pt idx="10108">1450</cx:pt>
          <cx:pt idx="10109">1500</cx:pt>
          <cx:pt idx="10110">1600</cx:pt>
          <cx:pt idx="10111">1600</cx:pt>
          <cx:pt idx="10112">1600</cx:pt>
          <cx:pt idx="10113">1250</cx:pt>
          <cx:pt idx="10114">850</cx:pt>
          <cx:pt idx="10115">900</cx:pt>
          <cx:pt idx="10116">1400</cx:pt>
          <cx:pt idx="10117">1150</cx:pt>
          <cx:pt idx="10118">1150</cx:pt>
          <cx:pt idx="10119">1100</cx:pt>
          <cx:pt idx="10120">1150</cx:pt>
          <cx:pt idx="10121">1050</cx:pt>
          <cx:pt idx="10122">1050</cx:pt>
          <cx:pt idx="10123">1100</cx:pt>
          <cx:pt idx="10124">1300</cx:pt>
          <cx:pt idx="10125">1650</cx:pt>
          <cx:pt idx="10126">1400</cx:pt>
          <cx:pt idx="10127">1450</cx:pt>
          <cx:pt idx="10128">1300</cx:pt>
          <cx:pt idx="10129">1150</cx:pt>
          <cx:pt idx="10130">1200</cx:pt>
          <cx:pt idx="10131">850</cx:pt>
          <cx:pt idx="10132">850</cx:pt>
          <cx:pt idx="10133">1350</cx:pt>
          <cx:pt idx="10134">1150</cx:pt>
          <cx:pt idx="10135">1150</cx:pt>
          <cx:pt idx="10136">900</cx:pt>
          <cx:pt idx="10137">1250</cx:pt>
          <cx:pt idx="10138">1500</cx:pt>
          <cx:pt idx="10139">1200</cx:pt>
          <cx:pt idx="10140">1050</cx:pt>
          <cx:pt idx="10141">1150</cx:pt>
          <cx:pt idx="10142">1150</cx:pt>
          <cx:pt idx="10143">1200</cx:pt>
          <cx:pt idx="10144">1100</cx:pt>
          <cx:pt idx="10145">1400</cx:pt>
          <cx:pt idx="10146">1200</cx:pt>
          <cx:pt idx="10147">1150</cx:pt>
          <cx:pt idx="10148">1400</cx:pt>
          <cx:pt idx="10149">1400</cx:pt>
          <cx:pt idx="10150">1250</cx:pt>
          <cx:pt idx="10151">1200</cx:pt>
          <cx:pt idx="10152">1100</cx:pt>
          <cx:pt idx="10153">1050</cx:pt>
          <cx:pt idx="10154">1000</cx:pt>
          <cx:pt idx="10155">1150</cx:pt>
          <cx:pt idx="10156">1050</cx:pt>
          <cx:pt idx="10157">1400</cx:pt>
          <cx:pt idx="10158">1350</cx:pt>
          <cx:pt idx="10159">700</cx:pt>
          <cx:pt idx="10160">1050</cx:pt>
          <cx:pt idx="10161">950</cx:pt>
          <cx:pt idx="10162">1050</cx:pt>
          <cx:pt idx="10163">1050</cx:pt>
          <cx:pt idx="10164">1250</cx:pt>
          <cx:pt idx="10165">1150</cx:pt>
          <cx:pt idx="10166">1400</cx:pt>
          <cx:pt idx="10167">1350</cx:pt>
          <cx:pt idx="10168">850</cx:pt>
          <cx:pt idx="10169">1450</cx:pt>
          <cx:pt idx="10170">1600</cx:pt>
          <cx:pt idx="10171">1500</cx:pt>
          <cx:pt idx="10172">2050</cx:pt>
          <cx:pt idx="10173">2050</cx:pt>
          <cx:pt idx="10174">1600</cx:pt>
          <cx:pt idx="10175">1650</cx:pt>
          <cx:pt idx="10176">1350</cx:pt>
          <cx:pt idx="10177">1150</cx:pt>
          <cx:pt idx="10178">1150</cx:pt>
          <cx:pt idx="10179">1350</cx:pt>
          <cx:pt idx="10180">1150</cx:pt>
          <cx:pt idx="10181">1500</cx:pt>
          <cx:pt idx="10182">1650</cx:pt>
          <cx:pt idx="10183">650</cx:pt>
          <cx:pt idx="10184">600</cx:pt>
          <cx:pt idx="10185">1500</cx:pt>
          <cx:pt idx="10186">1650</cx:pt>
          <cx:pt idx="10187">1750</cx:pt>
          <cx:pt idx="10188">1650</cx:pt>
          <cx:pt idx="10189">1450</cx:pt>
          <cx:pt idx="10190">1450</cx:pt>
          <cx:pt idx="10191">1650</cx:pt>
          <cx:pt idx="10192">1850</cx:pt>
          <cx:pt idx="10193">1850</cx:pt>
          <cx:pt idx="10194">1500</cx:pt>
          <cx:pt idx="10195">1150</cx:pt>
          <cx:pt idx="10196">1100</cx:pt>
          <cx:pt idx="10197">1050</cx:pt>
          <cx:pt idx="10198">1450</cx:pt>
          <cx:pt idx="10199">1150</cx:pt>
          <cx:pt idx="10200">1500</cx:pt>
          <cx:pt idx="10201">1500</cx:pt>
          <cx:pt idx="10202">1050</cx:pt>
          <cx:pt idx="10203">1100</cx:pt>
          <cx:pt idx="10204">1200</cx:pt>
          <cx:pt idx="10205">1650</cx:pt>
          <cx:pt idx="10206">1750</cx:pt>
          <cx:pt idx="10207">1450</cx:pt>
          <cx:pt idx="10208">1450</cx:pt>
          <cx:pt idx="10209">1400</cx:pt>
          <cx:pt idx="10210">1400</cx:pt>
          <cx:pt idx="10211">1400</cx:pt>
          <cx:pt idx="10212">1300</cx:pt>
          <cx:pt idx="10213">1400</cx:pt>
          <cx:pt idx="10214">1400</cx:pt>
          <cx:pt idx="10215">1350</cx:pt>
          <cx:pt idx="10216">1500</cx:pt>
          <cx:pt idx="10217">1200</cx:pt>
          <cx:pt idx="10218">1600</cx:pt>
          <cx:pt idx="10219">1050</cx:pt>
          <cx:pt idx="10220">1100</cx:pt>
          <cx:pt idx="10221">1050</cx:pt>
          <cx:pt idx="10222">1350</cx:pt>
          <cx:pt idx="10223">1000</cx:pt>
          <cx:pt idx="10224">1150</cx:pt>
          <cx:pt idx="10225">1050</cx:pt>
          <cx:pt idx="10226">950</cx:pt>
          <cx:pt idx="10227">900</cx:pt>
          <cx:pt idx="10228">1600</cx:pt>
          <cx:pt idx="10229">750</cx:pt>
          <cx:pt idx="10230">1000</cx:pt>
          <cx:pt idx="10231">950</cx:pt>
          <cx:pt idx="10232">1300</cx:pt>
          <cx:pt idx="10233">1300</cx:pt>
          <cx:pt idx="10234">1750</cx:pt>
          <cx:pt idx="10235">1650</cx:pt>
          <cx:pt idx="10236">1850</cx:pt>
          <cx:pt idx="10237">1450</cx:pt>
          <cx:pt idx="10238">1350</cx:pt>
          <cx:pt idx="10239">1400</cx:pt>
          <cx:pt idx="10240">1500</cx:pt>
          <cx:pt idx="10241">1300</cx:pt>
          <cx:pt idx="10242">850</cx:pt>
          <cx:pt idx="10243">1000</cx:pt>
          <cx:pt idx="10244">850</cx:pt>
          <cx:pt idx="10245">1450</cx:pt>
          <cx:pt idx="10246">1500</cx:pt>
          <cx:pt idx="10247">1450</cx:pt>
          <cx:pt idx="10248">1750</cx:pt>
          <cx:pt idx="10249">1400</cx:pt>
          <cx:pt idx="10250">1600</cx:pt>
          <cx:pt idx="10251">1500</cx:pt>
          <cx:pt idx="10252">1650</cx:pt>
          <cx:pt idx="10253">1150</cx:pt>
          <cx:pt idx="10254">1150</cx:pt>
          <cx:pt idx="10255">1150</cx:pt>
          <cx:pt idx="10256">1400</cx:pt>
          <cx:pt idx="10257">1450</cx:pt>
          <cx:pt idx="10258">1200</cx:pt>
          <cx:pt idx="10259">1250</cx:pt>
          <cx:pt idx="10260">1150</cx:pt>
          <cx:pt idx="10261">1350</cx:pt>
          <cx:pt idx="10262">850</cx:pt>
          <cx:pt idx="10263">1300</cx:pt>
          <cx:pt idx="10264">1150</cx:pt>
          <cx:pt idx="10265">1150</cx:pt>
          <cx:pt idx="10266">1150</cx:pt>
          <cx:pt idx="10267">1500</cx:pt>
          <cx:pt idx="10268">1250</cx:pt>
          <cx:pt idx="10269">1600</cx:pt>
          <cx:pt idx="10270">1400</cx:pt>
          <cx:pt idx="10271">1600</cx:pt>
          <cx:pt idx="10272">1400</cx:pt>
          <cx:pt idx="10273">1750</cx:pt>
          <cx:pt idx="10274">1400</cx:pt>
          <cx:pt idx="10275">1750</cx:pt>
          <cx:pt idx="10276">1950</cx:pt>
          <cx:pt idx="10277">1950</cx:pt>
          <cx:pt idx="10278">1950</cx:pt>
          <cx:pt idx="10279">1450</cx:pt>
          <cx:pt idx="10280">850</cx:pt>
          <cx:pt idx="10281">850</cx:pt>
          <cx:pt idx="10282">1450</cx:pt>
          <cx:pt idx="10283">1450</cx:pt>
          <cx:pt idx="10284">1350</cx:pt>
          <cx:pt idx="10285">1300</cx:pt>
          <cx:pt idx="10286">1250</cx:pt>
          <cx:pt idx="10287">1200</cx:pt>
          <cx:pt idx="10288">1200</cx:pt>
          <cx:pt idx="10289">1100</cx:pt>
          <cx:pt idx="10290">1250</cx:pt>
          <cx:pt idx="10291">1200</cx:pt>
          <cx:pt idx="10292">1350</cx:pt>
          <cx:pt idx="10293">2050</cx:pt>
          <cx:pt idx="10294">1600</cx:pt>
          <cx:pt idx="10295">1750</cx:pt>
          <cx:pt idx="10296">850</cx:pt>
          <cx:pt idx="10297">1650</cx:pt>
          <cx:pt idx="10298">1400</cx:pt>
          <cx:pt idx="10299">1450</cx:pt>
          <cx:pt idx="10300">1350</cx:pt>
          <cx:pt idx="10301">1150</cx:pt>
          <cx:pt idx="10302">1200</cx:pt>
          <cx:pt idx="10303">1650</cx:pt>
          <cx:pt idx="10304">950</cx:pt>
          <cx:pt idx="10305">1050</cx:pt>
          <cx:pt idx="10306">1100</cx:pt>
          <cx:pt idx="10307">2050</cx:pt>
          <cx:pt idx="10308">1300</cx:pt>
          <cx:pt idx="10309">1500</cx:pt>
          <cx:pt idx="10310">1300</cx:pt>
          <cx:pt idx="10311">1600</cx:pt>
          <cx:pt idx="10312">1500</cx:pt>
          <cx:pt idx="10313">1500</cx:pt>
          <cx:pt idx="10314">1500</cx:pt>
          <cx:pt idx="10315">1450</cx:pt>
          <cx:pt idx="10316">1600</cx:pt>
          <cx:pt idx="10317">1400</cx:pt>
          <cx:pt idx="10318">1650</cx:pt>
          <cx:pt idx="10319">1450</cx:pt>
          <cx:pt idx="10320">1450</cx:pt>
          <cx:pt idx="10321">750</cx:pt>
          <cx:pt idx="10322">850</cx:pt>
          <cx:pt idx="10323">850</cx:pt>
          <cx:pt idx="10324">900</cx:pt>
          <cx:pt idx="10325">1500</cx:pt>
          <cx:pt idx="10326">1500</cx:pt>
          <cx:pt idx="10327">1600</cx:pt>
          <cx:pt idx="10328">1750</cx:pt>
          <cx:pt idx="10329">1400</cx:pt>
          <cx:pt idx="10330">1400</cx:pt>
          <cx:pt idx="10331">1400</cx:pt>
          <cx:pt idx="10332">1400</cx:pt>
          <cx:pt idx="10333">1400</cx:pt>
          <cx:pt idx="10334">1050</cx:pt>
          <cx:pt idx="10335">1050</cx:pt>
          <cx:pt idx="10336">1050</cx:pt>
          <cx:pt idx="10337">1000</cx:pt>
          <cx:pt idx="10338">1250</cx:pt>
          <cx:pt idx="10339">1250</cx:pt>
          <cx:pt idx="10340">1150</cx:pt>
          <cx:pt idx="10341">1100</cx:pt>
          <cx:pt idx="10342">1050</cx:pt>
          <cx:pt idx="10343">1050</cx:pt>
          <cx:pt idx="10344">1100</cx:pt>
          <cx:pt idx="10345">1150</cx:pt>
          <cx:pt idx="10346">1100</cx:pt>
          <cx:pt idx="10347">1150</cx:pt>
          <cx:pt idx="10348">1100</cx:pt>
          <cx:pt idx="10349">1050</cx:pt>
          <cx:pt idx="10350">1400</cx:pt>
          <cx:pt idx="10351">1150</cx:pt>
          <cx:pt idx="10352">1250</cx:pt>
          <cx:pt idx="10353">1250</cx:pt>
          <cx:pt idx="10354">1150</cx:pt>
          <cx:pt idx="10355">1100</cx:pt>
          <cx:pt idx="10356">1250</cx:pt>
          <cx:pt idx="10357">1250</cx:pt>
          <cx:pt idx="10358">1100</cx:pt>
          <cx:pt idx="10359">1050</cx:pt>
          <cx:pt idx="10360">1300</cx:pt>
          <cx:pt idx="10361">1250</cx:pt>
          <cx:pt idx="10362">1300</cx:pt>
          <cx:pt idx="10363">1300</cx:pt>
          <cx:pt idx="10364">1200</cx:pt>
          <cx:pt idx="10365">1200</cx:pt>
          <cx:pt idx="10366">1200</cx:pt>
          <cx:pt idx="10367">1200</cx:pt>
          <cx:pt idx="10368">1250</cx:pt>
          <cx:pt idx="10369">1600</cx:pt>
          <cx:pt idx="10370">1200</cx:pt>
          <cx:pt idx="10371">1250</cx:pt>
          <cx:pt idx="10372">1050</cx:pt>
          <cx:pt idx="10373">1000</cx:pt>
          <cx:pt idx="10374">1250</cx:pt>
          <cx:pt idx="10375">1200</cx:pt>
          <cx:pt idx="10376">1150</cx:pt>
          <cx:pt idx="10377">1650</cx:pt>
          <cx:pt idx="10378">1750</cx:pt>
          <cx:pt idx="10379">1050</cx:pt>
          <cx:pt idx="10380">1150</cx:pt>
          <cx:pt idx="10381">1200</cx:pt>
          <cx:pt idx="10382">650</cx:pt>
          <cx:pt idx="10383">600</cx:pt>
          <cx:pt idx="10384">1300</cx:pt>
          <cx:pt idx="10385">1300</cx:pt>
          <cx:pt idx="10386">1300</cx:pt>
          <cx:pt idx="10387">1400</cx:pt>
          <cx:pt idx="10388">1350</cx:pt>
          <cx:pt idx="10389">1150</cx:pt>
          <cx:pt idx="10390">1150</cx:pt>
          <cx:pt idx="10391">1250</cx:pt>
          <cx:pt idx="10392">1300</cx:pt>
          <cx:pt idx="10393">1350</cx:pt>
          <cx:pt idx="10394">750</cx:pt>
          <cx:pt idx="10395">1300</cx:pt>
          <cx:pt idx="10396">1450</cx:pt>
          <cx:pt idx="10397">850</cx:pt>
          <cx:pt idx="10398">1150</cx:pt>
          <cx:pt idx="10399">1150</cx:pt>
          <cx:pt idx="10400">1250</cx:pt>
          <cx:pt idx="10401">1300</cx:pt>
          <cx:pt idx="10402">1400</cx:pt>
          <cx:pt idx="10403">1150</cx:pt>
          <cx:pt idx="10404">1500</cx:pt>
          <cx:pt idx="10405">1250</cx:pt>
          <cx:pt idx="10406">1150</cx:pt>
          <cx:pt idx="10407">1150</cx:pt>
          <cx:pt idx="10408">1150</cx:pt>
          <cx:pt idx="10409">1350</cx:pt>
          <cx:pt idx="10410">1150</cx:pt>
          <cx:pt idx="10411">1100</cx:pt>
          <cx:pt idx="10412">1150</cx:pt>
          <cx:pt idx="10413">1050</cx:pt>
          <cx:pt idx="10414">1050</cx:pt>
          <cx:pt idx="10415">1250</cx:pt>
          <cx:pt idx="10416">1150</cx:pt>
          <cx:pt idx="10417">1150</cx:pt>
          <cx:pt idx="10418">1500</cx:pt>
          <cx:pt idx="10419">1200</cx:pt>
          <cx:pt idx="10420">1400</cx:pt>
          <cx:pt idx="10421">1400</cx:pt>
          <cx:pt idx="10422">1150</cx:pt>
          <cx:pt idx="10423">1400</cx:pt>
          <cx:pt idx="10424">1200</cx:pt>
          <cx:pt idx="10425">1250</cx:pt>
          <cx:pt idx="10426">1450</cx:pt>
          <cx:pt idx="10427">1400</cx:pt>
          <cx:pt idx="10428">1400</cx:pt>
          <cx:pt idx="10429">1350</cx:pt>
          <cx:pt idx="10430">1200</cx:pt>
          <cx:pt idx="10431">1250</cx:pt>
          <cx:pt idx="10432">1250</cx:pt>
          <cx:pt idx="10433">1300</cx:pt>
          <cx:pt idx="10434">1100</cx:pt>
          <cx:pt idx="10435">1050</cx:pt>
          <cx:pt idx="10436">1000</cx:pt>
          <cx:pt idx="10437">1000</cx:pt>
          <cx:pt idx="10438">1350</cx:pt>
          <cx:pt idx="10439">1250</cx:pt>
          <cx:pt idx="10440">1300</cx:pt>
          <cx:pt idx="10441">1100</cx:pt>
          <cx:pt idx="10442">1050</cx:pt>
          <cx:pt idx="10443">1000</cx:pt>
          <cx:pt idx="10444">950</cx:pt>
          <cx:pt idx="10445">1150</cx:pt>
          <cx:pt idx="10446">1100</cx:pt>
          <cx:pt idx="10447">1050</cx:pt>
          <cx:pt idx="10448">1050</cx:pt>
          <cx:pt idx="10449">1300</cx:pt>
          <cx:pt idx="10450">1400</cx:pt>
          <cx:pt idx="10451">1300</cx:pt>
          <cx:pt idx="10452">1450</cx:pt>
          <cx:pt idx="10453">850</cx:pt>
          <cx:pt idx="10454">1150</cx:pt>
          <cx:pt idx="10455">1100</cx:pt>
          <cx:pt idx="10456">1200</cx:pt>
          <cx:pt idx="10457">1150</cx:pt>
          <cx:pt idx="10458">1150</cx:pt>
          <cx:pt idx="10459">1150</cx:pt>
          <cx:pt idx="10460">1150</cx:pt>
          <cx:pt idx="10461">1250</cx:pt>
          <cx:pt idx="10462">1150</cx:pt>
          <cx:pt idx="10463">1150</cx:pt>
          <cx:pt idx="10464">1450</cx:pt>
          <cx:pt idx="10465">1450</cx:pt>
          <cx:pt idx="10466">1750</cx:pt>
          <cx:pt idx="10467">1250</cx:pt>
          <cx:pt idx="10468">1750</cx:pt>
          <cx:pt idx="10469">1750</cx:pt>
          <cx:pt idx="10470">1200</cx:pt>
          <cx:pt idx="10471">1600</cx:pt>
          <cx:pt idx="10472">1500</cx:pt>
          <cx:pt idx="10473">1500</cx:pt>
          <cx:pt idx="10474">1850</cx:pt>
          <cx:pt idx="10475">1850</cx:pt>
          <cx:pt idx="10476">1050</cx:pt>
          <cx:pt idx="10477">1100</cx:pt>
          <cx:pt idx="10478">1500</cx:pt>
          <cx:pt idx="10479">1600</cx:pt>
          <cx:pt idx="10480">1250</cx:pt>
          <cx:pt idx="10481">1150</cx:pt>
          <cx:pt idx="10482">1150</cx:pt>
          <cx:pt idx="10483">1150</cx:pt>
          <cx:pt idx="10484">1000</cx:pt>
          <cx:pt idx="10485">1200</cx:pt>
          <cx:pt idx="10486">1150</cx:pt>
          <cx:pt idx="10487">1050</cx:pt>
          <cx:pt idx="10488">1150</cx:pt>
          <cx:pt idx="10489">1200</cx:pt>
          <cx:pt idx="10490">1250</cx:pt>
          <cx:pt idx="10491">1400</cx:pt>
          <cx:pt idx="10492">1500</cx:pt>
          <cx:pt idx="10493">1650</cx:pt>
          <cx:pt idx="10494">650</cx:pt>
          <cx:pt idx="10495">600</cx:pt>
          <cx:pt idx="10496">700</cx:pt>
          <cx:pt idx="10497">1600</cx:pt>
          <cx:pt idx="10498">1450</cx:pt>
          <cx:pt idx="10499">1300</cx:pt>
          <cx:pt idx="10500">850</cx:pt>
          <cx:pt idx="10501">800</cx:pt>
          <cx:pt idx="10502">700</cx:pt>
          <cx:pt idx="10503">750</cx:pt>
          <cx:pt idx="10504">1600</cx:pt>
          <cx:pt idx="10505">1050</cx:pt>
          <cx:pt idx="10506">1600</cx:pt>
        </cx:lvl>
      </cx:numDim>
    </cx:data>
  </cx:chartData>
  <cx:chart>
    <cx:title pos="t" align="ctr" overlay="0">
      <cx:tx>
        <cx:txData>
          <cx:v>Front-Wheel Drive Annual Fuel Economy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tx1"/>
              </a:solidFill>
            </a:defRPr>
          </a:pPr>
          <a:r>
            <a:rPr lang="en-US" sz="1400" b="0" i="0" u="none" strike="noStrike" baseline="0">
              <a:solidFill>
                <a:schemeClr val="tx1"/>
              </a:solidFill>
              <a:latin typeface="Calibri" panose="020F0502020204030204"/>
            </a:rPr>
            <a:t>Front-Wheel Drive Annual Fuel Economy</a:t>
          </a:r>
        </a:p>
      </cx:txPr>
    </cx:title>
    <cx:plotArea>
      <cx:plotAreaRegion>
        <cx:series layoutId="clusteredColumn" uniqueId="{044EC7F4-20F4-4E53-9B66-E90A7B86BF94}">
          <cx:tx>
            <cx:txData>
              <cx:f>'Exploration Annual Fuel Cost'!$A$2</cx:f>
              <cx:v>Front-Wheel Drive</cx:v>
            </cx:txData>
          </cx:tx>
          <cx:dataId val="0"/>
          <cx:layoutPr>
            <cx:binning intervalClosed="r">
              <cx:binCount val="10"/>
            </cx:binning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>
              <a:solidFill>
                <a:schemeClr val="tx1"/>
              </a:solidFill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>
              <a:solidFill>
                <a:schemeClr val="tx1"/>
              </a:solidFill>
            </a:endParaRPr>
          </a:p>
        </cx:txPr>
      </cx:axis>
    </cx:plotArea>
  </cx:chart>
  <cx:spPr>
    <a:ln>
      <a:solidFill>
        <a:schemeClr val="tx1"/>
      </a:solidFill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'Exploration Fuel Economy Score'!$A$3:$A$1472</cx:f>
        <cx:lvl ptCount="1470" formatCode="General">
          <cx:pt idx="0">8</cx:pt>
          <cx:pt idx="1">4</cx:pt>
          <cx:pt idx="2">5</cx:pt>
          <cx:pt idx="3">6</cx:pt>
          <cx:pt idx="4">8</cx:pt>
          <cx:pt idx="5">8</cx:pt>
          <cx:pt idx="6">5</cx:pt>
          <cx:pt idx="7">6</cx:pt>
          <cx:pt idx="8">6</cx:pt>
          <cx:pt idx="9">5</cx:pt>
          <cx:pt idx="10">5</cx:pt>
          <cx:pt idx="11">5</cx:pt>
          <cx:pt idx="12">8</cx:pt>
          <cx:pt idx="13">8</cx:pt>
          <cx:pt idx="14">8</cx:pt>
          <cx:pt idx="15">8</cx:pt>
          <cx:pt idx="16">8</cx:pt>
          <cx:pt idx="17">8</cx:pt>
          <cx:pt idx="18">8</cx:pt>
          <cx:pt idx="19">8</cx:pt>
          <cx:pt idx="20">6</cx:pt>
          <cx:pt idx="21">6</cx:pt>
          <cx:pt idx="22">5</cx:pt>
          <cx:pt idx="23">5</cx:pt>
          <cx:pt idx="24">5</cx:pt>
          <cx:pt idx="25">6</cx:pt>
          <cx:pt idx="26">6</cx:pt>
          <cx:pt idx="27">5</cx:pt>
          <cx:pt idx="28">5</cx:pt>
          <cx:pt idx="29">7</cx:pt>
          <cx:pt idx="30">7</cx:pt>
          <cx:pt idx="31">7</cx:pt>
          <cx:pt idx="32">5</cx:pt>
          <cx:pt idx="33">8</cx:pt>
          <cx:pt idx="34">8</cx:pt>
          <cx:pt idx="35">6</cx:pt>
          <cx:pt idx="36">6</cx:pt>
          <cx:pt idx="37">8</cx:pt>
          <cx:pt idx="38">8</cx:pt>
          <cx:pt idx="39">8</cx:pt>
          <cx:pt idx="40">6</cx:pt>
          <cx:pt idx="41">6</cx:pt>
          <cx:pt idx="42">6</cx:pt>
          <cx:pt idx="43">6</cx:pt>
          <cx:pt idx="44">5</cx:pt>
          <cx:pt idx="45">6</cx:pt>
          <cx:pt idx="46">6</cx:pt>
          <cx:pt idx="47">6</cx:pt>
          <cx:pt idx="48">5</cx:pt>
          <cx:pt idx="49">5</cx:pt>
          <cx:pt idx="50">8</cx:pt>
          <cx:pt idx="51">8</cx:pt>
          <cx:pt idx="52">8</cx:pt>
          <cx:pt idx="53">7</cx:pt>
          <cx:pt idx="54">7</cx:pt>
          <cx:pt idx="55">8</cx:pt>
          <cx:pt idx="56">8</cx:pt>
          <cx:pt idx="57">8</cx:pt>
          <cx:pt idx="58">8</cx:pt>
          <cx:pt idx="59">8</cx:pt>
          <cx:pt idx="60">7</cx:pt>
          <cx:pt idx="61">6</cx:pt>
          <cx:pt idx="62">5</cx:pt>
          <cx:pt idx="63">9</cx:pt>
          <cx:pt idx="64">5</cx:pt>
          <cx:pt idx="65">8</cx:pt>
          <cx:pt idx="66">8</cx:pt>
          <cx:pt idx="67">8</cx:pt>
          <cx:pt idx="68">8</cx:pt>
          <cx:pt idx="69">7</cx:pt>
          <cx:pt idx="70">7</cx:pt>
          <cx:pt idx="71">8</cx:pt>
          <cx:pt idx="72">7</cx:pt>
          <cx:pt idx="73">7</cx:pt>
          <cx:pt idx="74">7</cx:pt>
          <cx:pt idx="75">6</cx:pt>
          <cx:pt idx="76">6</cx:pt>
          <cx:pt idx="77">6</cx:pt>
          <cx:pt idx="78">8</cx:pt>
          <cx:pt idx="79">8</cx:pt>
          <cx:pt idx="80">7</cx:pt>
          <cx:pt idx="81">8</cx:pt>
          <cx:pt idx="82">8</cx:pt>
          <cx:pt idx="83">7</cx:pt>
          <cx:pt idx="84">7</cx:pt>
          <cx:pt idx="85">7</cx:pt>
          <cx:pt idx="86">8</cx:pt>
          <cx:pt idx="87">8</cx:pt>
          <cx:pt idx="88">8</cx:pt>
          <cx:pt idx="89">7</cx:pt>
          <cx:pt idx="90">7</cx:pt>
          <cx:pt idx="91">8</cx:pt>
          <cx:pt idx="92">6</cx:pt>
          <cx:pt idx="93">8</cx:pt>
          <cx:pt idx="94">6</cx:pt>
          <cx:pt idx="95">8</cx:pt>
          <cx:pt idx="96">7</cx:pt>
          <cx:pt idx="97">5</cx:pt>
          <cx:pt idx="98">6</cx:pt>
          <cx:pt idx="99">8</cx:pt>
          <cx:pt idx="100">7</cx:pt>
          <cx:pt idx="101">6</cx:pt>
          <cx:pt idx="102">10</cx:pt>
          <cx:pt idx="103">7</cx:pt>
          <cx:pt idx="104">6</cx:pt>
          <cx:pt idx="105">6</cx:pt>
          <cx:pt idx="106">7</cx:pt>
          <cx:pt idx="107">6</cx:pt>
          <cx:pt idx="108">5</cx:pt>
          <cx:pt idx="109">7</cx:pt>
          <cx:pt idx="110">5</cx:pt>
          <cx:pt idx="111">7</cx:pt>
          <cx:pt idx="112">5</cx:pt>
          <cx:pt idx="113">8</cx:pt>
          <cx:pt idx="114">7</cx:pt>
          <cx:pt idx="115">7</cx:pt>
          <cx:pt idx="116">7</cx:pt>
          <cx:pt idx="117">7</cx:pt>
          <cx:pt idx="118">7</cx:pt>
          <cx:pt idx="119">6</cx:pt>
          <cx:pt idx="120">7</cx:pt>
          <cx:pt idx="121">5</cx:pt>
          <cx:pt idx="122">5</cx:pt>
          <cx:pt idx="123">6</cx:pt>
          <cx:pt idx="124">6</cx:pt>
          <cx:pt idx="125">6</cx:pt>
          <cx:pt idx="126">6</cx:pt>
          <cx:pt idx="127">6</cx:pt>
          <cx:pt idx="128">6</cx:pt>
          <cx:pt idx="129">6</cx:pt>
          <cx:pt idx="130">6</cx:pt>
          <cx:pt idx="131">7</cx:pt>
          <cx:pt idx="132">7</cx:pt>
          <cx:pt idx="133">6</cx:pt>
          <cx:pt idx="134">5</cx:pt>
          <cx:pt idx="135">5</cx:pt>
          <cx:pt idx="136">9</cx:pt>
          <cx:pt idx="137">6</cx:pt>
          <cx:pt idx="138">5</cx:pt>
          <cx:pt idx="139">8</cx:pt>
          <cx:pt idx="140">8</cx:pt>
          <cx:pt idx="141">8</cx:pt>
          <cx:pt idx="142">7</cx:pt>
          <cx:pt idx="143">8</cx:pt>
          <cx:pt idx="144">8</cx:pt>
          <cx:pt idx="145">8</cx:pt>
          <cx:pt idx="146">7</cx:pt>
          <cx:pt idx="147">7</cx:pt>
          <cx:pt idx="148">6</cx:pt>
          <cx:pt idx="149">6</cx:pt>
          <cx:pt idx="150">7</cx:pt>
          <cx:pt idx="151">8</cx:pt>
          <cx:pt idx="152">7</cx:pt>
          <cx:pt idx="153">7</cx:pt>
          <cx:pt idx="154">8</cx:pt>
          <cx:pt idx="155">8</cx:pt>
          <cx:pt idx="156">7</cx:pt>
          <cx:pt idx="157">6</cx:pt>
          <cx:pt idx="158">7</cx:pt>
          <cx:pt idx="159">6</cx:pt>
          <cx:pt idx="160">7</cx:pt>
          <cx:pt idx="161">6</cx:pt>
          <cx:pt idx="162">6</cx:pt>
          <cx:pt idx="163">6</cx:pt>
          <cx:pt idx="164">6</cx:pt>
          <cx:pt idx="165">8</cx:pt>
          <cx:pt idx="166">8</cx:pt>
          <cx:pt idx="167">7</cx:pt>
          <cx:pt idx="168">7</cx:pt>
          <cx:pt idx="169">10</cx:pt>
          <cx:pt idx="170">7</cx:pt>
          <cx:pt idx="171">6</cx:pt>
          <cx:pt idx="172">7</cx:pt>
          <cx:pt idx="173">7</cx:pt>
          <cx:pt idx="174">6</cx:pt>
          <cx:pt idx="175">6</cx:pt>
          <cx:pt idx="176">7</cx:pt>
          <cx:pt idx="177">7</cx:pt>
          <cx:pt idx="178">6</cx:pt>
          <cx:pt idx="179">7</cx:pt>
          <cx:pt idx="180">7</cx:pt>
          <cx:pt idx="181">7</cx:pt>
          <cx:pt idx="182">7</cx:pt>
          <cx:pt idx="183">7</cx:pt>
          <cx:pt idx="184">7</cx:pt>
          <cx:pt idx="185">6</cx:pt>
          <cx:pt idx="186">6</cx:pt>
          <cx:pt idx="187">5</cx:pt>
          <cx:pt idx="188">10</cx:pt>
          <cx:pt idx="189">8</cx:pt>
          <cx:pt idx="190">7</cx:pt>
          <cx:pt idx="191">7</cx:pt>
          <cx:pt idx="192">7</cx:pt>
          <cx:pt idx="193">7</cx:pt>
          <cx:pt idx="194">8</cx:pt>
          <cx:pt idx="195">6</cx:pt>
          <cx:pt idx="196">6</cx:pt>
          <cx:pt idx="197">5</cx:pt>
          <cx:pt idx="198">5</cx:pt>
          <cx:pt idx="199">7</cx:pt>
          <cx:pt idx="200">7</cx:pt>
          <cx:pt idx="201">4</cx:pt>
          <cx:pt idx="202">4</cx:pt>
          <cx:pt idx="203">4</cx:pt>
          <cx:pt idx="204">8</cx:pt>
          <cx:pt idx="205">8</cx:pt>
          <cx:pt idx="206">6</cx:pt>
          <cx:pt idx="207">10</cx:pt>
          <cx:pt idx="208">10</cx:pt>
          <cx:pt idx="209">6</cx:pt>
          <cx:pt idx="210">8</cx:pt>
          <cx:pt idx="211">7</cx:pt>
          <cx:pt idx="212">6</cx:pt>
          <cx:pt idx="213">6</cx:pt>
          <cx:pt idx="214">5</cx:pt>
          <cx:pt idx="215">6</cx:pt>
          <cx:pt idx="216">5</cx:pt>
          <cx:pt idx="217">5</cx:pt>
          <cx:pt idx="218">5</cx:pt>
          <cx:pt idx="219">7</cx:pt>
          <cx:pt idx="220">7</cx:pt>
          <cx:pt idx="221">5</cx:pt>
          <cx:pt idx="222">6</cx:pt>
          <cx:pt idx="223">5</cx:pt>
          <cx:pt idx="224">5</cx:pt>
          <cx:pt idx="225">9</cx:pt>
          <cx:pt idx="226">8</cx:pt>
          <cx:pt idx="227">8</cx:pt>
          <cx:pt idx="228">8</cx:pt>
          <cx:pt idx="229">8</cx:pt>
          <cx:pt idx="230">8</cx:pt>
          <cx:pt idx="231">8</cx:pt>
          <cx:pt idx="232">7</cx:pt>
          <cx:pt idx="233">10</cx:pt>
          <cx:pt idx="234">8</cx:pt>
          <cx:pt idx="235">8</cx:pt>
          <cx:pt idx="236">7</cx:pt>
          <cx:pt idx="237">5</cx:pt>
          <cx:pt idx="238">9</cx:pt>
          <cx:pt idx="239">6</cx:pt>
          <cx:pt idx="240">6</cx:pt>
          <cx:pt idx="241">4</cx:pt>
          <cx:pt idx="242">10</cx:pt>
          <cx:pt idx="243">8</cx:pt>
          <cx:pt idx="244">7</cx:pt>
          <cx:pt idx="245">10</cx:pt>
          <cx:pt idx="246">7</cx:pt>
          <cx:pt idx="247">7</cx:pt>
          <cx:pt idx="248">10</cx:pt>
          <cx:pt idx="249">5</cx:pt>
          <cx:pt idx="250">8</cx:pt>
          <cx:pt idx="251">9</cx:pt>
          <cx:pt idx="252">8</cx:pt>
          <cx:pt idx="253">6</cx:pt>
          <cx:pt idx="254">5</cx:pt>
          <cx:pt idx="255">7</cx:pt>
          <cx:pt idx="256">10</cx:pt>
          <cx:pt idx="257">10</cx:pt>
          <cx:pt idx="258">10</cx:pt>
          <cx:pt idx="259">6</cx:pt>
          <cx:pt idx="260">6</cx:pt>
          <cx:pt idx="261">4</cx:pt>
          <cx:pt idx="262">4</cx:pt>
          <cx:pt idx="263">5</cx:pt>
          <cx:pt idx="264">7</cx:pt>
          <cx:pt idx="265">8</cx:pt>
          <cx:pt idx="266">7</cx:pt>
          <cx:pt idx="267">7</cx:pt>
          <cx:pt idx="268">7</cx:pt>
          <cx:pt idx="269">9</cx:pt>
          <cx:pt idx="270">6</cx:pt>
          <cx:pt idx="271">6</cx:pt>
          <cx:pt idx="272">7</cx:pt>
          <cx:pt idx="273">5</cx:pt>
          <cx:pt idx="274">5</cx:pt>
          <cx:pt idx="275">5</cx:pt>
          <cx:pt idx="276">6</cx:pt>
          <cx:pt idx="277">6</cx:pt>
          <cx:pt idx="278">6</cx:pt>
          <cx:pt idx="279">6</cx:pt>
          <cx:pt idx="280">6</cx:pt>
          <cx:pt idx="281">6</cx:pt>
          <cx:pt idx="282">7</cx:pt>
          <cx:pt idx="283">9</cx:pt>
          <cx:pt idx="284">7</cx:pt>
          <cx:pt idx="285">7</cx:pt>
          <cx:pt idx="286">5</cx:pt>
          <cx:pt idx="287">5</cx:pt>
          <cx:pt idx="288">9</cx:pt>
          <cx:pt idx="289">8</cx:pt>
          <cx:pt idx="290">8</cx:pt>
          <cx:pt idx="291">8</cx:pt>
          <cx:pt idx="292">10</cx:pt>
          <cx:pt idx="293">6</cx:pt>
          <cx:pt idx="294">6</cx:pt>
          <cx:pt idx="295">7</cx:pt>
          <cx:pt idx="296">7</cx:pt>
          <cx:pt idx="297">7</cx:pt>
          <cx:pt idx="298">7</cx:pt>
          <cx:pt idx="299">9</cx:pt>
          <cx:pt idx="300">9</cx:pt>
          <cx:pt idx="301">9</cx:pt>
          <cx:pt idx="302">9</cx:pt>
          <cx:pt idx="303">6</cx:pt>
          <cx:pt idx="304">7</cx:pt>
          <cx:pt idx="305">7</cx:pt>
          <cx:pt idx="306">7</cx:pt>
          <cx:pt idx="307">7</cx:pt>
          <cx:pt idx="308">9</cx:pt>
          <cx:pt idx="309">8</cx:pt>
          <cx:pt idx="310">8</cx:pt>
          <cx:pt idx="311">6</cx:pt>
          <cx:pt idx="312">7</cx:pt>
          <cx:pt idx="313">6</cx:pt>
          <cx:pt idx="314">6</cx:pt>
          <cx:pt idx="315">7</cx:pt>
          <cx:pt idx="316">5</cx:pt>
          <cx:pt idx="317">5</cx:pt>
          <cx:pt idx="318">8</cx:pt>
          <cx:pt idx="319">8</cx:pt>
          <cx:pt idx="320">9</cx:pt>
          <cx:pt idx="321">6</cx:pt>
          <cx:pt idx="322">7</cx:pt>
          <cx:pt idx="323">7</cx:pt>
          <cx:pt idx="324">6</cx:pt>
          <cx:pt idx="325">8</cx:pt>
          <cx:pt idx="326">8</cx:pt>
          <cx:pt idx="327">7</cx:pt>
          <cx:pt idx="328">7</cx:pt>
          <cx:pt idx="329">6</cx:pt>
          <cx:pt idx="330">7</cx:pt>
          <cx:pt idx="331">6</cx:pt>
          <cx:pt idx="332">5</cx:pt>
          <cx:pt idx="333">3</cx:pt>
          <cx:pt idx="334">3</cx:pt>
          <cx:pt idx="335">5</cx:pt>
          <cx:pt idx="336">7</cx:pt>
          <cx:pt idx="337">6</cx:pt>
          <cx:pt idx="338">7</cx:pt>
          <cx:pt idx="339">6</cx:pt>
          <cx:pt idx="340">6</cx:pt>
          <cx:pt idx="341">5</cx:pt>
          <cx:pt idx="342">5</cx:pt>
          <cx:pt idx="343">4</cx:pt>
          <cx:pt idx="344">4</cx:pt>
          <cx:pt idx="345">5</cx:pt>
          <cx:pt idx="346">4</cx:pt>
          <cx:pt idx="347">4</cx:pt>
          <cx:pt idx="348">8</cx:pt>
          <cx:pt idx="349">8</cx:pt>
          <cx:pt idx="350">6</cx:pt>
          <cx:pt idx="351">6</cx:pt>
          <cx:pt idx="352">7</cx:pt>
          <cx:pt idx="353">7</cx:pt>
          <cx:pt idx="354">7</cx:pt>
          <cx:pt idx="355">7</cx:pt>
          <cx:pt idx="356">6</cx:pt>
          <cx:pt idx="357">7</cx:pt>
          <cx:pt idx="358">7</cx:pt>
          <cx:pt idx="359">7</cx:pt>
          <cx:pt idx="360">5</cx:pt>
          <cx:pt idx="361">7</cx:pt>
          <cx:pt idx="362">5</cx:pt>
          <cx:pt idx="363">7</cx:pt>
          <cx:pt idx="364">6</cx:pt>
          <cx:pt idx="365">8</cx:pt>
          <cx:pt idx="366">8</cx:pt>
          <cx:pt idx="367">8</cx:pt>
          <cx:pt idx="368">8</cx:pt>
          <cx:pt idx="369">8</cx:pt>
          <cx:pt idx="370">8</cx:pt>
          <cx:pt idx="371">7</cx:pt>
          <cx:pt idx="372">6</cx:pt>
          <cx:pt idx="373">7</cx:pt>
          <cx:pt idx="374">8</cx:pt>
          <cx:pt idx="375">8</cx:pt>
          <cx:pt idx="376">8</cx:pt>
          <cx:pt idx="377">7</cx:pt>
          <cx:pt idx="378">7</cx:pt>
          <cx:pt idx="379">6</cx:pt>
          <cx:pt idx="380">7</cx:pt>
          <cx:pt idx="381">5</cx:pt>
          <cx:pt idx="382">7</cx:pt>
          <cx:pt idx="383">7</cx:pt>
          <cx:pt idx="384">5</cx:pt>
          <cx:pt idx="385">8</cx:pt>
          <cx:pt idx="386">8</cx:pt>
          <cx:pt idx="387">8</cx:pt>
          <cx:pt idx="388">7</cx:pt>
          <cx:pt idx="389">6</cx:pt>
          <cx:pt idx="390">8</cx:pt>
          <cx:pt idx="391">8</cx:pt>
          <cx:pt idx="392">8</cx:pt>
          <cx:pt idx="393">7</cx:pt>
          <cx:pt idx="394">7</cx:pt>
          <cx:pt idx="395">6</cx:pt>
          <cx:pt idx="396">6</cx:pt>
          <cx:pt idx="397">8</cx:pt>
          <cx:pt idx="398">8</cx:pt>
          <cx:pt idx="399">8</cx:pt>
          <cx:pt idx="400">8</cx:pt>
          <cx:pt idx="401">8</cx:pt>
          <cx:pt idx="402">7</cx:pt>
          <cx:pt idx="403">7</cx:pt>
          <cx:pt idx="404">7</cx:pt>
          <cx:pt idx="405">7</cx:pt>
          <cx:pt idx="406">7</cx:pt>
          <cx:pt idx="407">7</cx:pt>
          <cx:pt idx="408">5</cx:pt>
          <cx:pt idx="409">7</cx:pt>
          <cx:pt idx="410">7</cx:pt>
          <cx:pt idx="411">5</cx:pt>
          <cx:pt idx="412">5</cx:pt>
          <cx:pt idx="413">5</cx:pt>
          <cx:pt idx="414">5</cx:pt>
          <cx:pt idx="415">8</cx:pt>
          <cx:pt idx="416">8</cx:pt>
          <cx:pt idx="417">5</cx:pt>
          <cx:pt idx="418">6</cx:pt>
          <cx:pt idx="419">6</cx:pt>
          <cx:pt idx="420">6</cx:pt>
          <cx:pt idx="421">6</cx:pt>
          <cx:pt idx="422">6</cx:pt>
          <cx:pt idx="423">6</cx:pt>
          <cx:pt idx="424">6</cx:pt>
          <cx:pt idx="425">5</cx:pt>
          <cx:pt idx="426">7</cx:pt>
          <cx:pt idx="427">4</cx:pt>
          <cx:pt idx="428">4</cx:pt>
          <cx:pt idx="429">8</cx:pt>
          <cx:pt idx="430">8</cx:pt>
          <cx:pt idx="431">8</cx:pt>
          <cx:pt idx="432">6</cx:pt>
          <cx:pt idx="433">6</cx:pt>
          <cx:pt idx="434">5</cx:pt>
          <cx:pt idx="435">8</cx:pt>
          <cx:pt idx="436">8</cx:pt>
          <cx:pt idx="437">8</cx:pt>
          <cx:pt idx="438">8</cx:pt>
          <cx:pt idx="439">7</cx:pt>
          <cx:pt idx="440">9</cx:pt>
          <cx:pt idx="441">9</cx:pt>
          <cx:pt idx="442">6</cx:pt>
          <cx:pt idx="443">7</cx:pt>
          <cx:pt idx="444">7</cx:pt>
          <cx:pt idx="445">7</cx:pt>
          <cx:pt idx="446">7</cx:pt>
          <cx:pt idx="447">9</cx:pt>
          <cx:pt idx="448">7</cx:pt>
          <cx:pt idx="449">6</cx:pt>
          <cx:pt idx="450">5</cx:pt>
          <cx:pt idx="451">9</cx:pt>
          <cx:pt idx="452">9</cx:pt>
          <cx:pt idx="453">6</cx:pt>
          <cx:pt idx="454">6</cx:pt>
          <cx:pt idx="455">9</cx:pt>
          <cx:pt idx="456">9</cx:pt>
          <cx:pt idx="457">9</cx:pt>
          <cx:pt idx="458">9</cx:pt>
          <cx:pt idx="459">7</cx:pt>
          <cx:pt idx="460">8</cx:pt>
          <cx:pt idx="461">7</cx:pt>
          <cx:pt idx="462">5</cx:pt>
          <cx:pt idx="463">5</cx:pt>
          <cx:pt idx="464">5</cx:pt>
          <cx:pt idx="465">6</cx:pt>
          <cx:pt idx="466">6</cx:pt>
          <cx:pt idx="467">5</cx:pt>
          <cx:pt idx="468">6</cx:pt>
          <cx:pt idx="469">5</cx:pt>
          <cx:pt idx="470">10</cx:pt>
          <cx:pt idx="471">8</cx:pt>
          <cx:pt idx="472">8</cx:pt>
          <cx:pt idx="473">8</cx:pt>
          <cx:pt idx="474">8</cx:pt>
          <cx:pt idx="475">9</cx:pt>
          <cx:pt idx="476">8</cx:pt>
          <cx:pt idx="477">9</cx:pt>
          <cx:pt idx="478">8</cx:pt>
          <cx:pt idx="479">6</cx:pt>
          <cx:pt idx="480">7</cx:pt>
          <cx:pt idx="481">5</cx:pt>
          <cx:pt idx="482">6</cx:pt>
          <cx:pt idx="483">5</cx:pt>
          <cx:pt idx="484">6</cx:pt>
          <cx:pt idx="485">7</cx:pt>
          <cx:pt idx="486">5</cx:pt>
          <cx:pt idx="487">9</cx:pt>
          <cx:pt idx="488">7</cx:pt>
          <cx:pt idx="489">7</cx:pt>
          <cx:pt idx="490">7</cx:pt>
          <cx:pt idx="491">7</cx:pt>
          <cx:pt idx="492">9</cx:pt>
          <cx:pt idx="493">6</cx:pt>
          <cx:pt idx="494">9</cx:pt>
          <cx:pt idx="495">6</cx:pt>
          <cx:pt idx="496">6</cx:pt>
          <cx:pt idx="497">10</cx:pt>
          <cx:pt idx="498">6</cx:pt>
          <cx:pt idx="499">7</cx:pt>
          <cx:pt idx="500">7</cx:pt>
          <cx:pt idx="501">7</cx:pt>
          <cx:pt idx="502">7</cx:pt>
          <cx:pt idx="503">6</cx:pt>
          <cx:pt idx="504">6</cx:pt>
          <cx:pt idx="505">6</cx:pt>
          <cx:pt idx="506">6</cx:pt>
          <cx:pt idx="507">6</cx:pt>
          <cx:pt idx="508">6</cx:pt>
          <cx:pt idx="509">6</cx:pt>
          <cx:pt idx="510">6</cx:pt>
          <cx:pt idx="511">7</cx:pt>
          <cx:pt idx="512">7</cx:pt>
          <cx:pt idx="513">9</cx:pt>
          <cx:pt idx="514">7</cx:pt>
          <cx:pt idx="515">7</cx:pt>
          <cx:pt idx="516">8</cx:pt>
          <cx:pt idx="517">8</cx:pt>
          <cx:pt idx="518">8</cx:pt>
          <cx:pt idx="519">7</cx:pt>
          <cx:pt idx="520">7</cx:pt>
          <cx:pt idx="521">7</cx:pt>
          <cx:pt idx="522">6</cx:pt>
          <cx:pt idx="523">7</cx:pt>
          <cx:pt idx="524">7</cx:pt>
          <cx:pt idx="525">6</cx:pt>
          <cx:pt idx="526">5</cx:pt>
          <cx:pt idx="527">5</cx:pt>
          <cx:pt idx="528">5</cx:pt>
          <cx:pt idx="529">8</cx:pt>
          <cx:pt idx="530">8</cx:pt>
          <cx:pt idx="531">8</cx:pt>
          <cx:pt idx="532">8</cx:pt>
          <cx:pt idx="533">6</cx:pt>
          <cx:pt idx="534">6</cx:pt>
          <cx:pt idx="535">7</cx:pt>
          <cx:pt idx="536">7</cx:pt>
          <cx:pt idx="537">9</cx:pt>
          <cx:pt idx="538">9</cx:pt>
          <cx:pt idx="539">8</cx:pt>
          <cx:pt idx="540">8</cx:pt>
          <cx:pt idx="541">8</cx:pt>
          <cx:pt idx="542">7</cx:pt>
          <cx:pt idx="543">7</cx:pt>
          <cx:pt idx="544">7</cx:pt>
          <cx:pt idx="545">9</cx:pt>
          <cx:pt idx="546">9</cx:pt>
          <cx:pt idx="547">8</cx:pt>
          <cx:pt idx="548">8</cx:pt>
          <cx:pt idx="549">8</cx:pt>
          <cx:pt idx="550">8</cx:pt>
          <cx:pt idx="551">6</cx:pt>
          <cx:pt idx="552">6</cx:pt>
          <cx:pt idx="553">7</cx:pt>
          <cx:pt idx="554">7</cx:pt>
          <cx:pt idx="555">6</cx:pt>
          <cx:pt idx="556">6</cx:pt>
          <cx:pt idx="557">6</cx:pt>
          <cx:pt idx="558">7</cx:pt>
          <cx:pt idx="559">5</cx:pt>
          <cx:pt idx="560">5</cx:pt>
          <cx:pt idx="561">7</cx:pt>
          <cx:pt idx="562">7</cx:pt>
          <cx:pt idx="563">10</cx:pt>
          <cx:pt idx="564">7</cx:pt>
          <cx:pt idx="565">7</cx:pt>
          <cx:pt idx="566">6</cx:pt>
          <cx:pt idx="567">7</cx:pt>
          <cx:pt idx="568">8</cx:pt>
          <cx:pt idx="569">7</cx:pt>
          <cx:pt idx="570">5</cx:pt>
          <cx:pt idx="571">7</cx:pt>
          <cx:pt idx="572">7</cx:pt>
          <cx:pt idx="573">7</cx:pt>
          <cx:pt idx="574">7</cx:pt>
          <cx:pt idx="575">5</cx:pt>
          <cx:pt idx="576">9</cx:pt>
          <cx:pt idx="577">6</cx:pt>
          <cx:pt idx="578">6</cx:pt>
          <cx:pt idx="579">10</cx:pt>
          <cx:pt idx="580">8</cx:pt>
          <cx:pt idx="581">9</cx:pt>
          <cx:pt idx="582">5</cx:pt>
          <cx:pt idx="583">8</cx:pt>
          <cx:pt idx="584">8</cx:pt>
          <cx:pt idx="585">5</cx:pt>
          <cx:pt idx="586">7</cx:pt>
          <cx:pt idx="587">7</cx:pt>
          <cx:pt idx="588">5</cx:pt>
          <cx:pt idx="589">7</cx:pt>
          <cx:pt idx="590">8</cx:pt>
          <cx:pt idx="591">8</cx:pt>
          <cx:pt idx="592">7</cx:pt>
          <cx:pt idx="593">7</cx:pt>
          <cx:pt idx="594">7</cx:pt>
          <cx:pt idx="595">8</cx:pt>
          <cx:pt idx="596">8</cx:pt>
          <cx:pt idx="597">7</cx:pt>
          <cx:pt idx="598">7</cx:pt>
          <cx:pt idx="599">8</cx:pt>
          <cx:pt idx="600">8</cx:pt>
          <cx:pt idx="601">5</cx:pt>
          <cx:pt idx="602">6</cx:pt>
          <cx:pt idx="603">7</cx:pt>
          <cx:pt idx="604">7</cx:pt>
          <cx:pt idx="605">6</cx:pt>
          <cx:pt idx="606">6</cx:pt>
          <cx:pt idx="607">7</cx:pt>
          <cx:pt idx="608">7</cx:pt>
          <cx:pt idx="609">7</cx:pt>
          <cx:pt idx="610">7</cx:pt>
          <cx:pt idx="611">6</cx:pt>
          <cx:pt idx="612">6</cx:pt>
          <cx:pt idx="613">5</cx:pt>
          <cx:pt idx="614">6</cx:pt>
          <cx:pt idx="615">6</cx:pt>
          <cx:pt idx="616">8</cx:pt>
          <cx:pt idx="617">7</cx:pt>
          <cx:pt idx="618">9</cx:pt>
          <cx:pt idx="619">9</cx:pt>
          <cx:pt idx="620">6</cx:pt>
          <cx:pt idx="621">6</cx:pt>
          <cx:pt idx="622">5</cx:pt>
          <cx:pt idx="623">7</cx:pt>
          <cx:pt idx="624">7</cx:pt>
          <cx:pt idx="625">6</cx:pt>
          <cx:pt idx="626">6</cx:pt>
          <cx:pt idx="627">5</cx:pt>
          <cx:pt idx="628">7</cx:pt>
          <cx:pt idx="629">8</cx:pt>
          <cx:pt idx="630">7</cx:pt>
          <cx:pt idx="631">7</cx:pt>
          <cx:pt idx="632">7</cx:pt>
          <cx:pt idx="633">7</cx:pt>
          <cx:pt idx="634">7</cx:pt>
          <cx:pt idx="635">6</cx:pt>
          <cx:pt idx="636">7</cx:pt>
          <cx:pt idx="637">7</cx:pt>
          <cx:pt idx="638">8</cx:pt>
          <cx:pt idx="639">6</cx:pt>
          <cx:pt idx="640">5</cx:pt>
          <cx:pt idx="641">5</cx:pt>
          <cx:pt idx="642">6</cx:pt>
          <cx:pt idx="643">6</cx:pt>
          <cx:pt idx="644">5</cx:pt>
          <cx:pt idx="645">7</cx:pt>
          <cx:pt idx="646">7</cx:pt>
          <cx:pt idx="647">4</cx:pt>
          <cx:pt idx="648">4</cx:pt>
          <cx:pt idx="649">5</cx:pt>
          <cx:pt idx="650">6</cx:pt>
          <cx:pt idx="651">5</cx:pt>
          <cx:pt idx="652">6</cx:pt>
          <cx:pt idx="653">5</cx:pt>
          <cx:pt idx="654">4</cx:pt>
          <cx:pt idx="655">4</cx:pt>
          <cx:pt idx="656">4</cx:pt>
          <cx:pt idx="657">5</cx:pt>
          <cx:pt idx="658">5</cx:pt>
          <cx:pt idx="659">4</cx:pt>
          <cx:pt idx="660">8</cx:pt>
          <cx:pt idx="661">8</cx:pt>
          <cx:pt idx="662">8</cx:pt>
          <cx:pt idx="663">8</cx:pt>
          <cx:pt idx="664">5</cx:pt>
          <cx:pt idx="665">6</cx:pt>
          <cx:pt idx="666">6</cx:pt>
          <cx:pt idx="667">8</cx:pt>
          <cx:pt idx="668">8</cx:pt>
          <cx:pt idx="669">7</cx:pt>
          <cx:pt idx="670">6</cx:pt>
          <cx:pt idx="671">6</cx:pt>
          <cx:pt idx="672">7</cx:pt>
          <cx:pt idx="673">7</cx:pt>
          <cx:pt idx="674">9</cx:pt>
          <cx:pt idx="675">9</cx:pt>
          <cx:pt idx="676">6</cx:pt>
          <cx:pt idx="677">6</cx:pt>
          <cx:pt idx="678">5</cx:pt>
          <cx:pt idx="679">8</cx:pt>
          <cx:pt idx="680">7</cx:pt>
          <cx:pt idx="681">7</cx:pt>
          <cx:pt idx="682">7</cx:pt>
          <cx:pt idx="683">8</cx:pt>
          <cx:pt idx="684">7</cx:pt>
          <cx:pt idx="685">7</cx:pt>
          <cx:pt idx="686">7</cx:pt>
          <cx:pt idx="687">6</cx:pt>
          <cx:pt idx="688">6</cx:pt>
          <cx:pt idx="689">7</cx:pt>
          <cx:pt idx="690">6</cx:pt>
          <cx:pt idx="691">7</cx:pt>
          <cx:pt idx="692">6</cx:pt>
          <cx:pt idx="693">7</cx:pt>
          <cx:pt idx="694">9</cx:pt>
          <cx:pt idx="695">8</cx:pt>
          <cx:pt idx="696">8</cx:pt>
          <cx:pt idx="697">8</cx:pt>
          <cx:pt idx="698">8</cx:pt>
          <cx:pt idx="699">7</cx:pt>
          <cx:pt idx="700">8</cx:pt>
          <cx:pt idx="701">8</cx:pt>
          <cx:pt idx="702">8</cx:pt>
          <cx:pt idx="703">8</cx:pt>
          <cx:pt idx="704">7</cx:pt>
          <cx:pt idx="705">5</cx:pt>
          <cx:pt idx="706">9</cx:pt>
          <cx:pt idx="707">6</cx:pt>
          <cx:pt idx="708">8</cx:pt>
          <cx:pt idx="709">8</cx:pt>
          <cx:pt idx="710">8</cx:pt>
          <cx:pt idx="711">8</cx:pt>
          <cx:pt idx="712">7</cx:pt>
          <cx:pt idx="713">7</cx:pt>
          <cx:pt idx="714">6</cx:pt>
          <cx:pt idx="715">5</cx:pt>
          <cx:pt idx="716">7</cx:pt>
          <cx:pt idx="717">7</cx:pt>
          <cx:pt idx="718">7</cx:pt>
          <cx:pt idx="719">7</cx:pt>
          <cx:pt idx="720">7</cx:pt>
          <cx:pt idx="721">7</cx:pt>
          <cx:pt idx="722">7</cx:pt>
          <cx:pt idx="723">7</cx:pt>
          <cx:pt idx="724">7</cx:pt>
          <cx:pt idx="725">6</cx:pt>
          <cx:pt idx="726">6</cx:pt>
          <cx:pt idx="727">6</cx:pt>
          <cx:pt idx="728">4</cx:pt>
          <cx:pt idx="729">8</cx:pt>
          <cx:pt idx="730">7</cx:pt>
          <cx:pt idx="731">7</cx:pt>
          <cx:pt idx="732">6</cx:pt>
          <cx:pt idx="733">6</cx:pt>
          <cx:pt idx="734">9</cx:pt>
          <cx:pt idx="735">9</cx:pt>
          <cx:pt idx="736">5</cx:pt>
          <cx:pt idx="737">5</cx:pt>
          <cx:pt idx="738">5</cx:pt>
          <cx:pt idx="739">5</cx:pt>
          <cx:pt idx="740">6</cx:pt>
          <cx:pt idx="741">5</cx:pt>
          <cx:pt idx="742">6</cx:pt>
          <cx:pt idx="743">6</cx:pt>
          <cx:pt idx="744">5</cx:pt>
          <cx:pt idx="745">6</cx:pt>
          <cx:pt idx="746">5</cx:pt>
          <cx:pt idx="747">7</cx:pt>
          <cx:pt idx="748">7</cx:pt>
          <cx:pt idx="749">7</cx:pt>
          <cx:pt idx="750">6</cx:pt>
          <cx:pt idx="751">7</cx:pt>
          <cx:pt idx="752">8</cx:pt>
          <cx:pt idx="753">8</cx:pt>
          <cx:pt idx="754">8</cx:pt>
          <cx:pt idx="755">8</cx:pt>
          <cx:pt idx="756">8</cx:pt>
          <cx:pt idx="757">8</cx:pt>
          <cx:pt idx="758">6</cx:pt>
          <cx:pt idx="759">6</cx:pt>
          <cx:pt idx="760">5</cx:pt>
          <cx:pt idx="761">5</cx:pt>
          <cx:pt idx="762">5</cx:pt>
          <cx:pt idx="763">5</cx:pt>
          <cx:pt idx="764">9</cx:pt>
          <cx:pt idx="765">8</cx:pt>
          <cx:pt idx="766">5</cx:pt>
          <cx:pt idx="767">6</cx:pt>
          <cx:pt idx="768">6</cx:pt>
          <cx:pt idx="769">7</cx:pt>
          <cx:pt idx="770">8</cx:pt>
          <cx:pt idx="771">7</cx:pt>
          <cx:pt idx="772">10</cx:pt>
          <cx:pt idx="773">8</cx:pt>
          <cx:pt idx="774">6</cx:pt>
          <cx:pt idx="775">9</cx:pt>
          <cx:pt idx="776">7</cx:pt>
          <cx:pt idx="777">7</cx:pt>
          <cx:pt idx="778">7</cx:pt>
          <cx:pt idx="779">6</cx:pt>
          <cx:pt idx="780">8</cx:pt>
          <cx:pt idx="781">8</cx:pt>
          <cx:pt idx="782">10</cx:pt>
          <cx:pt idx="783">5</cx:pt>
          <cx:pt idx="784">5</cx:pt>
          <cx:pt idx="785">4</cx:pt>
          <cx:pt idx="786">7</cx:pt>
          <cx:pt idx="787">9</cx:pt>
          <cx:pt idx="788">8</cx:pt>
          <cx:pt idx="789">10</cx:pt>
          <cx:pt idx="790">8</cx:pt>
          <cx:pt idx="791">8</cx:pt>
          <cx:pt idx="792">8</cx:pt>
          <cx:pt idx="793">8</cx:pt>
          <cx:pt idx="794">5</cx:pt>
          <cx:pt idx="795">6</cx:pt>
          <cx:pt idx="796">6</cx:pt>
          <cx:pt idx="797">6</cx:pt>
          <cx:pt idx="798">6</cx:pt>
          <cx:pt idx="799">5</cx:pt>
          <cx:pt idx="800">5</cx:pt>
          <cx:pt idx="801">5</cx:pt>
          <cx:pt idx="802">7</cx:pt>
          <cx:pt idx="803">7</cx:pt>
          <cx:pt idx="804">7</cx:pt>
          <cx:pt idx="805">9</cx:pt>
          <cx:pt idx="806">6</cx:pt>
          <cx:pt idx="807">5</cx:pt>
          <cx:pt idx="808">5</cx:pt>
          <cx:pt idx="809">5</cx:pt>
          <cx:pt idx="810">7</cx:pt>
          <cx:pt idx="811">6</cx:pt>
          <cx:pt idx="812">9</cx:pt>
          <cx:pt idx="813">9</cx:pt>
          <cx:pt idx="814">9</cx:pt>
          <cx:pt idx="815">6</cx:pt>
          <cx:pt idx="816">5</cx:pt>
          <cx:pt idx="817">6</cx:pt>
          <cx:pt idx="818">6</cx:pt>
          <cx:pt idx="819">5</cx:pt>
          <cx:pt idx="820">6</cx:pt>
          <cx:pt idx="821">7</cx:pt>
          <cx:pt idx="822">10</cx:pt>
          <cx:pt idx="823">9</cx:pt>
          <cx:pt idx="824">9</cx:pt>
          <cx:pt idx="825">5</cx:pt>
          <cx:pt idx="826">7</cx:pt>
          <cx:pt idx="827">8</cx:pt>
          <cx:pt idx="828">6</cx:pt>
          <cx:pt idx="829">7</cx:pt>
          <cx:pt idx="830">8</cx:pt>
          <cx:pt idx="831">5</cx:pt>
          <cx:pt idx="832">6</cx:pt>
          <cx:pt idx="833">6</cx:pt>
          <cx:pt idx="834">6</cx:pt>
          <cx:pt idx="835">6</cx:pt>
          <cx:pt idx="836">6</cx:pt>
          <cx:pt idx="837">5</cx:pt>
          <cx:pt idx="838">7</cx:pt>
          <cx:pt idx="839">5</cx:pt>
          <cx:pt idx="840">5</cx:pt>
          <cx:pt idx="841">6</cx:pt>
          <cx:pt idx="842">6</cx:pt>
          <cx:pt idx="843">6</cx:pt>
          <cx:pt idx="844">6</cx:pt>
          <cx:pt idx="845">5</cx:pt>
          <cx:pt idx="846">5</cx:pt>
          <cx:pt idx="847">5</cx:pt>
          <cx:pt idx="848">7</cx:pt>
          <cx:pt idx="849">8</cx:pt>
          <cx:pt idx="850">8</cx:pt>
          <cx:pt idx="851">7</cx:pt>
          <cx:pt idx="852">7</cx:pt>
          <cx:pt idx="853">6</cx:pt>
          <cx:pt idx="854">8</cx:pt>
          <cx:pt idx="855">7</cx:pt>
          <cx:pt idx="856">8</cx:pt>
          <cx:pt idx="857">8</cx:pt>
          <cx:pt idx="858">7</cx:pt>
          <cx:pt idx="859">7</cx:pt>
          <cx:pt idx="860">8</cx:pt>
          <cx:pt idx="861">7</cx:pt>
          <cx:pt idx="862">5</cx:pt>
          <cx:pt idx="863">5</cx:pt>
          <cx:pt idx="864">5</cx:pt>
          <cx:pt idx="865">7</cx:pt>
          <cx:pt idx="866">7</cx:pt>
          <cx:pt idx="867">7</cx:pt>
          <cx:pt idx="868">7</cx:pt>
          <cx:pt idx="869">7</cx:pt>
          <cx:pt idx="870">6</cx:pt>
          <cx:pt idx="871">5</cx:pt>
          <cx:pt idx="872">7</cx:pt>
          <cx:pt idx="873">7</cx:pt>
          <cx:pt idx="874">6</cx:pt>
          <cx:pt idx="875">6</cx:pt>
          <cx:pt idx="876">5</cx:pt>
          <cx:pt idx="877">5</cx:pt>
          <cx:pt idx="878">6</cx:pt>
          <cx:pt idx="879">6</cx:pt>
          <cx:pt idx="880">7</cx:pt>
          <cx:pt idx="881">7</cx:pt>
          <cx:pt idx="882">4</cx:pt>
          <cx:pt idx="883">5</cx:pt>
          <cx:pt idx="884">4</cx:pt>
          <cx:pt idx="885">7</cx:pt>
          <cx:pt idx="886">7</cx:pt>
          <cx:pt idx="887">7</cx:pt>
          <cx:pt idx="888">7</cx:pt>
          <cx:pt idx="889">8</cx:pt>
          <cx:pt idx="890">7</cx:pt>
          <cx:pt idx="891">7</cx:pt>
          <cx:pt idx="892">7</cx:pt>
          <cx:pt idx="893">9</cx:pt>
          <cx:pt idx="894">9</cx:pt>
          <cx:pt idx="895">7</cx:pt>
          <cx:pt idx="896">7</cx:pt>
          <cx:pt idx="897">6</cx:pt>
          <cx:pt idx="898">6</cx:pt>
          <cx:pt idx="899">8</cx:pt>
          <cx:pt idx="900">8</cx:pt>
          <cx:pt idx="901">5</cx:pt>
          <cx:pt idx="902">8</cx:pt>
          <cx:pt idx="903">8</cx:pt>
          <cx:pt idx="904">8</cx:pt>
          <cx:pt idx="905">7</cx:pt>
          <cx:pt idx="906">7</cx:pt>
          <cx:pt idx="907">6</cx:pt>
          <cx:pt idx="908">6</cx:pt>
          <cx:pt idx="909">9</cx:pt>
          <cx:pt idx="910">9</cx:pt>
          <cx:pt idx="911">6</cx:pt>
          <cx:pt idx="912">5</cx:pt>
          <cx:pt idx="913">8</cx:pt>
          <cx:pt idx="914">8</cx:pt>
          <cx:pt idx="915">6</cx:pt>
          <cx:pt idx="916">5</cx:pt>
          <cx:pt idx="917">5</cx:pt>
          <cx:pt idx="918">5</cx:pt>
          <cx:pt idx="919">6</cx:pt>
          <cx:pt idx="920">6</cx:pt>
          <cx:pt idx="921">7</cx:pt>
          <cx:pt idx="922">6</cx:pt>
          <cx:pt idx="923">7</cx:pt>
          <cx:pt idx="924">7</cx:pt>
          <cx:pt idx="925">5</cx:pt>
          <cx:pt idx="926">5</cx:pt>
          <cx:pt idx="927">7</cx:pt>
          <cx:pt idx="928">6</cx:pt>
          <cx:pt idx="929">6</cx:pt>
          <cx:pt idx="930">6</cx:pt>
          <cx:pt idx="931">6</cx:pt>
          <cx:pt idx="932">6</cx:pt>
          <cx:pt idx="933">6</cx:pt>
          <cx:pt idx="934">7</cx:pt>
          <cx:pt idx="935">7</cx:pt>
          <cx:pt idx="936">7</cx:pt>
          <cx:pt idx="937">7</cx:pt>
          <cx:pt idx="938">7</cx:pt>
          <cx:pt idx="939">6</cx:pt>
          <cx:pt idx="940">4</cx:pt>
          <cx:pt idx="941">5</cx:pt>
          <cx:pt idx="942">4</cx:pt>
          <cx:pt idx="943">5</cx:pt>
          <cx:pt idx="944">7</cx:pt>
          <cx:pt idx="945">7</cx:pt>
          <cx:pt idx="946">7</cx:pt>
          <cx:pt idx="947">5</cx:pt>
          <cx:pt idx="948">5</cx:pt>
          <cx:pt idx="949">4</cx:pt>
          <cx:pt idx="950">5</cx:pt>
          <cx:pt idx="951">5</cx:pt>
          <cx:pt idx="952">5</cx:pt>
          <cx:pt idx="953">6</cx:pt>
          <cx:pt idx="954">8</cx:pt>
          <cx:pt idx="955">8</cx:pt>
          <cx:pt idx="956">4</cx:pt>
          <cx:pt idx="957">4</cx:pt>
          <cx:pt idx="958">4</cx:pt>
          <cx:pt idx="959">7</cx:pt>
          <cx:pt idx="960">6</cx:pt>
          <cx:pt idx="961">7</cx:pt>
          <cx:pt idx="962">6</cx:pt>
          <cx:pt idx="963">6</cx:pt>
          <cx:pt idx="964">7</cx:pt>
          <cx:pt idx="965">7</cx:pt>
          <cx:pt idx="966">6</cx:pt>
          <cx:pt idx="967">5</cx:pt>
          <cx:pt idx="968">5</cx:pt>
          <cx:pt idx="969">6</cx:pt>
          <cx:pt idx="970">5</cx:pt>
          <cx:pt idx="971">6</cx:pt>
          <cx:pt idx="972">5</cx:pt>
          <cx:pt idx="973">4</cx:pt>
          <cx:pt idx="974">5</cx:pt>
          <cx:pt idx="975">5</cx:pt>
          <cx:pt idx="976">6</cx:pt>
          <cx:pt idx="977">8</cx:pt>
          <cx:pt idx="978">7</cx:pt>
          <cx:pt idx="979">7</cx:pt>
          <cx:pt idx="980">7</cx:pt>
          <cx:pt idx="981">7</cx:pt>
          <cx:pt idx="982">7</cx:pt>
          <cx:pt idx="983">5</cx:pt>
          <cx:pt idx="984">5</cx:pt>
          <cx:pt idx="985">5</cx:pt>
          <cx:pt idx="986">7</cx:pt>
          <cx:pt idx="987">7</cx:pt>
          <cx:pt idx="988">5</cx:pt>
          <cx:pt idx="989">8</cx:pt>
          <cx:pt idx="990">7</cx:pt>
          <cx:pt idx="991">7</cx:pt>
          <cx:pt idx="992">7</cx:pt>
          <cx:pt idx="993">7</cx:pt>
          <cx:pt idx="994">7</cx:pt>
          <cx:pt idx="995">6</cx:pt>
          <cx:pt idx="996">9</cx:pt>
          <cx:pt idx="997">8</cx:pt>
          <cx:pt idx="998">5</cx:pt>
          <cx:pt idx="999">5</cx:pt>
          <cx:pt idx="1000">6</cx:pt>
          <cx:pt idx="1001">6</cx:pt>
          <cx:pt idx="1002">7</cx:pt>
          <cx:pt idx="1003">7</cx:pt>
          <cx:pt idx="1004">8</cx:pt>
          <cx:pt idx="1005">8</cx:pt>
          <cx:pt idx="1006">7</cx:pt>
          <cx:pt idx="1007">7</cx:pt>
          <cx:pt idx="1008">7</cx:pt>
          <cx:pt idx="1009">5</cx:pt>
          <cx:pt idx="1010">4</cx:pt>
          <cx:pt idx="1011">4</cx:pt>
          <cx:pt idx="1012">7</cx:pt>
          <cx:pt idx="1013">6</cx:pt>
          <cx:pt idx="1014">7</cx:pt>
          <cx:pt idx="1015">5</cx:pt>
          <cx:pt idx="1016">6</cx:pt>
          <cx:pt idx="1017">6</cx:pt>
          <cx:pt idx="1018">6</cx:pt>
          <cx:pt idx="1019">6</cx:pt>
          <cx:pt idx="1020">6</cx:pt>
          <cx:pt idx="1021">5</cx:pt>
          <cx:pt idx="1022">6</cx:pt>
          <cx:pt idx="1023">5</cx:pt>
          <cx:pt idx="1024">5</cx:pt>
          <cx:pt idx="1025">8</cx:pt>
          <cx:pt idx="1026">8</cx:pt>
          <cx:pt idx="1027">7</cx:pt>
          <cx:pt idx="1028">8</cx:pt>
          <cx:pt idx="1029">8</cx:pt>
          <cx:pt idx="1030">6</cx:pt>
          <cx:pt idx="1031">6</cx:pt>
          <cx:pt idx="1032">6</cx:pt>
          <cx:pt idx="1033">8</cx:pt>
          <cx:pt idx="1034">8</cx:pt>
          <cx:pt idx="1035">7</cx:pt>
          <cx:pt idx="1036">7</cx:pt>
          <cx:pt idx="1037">8</cx:pt>
          <cx:pt idx="1038">8</cx:pt>
          <cx:pt idx="1039">7</cx:pt>
          <cx:pt idx="1040">7</cx:pt>
          <cx:pt idx="1041">6</cx:pt>
          <cx:pt idx="1042">6</cx:pt>
          <cx:pt idx="1043">7</cx:pt>
          <cx:pt idx="1044">7</cx:pt>
          <cx:pt idx="1045">7</cx:pt>
          <cx:pt idx="1046">7</cx:pt>
          <cx:pt idx="1047">7</cx:pt>
          <cx:pt idx="1048">7</cx:pt>
          <cx:pt idx="1049">7</cx:pt>
          <cx:pt idx="1050">4</cx:pt>
          <cx:pt idx="1051">4</cx:pt>
          <cx:pt idx="1052">5</cx:pt>
          <cx:pt idx="1053">7</cx:pt>
          <cx:pt idx="1054">6</cx:pt>
          <cx:pt idx="1055">7</cx:pt>
          <cx:pt idx="1056">7</cx:pt>
          <cx:pt idx="1057">7</cx:pt>
          <cx:pt idx="1058">6</cx:pt>
          <cx:pt idx="1059">6</cx:pt>
          <cx:pt idx="1060">6</cx:pt>
          <cx:pt idx="1061">6</cx:pt>
          <cx:pt idx="1062">7</cx:pt>
          <cx:pt idx="1063">7</cx:pt>
          <cx:pt idx="1064">8</cx:pt>
          <cx:pt idx="1065">6</cx:pt>
          <cx:pt idx="1066">7</cx:pt>
          <cx:pt idx="1067">7</cx:pt>
          <cx:pt idx="1068">9</cx:pt>
          <cx:pt idx="1069">5</cx:pt>
          <cx:pt idx="1070">6</cx:pt>
          <cx:pt idx="1071">6</cx:pt>
          <cx:pt idx="1072">5</cx:pt>
          <cx:pt idx="1073">5</cx:pt>
          <cx:pt idx="1074">5</cx:pt>
          <cx:pt idx="1075">5</cx:pt>
          <cx:pt idx="1076">7</cx:pt>
          <cx:pt idx="1077">9</cx:pt>
          <cx:pt idx="1078">9</cx:pt>
          <cx:pt idx="1079">6</cx:pt>
          <cx:pt idx="1080">7</cx:pt>
          <cx:pt idx="1081">8</cx:pt>
          <cx:pt idx="1082">8</cx:pt>
          <cx:pt idx="1083">7</cx:pt>
          <cx:pt idx="1084">8</cx:pt>
          <cx:pt idx="1085">8</cx:pt>
          <cx:pt idx="1086">8</cx:pt>
          <cx:pt idx="1087">6</cx:pt>
          <cx:pt idx="1088">5</cx:pt>
          <cx:pt idx="1089">6</cx:pt>
          <cx:pt idx="1090">6</cx:pt>
          <cx:pt idx="1091">6</cx:pt>
          <cx:pt idx="1092">7</cx:pt>
          <cx:pt idx="1093">7</cx:pt>
          <cx:pt idx="1094">9</cx:pt>
          <cx:pt idx="1095">9</cx:pt>
          <cx:pt idx="1096">6</cx:pt>
          <cx:pt idx="1097">8</cx:pt>
          <cx:pt idx="1098">7</cx:pt>
          <cx:pt idx="1099">9</cx:pt>
          <cx:pt idx="1100">7</cx:pt>
          <cx:pt idx="1101">5</cx:pt>
          <cx:pt idx="1102">7</cx:pt>
          <cx:pt idx="1103">8</cx:pt>
          <cx:pt idx="1104">7</cx:pt>
          <cx:pt idx="1105">7</cx:pt>
          <cx:pt idx="1106">7</cx:pt>
          <cx:pt idx="1107">8</cx:pt>
          <cx:pt idx="1108">6</cx:pt>
          <cx:pt idx="1109">7</cx:pt>
          <cx:pt idx="1110">8</cx:pt>
          <cx:pt idx="1111">6</cx:pt>
          <cx:pt idx="1112">6</cx:pt>
          <cx:pt idx="1113">7</cx:pt>
          <cx:pt idx="1114">7</cx:pt>
          <cx:pt idx="1115">8</cx:pt>
          <cx:pt idx="1116">8</cx:pt>
          <cx:pt idx="1117">8</cx:pt>
          <cx:pt idx="1118">7</cx:pt>
          <cx:pt idx="1119">8</cx:pt>
          <cx:pt idx="1120">6</cx:pt>
          <cx:pt idx="1121">6</cx:pt>
          <cx:pt idx="1122">10</cx:pt>
          <cx:pt idx="1123">8</cx:pt>
          <cx:pt idx="1124">8</cx:pt>
          <cx:pt idx="1125">8</cx:pt>
          <cx:pt idx="1126">8</cx:pt>
          <cx:pt idx="1127">7</cx:pt>
          <cx:pt idx="1128">7</cx:pt>
          <cx:pt idx="1129">6</cx:pt>
          <cx:pt idx="1130">6</cx:pt>
          <cx:pt idx="1131">9</cx:pt>
          <cx:pt idx="1132">5</cx:pt>
          <cx:pt idx="1133">5</cx:pt>
          <cx:pt idx="1134">5</cx:pt>
          <cx:pt idx="1135">3</cx:pt>
          <cx:pt idx="1136">3</cx:pt>
          <cx:pt idx="1137">5</cx:pt>
          <cx:pt idx="1138">5</cx:pt>
          <cx:pt idx="1139">6</cx:pt>
          <cx:pt idx="1140">7</cx:pt>
          <cx:pt idx="1141">7</cx:pt>
          <cx:pt idx="1142">6</cx:pt>
          <cx:pt idx="1143">7</cx:pt>
          <cx:pt idx="1144">5</cx:pt>
          <cx:pt idx="1145">5</cx:pt>
          <cx:pt idx="1146">10</cx:pt>
          <cx:pt idx="1147">10</cx:pt>
          <cx:pt idx="1148">5</cx:pt>
          <cx:pt idx="1149">5</cx:pt>
          <cx:pt idx="1150">4</cx:pt>
          <cx:pt idx="1151">5</cx:pt>
          <cx:pt idx="1152">5</cx:pt>
          <cx:pt idx="1153">5</cx:pt>
          <cx:pt idx="1154">5</cx:pt>
          <cx:pt idx="1155">4</cx:pt>
          <cx:pt idx="1156">4</cx:pt>
          <cx:pt idx="1157">5</cx:pt>
          <cx:pt idx="1158">7</cx:pt>
          <cx:pt idx="1159">8</cx:pt>
          <cx:pt idx="1160">8</cx:pt>
          <cx:pt idx="1161">5</cx:pt>
          <cx:pt idx="1162">7</cx:pt>
          <cx:pt idx="1163">5</cx:pt>
          <cx:pt idx="1164">5</cx:pt>
          <cx:pt idx="1165">8</cx:pt>
          <cx:pt idx="1166">7</cx:pt>
          <cx:pt idx="1167">7</cx:pt>
          <cx:pt idx="1168">4</cx:pt>
          <cx:pt idx="1169">4</cx:pt>
          <cx:pt idx="1170">5</cx:pt>
          <cx:pt idx="1171">5</cx:pt>
          <cx:pt idx="1172">6</cx:pt>
          <cx:pt idx="1173">6</cx:pt>
          <cx:pt idx="1174">6</cx:pt>
          <cx:pt idx="1175">6</cx:pt>
          <cx:pt idx="1176">6</cx:pt>
          <cx:pt idx="1177">5</cx:pt>
          <cx:pt idx="1178">6</cx:pt>
          <cx:pt idx="1179">5</cx:pt>
          <cx:pt idx="1180">7</cx:pt>
          <cx:pt idx="1181">5</cx:pt>
          <cx:pt idx="1182">8</cx:pt>
          <cx:pt idx="1183">8</cx:pt>
          <cx:pt idx="1184">8</cx:pt>
          <cx:pt idx="1185">6</cx:pt>
          <cx:pt idx="1186">8</cx:pt>
          <cx:pt idx="1187">7</cx:pt>
          <cx:pt idx="1188">8</cx:pt>
          <cx:pt idx="1189">8</cx:pt>
          <cx:pt idx="1190">9</cx:pt>
          <cx:pt idx="1191">5</cx:pt>
          <cx:pt idx="1192">10</cx:pt>
          <cx:pt idx="1193">8</cx:pt>
          <cx:pt idx="1194">8</cx:pt>
          <cx:pt idx="1195">6</cx:pt>
          <cx:pt idx="1196">6</cx:pt>
          <cx:pt idx="1197">4</cx:pt>
          <cx:pt idx="1198">4</cx:pt>
          <cx:pt idx="1199">4</cx:pt>
          <cx:pt idx="1200">5</cx:pt>
          <cx:pt idx="1201">6</cx:pt>
          <cx:pt idx="1202">5</cx:pt>
          <cx:pt idx="1203">5</cx:pt>
          <cx:pt idx="1204">6</cx:pt>
          <cx:pt idx="1205">9</cx:pt>
          <cx:pt idx="1206">8</cx:pt>
          <cx:pt idx="1207">9</cx:pt>
          <cx:pt idx="1208">5</cx:pt>
          <cx:pt idx="1209">5</cx:pt>
          <cx:pt idx="1210">5</cx:pt>
          <cx:pt idx="1211">4</cx:pt>
          <cx:pt idx="1212">5</cx:pt>
          <cx:pt idx="1213">5</cx:pt>
          <cx:pt idx="1214">5</cx:pt>
          <cx:pt idx="1215">4</cx:pt>
          <cx:pt idx="1216">7</cx:pt>
          <cx:pt idx="1217">7</cx:pt>
          <cx:pt idx="1218">7</cx:pt>
          <cx:pt idx="1219">5</cx:pt>
          <cx:pt idx="1220">5</cx:pt>
          <cx:pt idx="1221">7</cx:pt>
          <cx:pt idx="1222">6</cx:pt>
          <cx:pt idx="1223">7</cx:pt>
          <cx:pt idx="1224">6</cx:pt>
          <cx:pt idx="1225">9</cx:pt>
          <cx:pt idx="1226">6</cx:pt>
          <cx:pt idx="1227">7</cx:pt>
          <cx:pt idx="1228">7</cx:pt>
          <cx:pt idx="1229">7</cx:pt>
          <cx:pt idx="1230">5</cx:pt>
          <cx:pt idx="1231">6</cx:pt>
          <cx:pt idx="1232">5</cx:pt>
          <cx:pt idx="1233">5</cx:pt>
          <cx:pt idx="1234">5</cx:pt>
          <cx:pt idx="1235">5</cx:pt>
          <cx:pt idx="1236">4</cx:pt>
          <cx:pt idx="1237">5</cx:pt>
          <cx:pt idx="1238">4</cx:pt>
          <cx:pt idx="1239">3</cx:pt>
          <cx:pt idx="1240">3</cx:pt>
          <cx:pt idx="1241">3</cx:pt>
          <cx:pt idx="1242">6</cx:pt>
          <cx:pt idx="1243">9</cx:pt>
          <cx:pt idx="1244">9</cx:pt>
          <cx:pt idx="1245">5</cx:pt>
          <cx:pt idx="1246">5</cx:pt>
          <cx:pt idx="1247">6</cx:pt>
          <cx:pt idx="1248">6</cx:pt>
          <cx:pt idx="1249">6</cx:pt>
          <cx:pt idx="1250">7</cx:pt>
          <cx:pt idx="1251">7</cx:pt>
          <cx:pt idx="1252">7</cx:pt>
          <cx:pt idx="1253">6</cx:pt>
          <cx:pt idx="1254">7</cx:pt>
          <cx:pt idx="1255">6</cx:pt>
          <cx:pt idx="1256">3</cx:pt>
          <cx:pt idx="1257">5</cx:pt>
          <cx:pt idx="1258">4</cx:pt>
          <cx:pt idx="1259">9</cx:pt>
          <cx:pt idx="1260">4</cx:pt>
          <cx:pt idx="1261">5</cx:pt>
          <cx:pt idx="1262">5</cx:pt>
          <cx:pt idx="1263">6</cx:pt>
          <cx:pt idx="1264">7</cx:pt>
          <cx:pt idx="1265">7</cx:pt>
          <cx:pt idx="1266">4</cx:pt>
          <cx:pt idx="1267">8</cx:pt>
          <cx:pt idx="1268">8</cx:pt>
          <cx:pt idx="1269">7</cx:pt>
          <cx:pt idx="1270">3</cx:pt>
          <cx:pt idx="1271">6</cx:pt>
          <cx:pt idx="1272">5</cx:pt>
          <cx:pt idx="1273">6</cx:pt>
          <cx:pt idx="1274">5</cx:pt>
          <cx:pt idx="1275">5</cx:pt>
          <cx:pt idx="1276">5</cx:pt>
          <cx:pt idx="1277">5</cx:pt>
          <cx:pt idx="1278">5</cx:pt>
          <cx:pt idx="1279">5</cx:pt>
          <cx:pt idx="1280">5</cx:pt>
          <cx:pt idx="1281">4</cx:pt>
          <cx:pt idx="1282">5</cx:pt>
          <cx:pt idx="1283">5</cx:pt>
          <cx:pt idx="1284">10</cx:pt>
          <cx:pt idx="1285">9</cx:pt>
          <cx:pt idx="1286">9</cx:pt>
          <cx:pt idx="1287">9</cx:pt>
          <cx:pt idx="1288">5</cx:pt>
          <cx:pt idx="1289">5</cx:pt>
          <cx:pt idx="1290">5</cx:pt>
          <cx:pt idx="1291">4</cx:pt>
          <cx:pt idx="1292">5</cx:pt>
          <cx:pt idx="1293">5</cx:pt>
          <cx:pt idx="1294">5</cx:pt>
          <cx:pt idx="1295">5</cx:pt>
          <cx:pt idx="1296">5</cx:pt>
          <cx:pt idx="1297">8</cx:pt>
          <cx:pt idx="1298">8</cx:pt>
          <cx:pt idx="1299">8</cx:pt>
          <cx:pt idx="1300">8</cx:pt>
          <cx:pt idx="1301">6</cx:pt>
          <cx:pt idx="1302">6</cx:pt>
          <cx:pt idx="1303">7</cx:pt>
          <cx:pt idx="1304">7</cx:pt>
          <cx:pt idx="1305">8</cx:pt>
          <cx:pt idx="1306">8</cx:pt>
          <cx:pt idx="1307">7</cx:pt>
          <cx:pt idx="1308">7</cx:pt>
          <cx:pt idx="1309">7</cx:pt>
          <cx:pt idx="1310">7</cx:pt>
          <cx:pt idx="1311">7</cx:pt>
          <cx:pt idx="1312">8</cx:pt>
          <cx:pt idx="1313">5</cx:pt>
          <cx:pt idx="1314">7</cx:pt>
          <cx:pt idx="1315">6</cx:pt>
          <cx:pt idx="1316">6</cx:pt>
          <cx:pt idx="1317">7</cx:pt>
          <cx:pt idx="1318">7</cx:pt>
          <cx:pt idx="1319">6</cx:pt>
          <cx:pt idx="1320">6</cx:pt>
          <cx:pt idx="1321">7</cx:pt>
          <cx:pt idx="1322">8</cx:pt>
          <cx:pt idx="1323">6</cx:pt>
          <cx:pt idx="1324">6</cx:pt>
          <cx:pt idx="1325">6</cx:pt>
          <cx:pt idx="1326">6</cx:pt>
          <cx:pt idx="1327">7</cx:pt>
          <cx:pt idx="1328">7</cx:pt>
          <cx:pt idx="1329">7</cx:pt>
          <cx:pt idx="1330">7</cx:pt>
          <cx:pt idx="1331">6</cx:pt>
          <cx:pt idx="1332">5</cx:pt>
          <cx:pt idx="1333">7</cx:pt>
          <cx:pt idx="1334">6</cx:pt>
          <cx:pt idx="1335">8</cx:pt>
          <cx:pt idx="1336">8</cx:pt>
          <cx:pt idx="1337">6</cx:pt>
          <cx:pt idx="1338">7</cx:pt>
          <cx:pt idx="1339">7</cx:pt>
          <cx:pt idx="1340">4</cx:pt>
          <cx:pt idx="1341">4</cx:pt>
          <cx:pt idx="1342">8</cx:pt>
          <cx:pt idx="1343">7</cx:pt>
          <cx:pt idx="1344">7</cx:pt>
          <cx:pt idx="1345">10</cx:pt>
          <cx:pt idx="1346">10</cx:pt>
          <cx:pt idx="1347">6</cx:pt>
          <cx:pt idx="1348">6</cx:pt>
          <cx:pt idx="1349">6</cx:pt>
          <cx:pt idx="1350">5</cx:pt>
          <cx:pt idx="1351">6</cx:pt>
          <cx:pt idx="1352">7</cx:pt>
          <cx:pt idx="1353">7</cx:pt>
          <cx:pt idx="1354">6</cx:pt>
          <cx:pt idx="1355">6</cx:pt>
          <cx:pt idx="1356">6</cx:pt>
          <cx:pt idx="1357">10</cx:pt>
          <cx:pt idx="1358">6</cx:pt>
          <cx:pt idx="1359">5</cx:pt>
          <cx:pt idx="1360">9</cx:pt>
          <cx:pt idx="1361">7</cx:pt>
          <cx:pt idx="1362">7</cx:pt>
          <cx:pt idx="1363">6</cx:pt>
          <cx:pt idx="1364">6</cx:pt>
          <cx:pt idx="1365">5</cx:pt>
          <cx:pt idx="1366">7</cx:pt>
          <cx:pt idx="1367">5</cx:pt>
          <cx:pt idx="1368">6</cx:pt>
          <cx:pt idx="1369">7</cx:pt>
          <cx:pt idx="1370">7</cx:pt>
          <cx:pt idx="1371">7</cx:pt>
          <cx:pt idx="1372">6</cx:pt>
          <cx:pt idx="1373">7</cx:pt>
          <cx:pt idx="1374">7</cx:pt>
          <cx:pt idx="1375">7</cx:pt>
          <cx:pt idx="1376">8</cx:pt>
          <cx:pt idx="1377">8</cx:pt>
          <cx:pt idx="1378">6</cx:pt>
          <cx:pt idx="1379">7</cx:pt>
          <cx:pt idx="1380">7</cx:pt>
          <cx:pt idx="1381">5</cx:pt>
          <cx:pt idx="1382">7</cx:pt>
          <cx:pt idx="1383">5</cx:pt>
          <cx:pt idx="1384">5</cx:pt>
          <cx:pt idx="1385">7</cx:pt>
          <cx:pt idx="1386">5</cx:pt>
          <cx:pt idx="1387">7</cx:pt>
          <cx:pt idx="1388">6</cx:pt>
          <cx:pt idx="1389">5</cx:pt>
          <cx:pt idx="1390">5</cx:pt>
          <cx:pt idx="1391">5</cx:pt>
          <cx:pt idx="1392">6</cx:pt>
          <cx:pt idx="1393">7</cx:pt>
          <cx:pt idx="1394">6</cx:pt>
          <cx:pt idx="1395">6</cx:pt>
          <cx:pt idx="1396">6</cx:pt>
          <cx:pt idx="1397">7</cx:pt>
          <cx:pt idx="1398">8</cx:pt>
          <cx:pt idx="1399">8</cx:pt>
          <cx:pt idx="1400">8</cx:pt>
          <cx:pt idx="1401">6</cx:pt>
          <cx:pt idx="1402">6</cx:pt>
          <cx:pt idx="1403">6</cx:pt>
          <cx:pt idx="1404">7</cx:pt>
          <cx:pt idx="1405">8</cx:pt>
          <cx:pt idx="1406">8</cx:pt>
          <cx:pt idx="1407">8</cx:pt>
          <cx:pt idx="1408">7</cx:pt>
          <cx:pt idx="1409">7</cx:pt>
          <cx:pt idx="1410">8</cx:pt>
          <cx:pt idx="1411">8</cx:pt>
          <cx:pt idx="1412">6</cx:pt>
          <cx:pt idx="1413">5</cx:pt>
          <cx:pt idx="1414">6</cx:pt>
          <cx:pt idx="1415">5</cx:pt>
          <cx:pt idx="1416">9</cx:pt>
          <cx:pt idx="1417">7</cx:pt>
          <cx:pt idx="1418">7</cx:pt>
          <cx:pt idx="1419">7</cx:pt>
          <cx:pt idx="1420">7</cx:pt>
          <cx:pt idx="1421">7</cx:pt>
          <cx:pt idx="1422">7</cx:pt>
          <cx:pt idx="1423">7</cx:pt>
          <cx:pt idx="1424">6</cx:pt>
          <cx:pt idx="1425">7</cx:pt>
          <cx:pt idx="1426">7</cx:pt>
          <cx:pt idx="1427">5</cx:pt>
          <cx:pt idx="1428">5</cx:pt>
          <cx:pt idx="1429">4</cx:pt>
          <cx:pt idx="1430">6</cx:pt>
          <cx:pt idx="1431">4</cx:pt>
          <cx:pt idx="1432">4</cx:pt>
          <cx:pt idx="1433">7</cx:pt>
          <cx:pt idx="1434">5</cx:pt>
          <cx:pt idx="1435">5</cx:pt>
          <cx:pt idx="1436">5</cx:pt>
          <cx:pt idx="1437">4</cx:pt>
          <cx:pt idx="1438">4</cx:pt>
          <cx:pt idx="1439">8</cx:pt>
          <cx:pt idx="1440">7</cx:pt>
          <cx:pt idx="1441">5</cx:pt>
          <cx:pt idx="1442">5</cx:pt>
          <cx:pt idx="1443">6</cx:pt>
          <cx:pt idx="1444">7</cx:pt>
          <cx:pt idx="1445">7</cx:pt>
          <cx:pt idx="1446">7</cx:pt>
          <cx:pt idx="1447">8</cx:pt>
          <cx:pt idx="1448">7</cx:pt>
          <cx:pt idx="1449">7</cx:pt>
          <cx:pt idx="1450">8</cx:pt>
          <cx:pt idx="1451">7</cx:pt>
          <cx:pt idx="1452">7</cx:pt>
          <cx:pt idx="1453">6</cx:pt>
          <cx:pt idx="1454">5</cx:pt>
          <cx:pt idx="1455">5</cx:pt>
          <cx:pt idx="1456">4</cx:pt>
          <cx:pt idx="1457">10</cx:pt>
          <cx:pt idx="1458">10</cx:pt>
          <cx:pt idx="1459">10</cx:pt>
          <cx:pt idx="1460">5</cx:pt>
          <cx:pt idx="1461">5</cx:pt>
          <cx:pt idx="1462">6</cx:pt>
          <cx:pt idx="1463">9</cx:pt>
          <cx:pt idx="1464">9</cx:pt>
          <cx:pt idx="1465">10</cx:pt>
          <cx:pt idx="1466">10</cx:pt>
          <cx:pt idx="1467">5</cx:pt>
          <cx:pt idx="1468">8</cx:pt>
          <cx:pt idx="1469">5</cx:pt>
        </cx:lvl>
      </cx:numDim>
    </cx:data>
  </cx:chartData>
  <cx:chart>
    <cx:title pos="t" align="ctr" overlay="0">
      <cx:tx>
        <cx:txData>
          <cx:v>Front Wheel Drive Fuel Economy Score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tx1"/>
              </a:solidFill>
            </a:defRPr>
          </a:pPr>
          <a:r>
            <a:rPr lang="en-US" sz="1400" b="0" i="0" u="none" strike="noStrike" baseline="0" dirty="0">
              <a:solidFill>
                <a:schemeClr val="tx1"/>
              </a:solidFill>
              <a:latin typeface="Calibri" panose="020F0502020204030204"/>
            </a:rPr>
            <a:t>Front Wheel Drive Fuel Economy Score</a:t>
          </a:r>
        </a:p>
      </cx:txPr>
    </cx:title>
    <cx:plotArea>
      <cx:plotAreaRegion>
        <cx:series layoutId="clusteredColumn" uniqueId="{638312E6-BAEE-4DF7-AAC1-E22335C08375}">
          <cx:tx>
            <cx:txData>
              <cx:f>'Exploration Fuel Economy Score'!$A$1:$A$2</cx:f>
              <cx:v>Regular Front-Wheel Drive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>
              <a:solidFill>
                <a:schemeClr val="tx1"/>
              </a:solidFill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>
              <a:solidFill>
                <a:schemeClr val="tx1"/>
              </a:solidFill>
            </a:endParaRPr>
          </a:p>
        </cx:txPr>
      </cx:axis>
    </cx:plotArea>
  </cx:chart>
  <cx:spPr>
    <a:ln>
      <a:solidFill>
        <a:schemeClr val="tx1"/>
      </a:solidFill>
    </a:ln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'Exploration Fuel Economy Score'!$B$3:$B$355</cx:f>
        <cx:lvl ptCount="353" formatCode="General">
          <cx:pt idx="0">6</cx:pt>
          <cx:pt idx="1">5</cx:pt>
          <cx:pt idx="2">5</cx:pt>
          <cx:pt idx="3">4</cx:pt>
          <cx:pt idx="4">6</cx:pt>
          <cx:pt idx="5">4</cx:pt>
          <cx:pt idx="6">4</cx:pt>
          <cx:pt idx="7">4</cx:pt>
          <cx:pt idx="8">5</cx:pt>
          <cx:pt idx="9">5</cx:pt>
          <cx:pt idx="10">4</cx:pt>
          <cx:pt idx="11">2</cx:pt>
          <cx:pt idx="12">4</cx:pt>
          <cx:pt idx="13">4</cx:pt>
          <cx:pt idx="14">4</cx:pt>
          <cx:pt idx="15">4</cx:pt>
          <cx:pt idx="16">1</cx:pt>
          <cx:pt idx="17">1</cx:pt>
          <cx:pt idx="18">5</cx:pt>
          <cx:pt idx="19">5</cx:pt>
          <cx:pt idx="20">5</cx:pt>
          <cx:pt idx="21">4</cx:pt>
          <cx:pt idx="22">5</cx:pt>
          <cx:pt idx="23">5</cx:pt>
          <cx:pt idx="24">5</cx:pt>
          <cx:pt idx="25">5</cx:pt>
          <cx:pt idx="26">5</cx:pt>
          <cx:pt idx="27">5</cx:pt>
          <cx:pt idx="28">5</cx:pt>
          <cx:pt idx="29">7</cx:pt>
          <cx:pt idx="30">5</cx:pt>
          <cx:pt idx="31">5</cx:pt>
          <cx:pt idx="32">6</cx:pt>
          <cx:pt idx="33">5</cx:pt>
          <cx:pt idx="34">6</cx:pt>
          <cx:pt idx="35">4</cx:pt>
          <cx:pt idx="36">4</cx:pt>
          <cx:pt idx="37">5</cx:pt>
          <cx:pt idx="38">6</cx:pt>
          <cx:pt idx="39">5</cx:pt>
          <cx:pt idx="40">5</cx:pt>
          <cx:pt idx="41">5</cx:pt>
          <cx:pt idx="42">3</cx:pt>
          <cx:pt idx="43">4</cx:pt>
          <cx:pt idx="44">4</cx:pt>
          <cx:pt idx="45">3</cx:pt>
          <cx:pt idx="46">4</cx:pt>
          <cx:pt idx="47">4</cx:pt>
          <cx:pt idx="48">3</cx:pt>
          <cx:pt idx="49">1</cx:pt>
          <cx:pt idx="50">1</cx:pt>
          <cx:pt idx="51">4</cx:pt>
          <cx:pt idx="52">3</cx:pt>
          <cx:pt idx="53">4</cx:pt>
          <cx:pt idx="54">3</cx:pt>
          <cx:pt idx="55">6</cx:pt>
          <cx:pt idx="56">6</cx:pt>
          <cx:pt idx="57">5</cx:pt>
          <cx:pt idx="58">5</cx:pt>
          <cx:pt idx="59">3</cx:pt>
          <cx:pt idx="60">5</cx:pt>
          <cx:pt idx="61">6</cx:pt>
          <cx:pt idx="62">5</cx:pt>
          <cx:pt idx="63">4</cx:pt>
          <cx:pt idx="64">5</cx:pt>
          <cx:pt idx="65">4</cx:pt>
          <cx:pt idx="66">4</cx:pt>
          <cx:pt idx="67">4</cx:pt>
          <cx:pt idx="68">6</cx:pt>
          <cx:pt idx="69">4</cx:pt>
          <cx:pt idx="70">7</cx:pt>
          <cx:pt idx="71">6</cx:pt>
          <cx:pt idx="72">3</cx:pt>
          <cx:pt idx="73">3</cx:pt>
          <cx:pt idx="74">1</cx:pt>
          <cx:pt idx="75">1</cx:pt>
          <cx:pt idx="76">1</cx:pt>
          <cx:pt idx="77">1</cx:pt>
          <cx:pt idx="78">6</cx:pt>
          <cx:pt idx="79">5</cx:pt>
          <cx:pt idx="80">4</cx:pt>
          <cx:pt idx="81">5</cx:pt>
          <cx:pt idx="82">5</cx:pt>
          <cx:pt idx="83">5</cx:pt>
          <cx:pt idx="84">4</cx:pt>
          <cx:pt idx="85">5</cx:pt>
          <cx:pt idx="86">5</cx:pt>
          <cx:pt idx="87">5</cx:pt>
          <cx:pt idx="88">6</cx:pt>
          <cx:pt idx="89">5</cx:pt>
          <cx:pt idx="90">5</cx:pt>
          <cx:pt idx="91">2</cx:pt>
          <cx:pt idx="92">3</cx:pt>
          <cx:pt idx="93">3</cx:pt>
          <cx:pt idx="94">2</cx:pt>
          <cx:pt idx="95">3</cx:pt>
          <cx:pt idx="96">6</cx:pt>
          <cx:pt idx="97">6</cx:pt>
          <cx:pt idx="98">4</cx:pt>
          <cx:pt idx="99">1</cx:pt>
          <cx:pt idx="100">5</cx:pt>
          <cx:pt idx="101">6</cx:pt>
          <cx:pt idx="102">4</cx:pt>
          <cx:pt idx="103">4</cx:pt>
          <cx:pt idx="104">2</cx:pt>
          <cx:pt idx="105">2</cx:pt>
          <cx:pt idx="106">5</cx:pt>
          <cx:pt idx="107">1</cx:pt>
          <cx:pt idx="108">4</cx:pt>
          <cx:pt idx="109">3</cx:pt>
          <cx:pt idx="110">5</cx:pt>
          <cx:pt idx="111">4</cx:pt>
          <cx:pt idx="112">5</cx:pt>
          <cx:pt idx="113">4</cx:pt>
          <cx:pt idx="114">4</cx:pt>
          <cx:pt idx="115">4</cx:pt>
          <cx:pt idx="116">4</cx:pt>
          <cx:pt idx="117">2</cx:pt>
          <cx:pt idx="118">4</cx:pt>
          <cx:pt idx="119">5</cx:pt>
          <cx:pt idx="120">5</cx:pt>
          <cx:pt idx="121">4</cx:pt>
          <cx:pt idx="122">4</cx:pt>
          <cx:pt idx="123">4</cx:pt>
          <cx:pt idx="124">4</cx:pt>
          <cx:pt idx="125">5</cx:pt>
          <cx:pt idx="126">4</cx:pt>
          <cx:pt idx="127">4</cx:pt>
          <cx:pt idx="128">4</cx:pt>
          <cx:pt idx="129">4</cx:pt>
          <cx:pt idx="130">5</cx:pt>
          <cx:pt idx="131">3</cx:pt>
          <cx:pt idx="132">5</cx:pt>
          <cx:pt idx="133">4</cx:pt>
          <cx:pt idx="134">2</cx:pt>
          <cx:pt idx="135">6</cx:pt>
          <cx:pt idx="136">5</cx:pt>
          <cx:pt idx="137">5</cx:pt>
          <cx:pt idx="138">5</cx:pt>
          <cx:pt idx="139">5</cx:pt>
          <cx:pt idx="140">6</cx:pt>
          <cx:pt idx="141">5</cx:pt>
          <cx:pt idx="142">5</cx:pt>
          <cx:pt idx="143">1</cx:pt>
          <cx:pt idx="144">1</cx:pt>
          <cx:pt idx="145">1</cx:pt>
          <cx:pt idx="146">1</cx:pt>
          <cx:pt idx="147">1</cx:pt>
          <cx:pt idx="148">1</cx:pt>
          <cx:pt idx="149">1</cx:pt>
          <cx:pt idx="150">1</cx:pt>
          <cx:pt idx="151">1</cx:pt>
          <cx:pt idx="152">1</cx:pt>
          <cx:pt idx="153">6</cx:pt>
          <cx:pt idx="154">5</cx:pt>
          <cx:pt idx="155">4</cx:pt>
          <cx:pt idx="156">5</cx:pt>
          <cx:pt idx="157">4</cx:pt>
          <cx:pt idx="158">5</cx:pt>
          <cx:pt idx="159">4</cx:pt>
          <cx:pt idx="160">4</cx:pt>
          <cx:pt idx="161">4</cx:pt>
          <cx:pt idx="162">4</cx:pt>
          <cx:pt idx="163">4</cx:pt>
          <cx:pt idx="164">4</cx:pt>
          <cx:pt idx="165">5</cx:pt>
          <cx:pt idx="166">4</cx:pt>
          <cx:pt idx="167">4</cx:pt>
          <cx:pt idx="168">3</cx:pt>
          <cx:pt idx="169">5</cx:pt>
          <cx:pt idx="170">5</cx:pt>
          <cx:pt idx="171">4</cx:pt>
          <cx:pt idx="172">6</cx:pt>
          <cx:pt idx="173">6</cx:pt>
          <cx:pt idx="174">4</cx:pt>
          <cx:pt idx="175">5</cx:pt>
          <cx:pt idx="176">5</cx:pt>
          <cx:pt idx="177">3</cx:pt>
          <cx:pt idx="178">3</cx:pt>
          <cx:pt idx="179">3</cx:pt>
          <cx:pt idx="180">3</cx:pt>
          <cx:pt idx="181">4</cx:pt>
          <cx:pt idx="182">4</cx:pt>
          <cx:pt idx="183">4</cx:pt>
          <cx:pt idx="184">4</cx:pt>
          <cx:pt idx="185">4</cx:pt>
          <cx:pt idx="186">5</cx:pt>
          <cx:pt idx="187">5</cx:pt>
          <cx:pt idx="188">3</cx:pt>
          <cx:pt idx="189">5</cx:pt>
          <cx:pt idx="190">5</cx:pt>
          <cx:pt idx="191">5</cx:pt>
          <cx:pt idx="192">5</cx:pt>
          <cx:pt idx="193">4</cx:pt>
          <cx:pt idx="194">4</cx:pt>
          <cx:pt idx="195">4</cx:pt>
          <cx:pt idx="196">4</cx:pt>
          <cx:pt idx="197">4</cx:pt>
          <cx:pt idx="198">4</cx:pt>
          <cx:pt idx="199">4</cx:pt>
          <cx:pt idx="200">6</cx:pt>
          <cx:pt idx="201">5</cx:pt>
          <cx:pt idx="202">5</cx:pt>
          <cx:pt idx="203">3</cx:pt>
          <cx:pt idx="204">4</cx:pt>
          <cx:pt idx="205">4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3</cx:pt>
          <cx:pt idx="215">3</cx:pt>
          <cx:pt idx="216">4</cx:pt>
          <cx:pt idx="217">4</cx:pt>
          <cx:pt idx="218">4</cx:pt>
          <cx:pt idx="219">4</cx:pt>
          <cx:pt idx="220">3</cx:pt>
          <cx:pt idx="221">3</cx:pt>
          <cx:pt idx="222">4</cx:pt>
          <cx:pt idx="223">3</cx:pt>
          <cx:pt idx="224">3</cx:pt>
          <cx:pt idx="225">3</cx:pt>
          <cx:pt idx="226">4</cx:pt>
          <cx:pt idx="227">5</cx:pt>
          <cx:pt idx="228">5</cx:pt>
          <cx:pt idx="229">3</cx:pt>
          <cx:pt idx="230">3</cx:pt>
          <cx:pt idx="231">2</cx:pt>
          <cx:pt idx="232">3</cx:pt>
          <cx:pt idx="233">2</cx:pt>
          <cx:pt idx="234">6</cx:pt>
          <cx:pt idx="235">4</cx:pt>
          <cx:pt idx="236">6</cx:pt>
          <cx:pt idx="237">6</cx:pt>
          <cx:pt idx="238">5</cx:pt>
          <cx:pt idx="239">5</cx:pt>
          <cx:pt idx="240">5</cx:pt>
          <cx:pt idx="241">4</cx:pt>
          <cx:pt idx="242">4</cx:pt>
          <cx:pt idx="243">4</cx:pt>
          <cx:pt idx="244">3</cx:pt>
          <cx:pt idx="245">4</cx:pt>
          <cx:pt idx="246">4</cx:pt>
          <cx:pt idx="247">5</cx:pt>
          <cx:pt idx="248">5</cx:pt>
          <cx:pt idx="249">4</cx:pt>
          <cx:pt idx="250">5</cx:pt>
          <cx:pt idx="251">5</cx:pt>
          <cx:pt idx="252">5</cx:pt>
          <cx:pt idx="253">5</cx:pt>
          <cx:pt idx="254">4</cx:pt>
          <cx:pt idx="255">4</cx:pt>
          <cx:pt idx="256">3</cx:pt>
          <cx:pt idx="257">4</cx:pt>
          <cx:pt idx="258">4</cx:pt>
          <cx:pt idx="259">3</cx:pt>
          <cx:pt idx="260">5</cx:pt>
          <cx:pt idx="261">4</cx:pt>
          <cx:pt idx="262">5</cx:pt>
          <cx:pt idx="263">4</cx:pt>
          <cx:pt idx="264">5</cx:pt>
          <cx:pt idx="265">5</cx:pt>
          <cx:pt idx="266">3</cx:pt>
          <cx:pt idx="267">1</cx:pt>
          <cx:pt idx="268">1</cx:pt>
          <cx:pt idx="269">1</cx:pt>
          <cx:pt idx="270">1</cx:pt>
          <cx:pt idx="271">5</cx:pt>
          <cx:pt idx="272">5</cx:pt>
          <cx:pt idx="273">6</cx:pt>
          <cx:pt idx="274">4</cx:pt>
          <cx:pt idx="275">4</cx:pt>
          <cx:pt idx="276">5</cx:pt>
          <cx:pt idx="277">3</cx:pt>
          <cx:pt idx="278">3</cx:pt>
          <cx:pt idx="279">3</cx:pt>
          <cx:pt idx="280">3</cx:pt>
          <cx:pt idx="281">4</cx:pt>
          <cx:pt idx="282">5</cx:pt>
          <cx:pt idx="283">5</cx:pt>
          <cx:pt idx="284">5</cx:pt>
          <cx:pt idx="285">4</cx:pt>
          <cx:pt idx="286">4</cx:pt>
          <cx:pt idx="287">3</cx:pt>
          <cx:pt idx="288">3</cx:pt>
          <cx:pt idx="289">3</cx:pt>
          <cx:pt idx="290">5</cx:pt>
          <cx:pt idx="291">5</cx:pt>
          <cx:pt idx="292">3</cx:pt>
          <cx:pt idx="293">5</cx:pt>
          <cx:pt idx="294">3</cx:pt>
          <cx:pt idx="295">5</cx:pt>
          <cx:pt idx="296">4</cx:pt>
          <cx:pt idx="297">4</cx:pt>
          <cx:pt idx="298">3</cx:pt>
          <cx:pt idx="299">4</cx:pt>
          <cx:pt idx="300">4</cx:pt>
          <cx:pt idx="301">3</cx:pt>
          <cx:pt idx="302">4</cx:pt>
          <cx:pt idx="303">1</cx:pt>
          <cx:pt idx="304">1</cx:pt>
          <cx:pt idx="305">1</cx:pt>
          <cx:pt idx="306">1</cx:pt>
          <cx:pt idx="307">3</cx:pt>
          <cx:pt idx="308">3</cx:pt>
          <cx:pt idx="309">3</cx:pt>
          <cx:pt idx="310">4</cx:pt>
          <cx:pt idx="311">4</cx:pt>
          <cx:pt idx="312">3</cx:pt>
          <cx:pt idx="313">3</cx:pt>
          <cx:pt idx="314">4</cx:pt>
          <cx:pt idx="315">4</cx:pt>
          <cx:pt idx="316">5</cx:pt>
          <cx:pt idx="317">5</cx:pt>
          <cx:pt idx="318">2</cx:pt>
          <cx:pt idx="319">4</cx:pt>
          <cx:pt idx="320">4</cx:pt>
          <cx:pt idx="321">6</cx:pt>
          <cx:pt idx="322">4</cx:pt>
          <cx:pt idx="323">4</cx:pt>
          <cx:pt idx="324">2</cx:pt>
          <cx:pt idx="325">3</cx:pt>
          <cx:pt idx="326">2</cx:pt>
          <cx:pt idx="327">2</cx:pt>
          <cx:pt idx="328">3</cx:pt>
          <cx:pt idx="329">3</cx:pt>
          <cx:pt idx="330">4</cx:pt>
          <cx:pt idx="331">5</cx:pt>
          <cx:pt idx="332">4</cx:pt>
          <cx:pt idx="333">4</cx:pt>
          <cx:pt idx="334">4</cx:pt>
          <cx:pt idx="335">4</cx:pt>
          <cx:pt idx="336">4</cx:pt>
          <cx:pt idx="337">4</cx:pt>
          <cx:pt idx="338">4</cx:pt>
          <cx:pt idx="339">4</cx:pt>
          <cx:pt idx="340">2</cx:pt>
          <cx:pt idx="341">5</cx:pt>
          <cx:pt idx="342">5</cx:pt>
          <cx:pt idx="343">5</cx:pt>
          <cx:pt idx="344">5</cx:pt>
          <cx:pt idx="345">5</cx:pt>
          <cx:pt idx="346">4</cx:pt>
          <cx:pt idx="347">5</cx:pt>
          <cx:pt idx="348">5</cx:pt>
          <cx:pt idx="349">4</cx:pt>
          <cx:pt idx="350">2</cx:pt>
          <cx:pt idx="351">2</cx:pt>
          <cx:pt idx="352">3</cx:pt>
        </cx:lvl>
      </cx:numDim>
    </cx:data>
  </cx:chartData>
  <cx:chart>
    <cx:title pos="t" align="ctr" overlay="0">
      <cx:tx>
        <cx:txData>
          <cx:v>Rear-Wheel Drive Fuel Economy Score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tx1"/>
              </a:solidFill>
            </a:defRPr>
          </a:pPr>
          <a:r>
            <a:rPr lang="en-US" sz="1400" b="0" i="0" u="none" strike="noStrike" baseline="0">
              <a:solidFill>
                <a:schemeClr val="tx1"/>
              </a:solidFill>
              <a:latin typeface="Calibri" panose="020F0502020204030204"/>
            </a:rPr>
            <a:t>Rear-Wheel Drive Fuel Economy Score</a:t>
          </a:r>
        </a:p>
      </cx:txPr>
    </cx:title>
    <cx:plotArea>
      <cx:plotAreaRegion>
        <cx:series layoutId="clusteredColumn" uniqueId="{AB6286B5-C9A7-4B14-A8F9-E57DCE0E9EB9}">
          <cx:tx>
            <cx:txData>
              <cx:f>'Exploration Fuel Economy Score'!$B$2</cx:f>
              <cx:v>Rear-Wheel Drive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>
              <a:solidFill>
                <a:schemeClr val="tx1"/>
              </a:solidFill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>
              <a:solidFill>
                <a:schemeClr val="tx1"/>
              </a:solidFill>
            </a:endParaRPr>
          </a:p>
        </cx:txPr>
      </cx:axis>
    </cx:plotArea>
  </cx:chart>
  <cx:spPr>
    <a:ln>
      <a:solidFill>
        <a:schemeClr val="tx1"/>
      </a:solidFill>
    </a:ln>
  </cx:spPr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'Exploration Annual Fuel Cost'!$B$3:$B$7192</cx:f>
        <cx:lvl ptCount="7190" formatCode="General">
          <cx:pt idx="0">1650</cx:pt>
          <cx:pt idx="1">1600</cx:pt>
          <cx:pt idx="2">2050</cx:pt>
          <cx:pt idx="3">2050</cx:pt>
          <cx:pt idx="4">2200</cx:pt>
          <cx:pt idx="5">2050</cx:pt>
          <cx:pt idx="6">2050</cx:pt>
          <cx:pt idx="7">1850</cx:pt>
          <cx:pt idx="8">1950</cx:pt>
          <cx:pt idx="9">3200</cx:pt>
          <cx:pt idx="10">3200</cx:pt>
          <cx:pt idx="11">2500</cx:pt>
          <cx:pt idx="12">2500</cx:pt>
          <cx:pt idx="13">2050</cx:pt>
          <cx:pt idx="14">2050</cx:pt>
          <cx:pt idx="15">2050</cx:pt>
          <cx:pt idx="16">2350</cx:pt>
          <cx:pt idx="17">1850</cx:pt>
          <cx:pt idx="18">1600</cx:pt>
          <cx:pt idx="19">1400</cx:pt>
          <cx:pt idx="20">1400</cx:pt>
          <cx:pt idx="21">1950</cx:pt>
          <cx:pt idx="22">1850</cx:pt>
          <cx:pt idx="23">1350</cx:pt>
          <cx:pt idx="24">1850</cx:pt>
          <cx:pt idx="25">3200</cx:pt>
          <cx:pt idx="26">2900</cx:pt>
          <cx:pt idx="27">2500</cx:pt>
          <cx:pt idx="28">4350</cx:pt>
          <cx:pt idx="29">4350</cx:pt>
          <cx:pt idx="30">4350</cx:pt>
          <cx:pt idx="31">1650</cx:pt>
          <cx:pt idx="32">1500</cx:pt>
          <cx:pt idx="33">1650</cx:pt>
          <cx:pt idx="34">1650</cx:pt>
          <cx:pt idx="35">2050</cx:pt>
          <cx:pt idx="36">2050</cx:pt>
          <cx:pt idx="37">1500</cx:pt>
          <cx:pt idx="38">1850</cx:pt>
          <cx:pt idx="39">1850</cx:pt>
          <cx:pt idx="40">2050</cx:pt>
          <cx:pt idx="41">2050</cx:pt>
          <cx:pt idx="42">2050</cx:pt>
          <cx:pt idx="43">1350</cx:pt>
          <cx:pt idx="44">1300</cx:pt>
          <cx:pt idx="45">1300</cx:pt>
          <cx:pt idx="46">1750</cx:pt>
          <cx:pt idx="47">1650</cx:pt>
          <cx:pt idx="48">1650</cx:pt>
          <cx:pt idx="49">1650</cx:pt>
          <cx:pt idx="50">2050</cx:pt>
          <cx:pt idx="51">1850</cx:pt>
          <cx:pt idx="52">1750</cx:pt>
          <cx:pt idx="53">1500</cx:pt>
          <cx:pt idx="54">1850</cx:pt>
          <cx:pt idx="55">1950</cx:pt>
          <cx:pt idx="56">2050</cx:pt>
          <cx:pt idx="57">2050</cx:pt>
          <cx:pt idx="58">1600</cx:pt>
          <cx:pt idx="59">1500</cx:pt>
          <cx:pt idx="60">1650</cx:pt>
          <cx:pt idx="61">1600</cx:pt>
          <cx:pt idx="62">1750</cx:pt>
          <cx:pt idx="63">1750</cx:pt>
          <cx:pt idx="64">2700</cx:pt>
          <cx:pt idx="65">2350</cx:pt>
          <cx:pt idx="66">1750</cx:pt>
          <cx:pt idx="67">1500</cx:pt>
          <cx:pt idx="68">1950</cx:pt>
          <cx:pt idx="69">2050</cx:pt>
          <cx:pt idx="70">2050</cx:pt>
          <cx:pt idx="71">1950</cx:pt>
          <cx:pt idx="72">1750</cx:pt>
          <cx:pt idx="73">1500</cx:pt>
          <cx:pt idx="74">1600</cx:pt>
          <cx:pt idx="75">1450</cx:pt>
          <cx:pt idx="76">1850</cx:pt>
          <cx:pt idx="77">1850</cx:pt>
          <cx:pt idx="78">2050</cx:pt>
          <cx:pt idx="79">2050</cx:pt>
          <cx:pt idx="80">2050</cx:pt>
          <cx:pt idx="81">1350</cx:pt>
          <cx:pt idx="82">1300</cx:pt>
          <cx:pt idx="83">1300</cx:pt>
          <cx:pt idx="84">4350</cx:pt>
          <cx:pt idx="85">1600</cx:pt>
          <cx:pt idx="86">1450</cx:pt>
          <cx:pt idx="87">1350</cx:pt>
          <cx:pt idx="88">1300</cx:pt>
          <cx:pt idx="89">1450</cx:pt>
          <cx:pt idx="90">1750</cx:pt>
          <cx:pt idx="91">1750</cx:pt>
          <cx:pt idx="92">2050</cx:pt>
          <cx:pt idx="93">2050</cx:pt>
          <cx:pt idx="94">2200</cx:pt>
          <cx:pt idx="95">2200</cx:pt>
          <cx:pt idx="96">2050</cx:pt>
          <cx:pt idx="97">2050</cx:pt>
          <cx:pt idx="98">2050</cx:pt>
          <cx:pt idx="99">1850</cx:pt>
          <cx:pt idx="100">1950</cx:pt>
          <cx:pt idx="101">1850</cx:pt>
          <cx:pt idx="102">2050</cx:pt>
          <cx:pt idx="103">2500</cx:pt>
          <cx:pt idx="104">2050</cx:pt>
          <cx:pt idx="105">1850</cx:pt>
          <cx:pt idx="106">1950</cx:pt>
          <cx:pt idx="107">2050</cx:pt>
          <cx:pt idx="108">1950</cx:pt>
          <cx:pt idx="109">1850</cx:pt>
          <cx:pt idx="110">2350</cx:pt>
          <cx:pt idx="111">2700</cx:pt>
          <cx:pt idx="112">1950</cx:pt>
          <cx:pt idx="113">1850</cx:pt>
          <cx:pt idx="114">4350</cx:pt>
          <cx:pt idx="115">2050</cx:pt>
          <cx:pt idx="116">2050</cx:pt>
          <cx:pt idx="117">1750</cx:pt>
          <cx:pt idx="118">1600</cx:pt>
          <cx:pt idx="119">1850</cx:pt>
          <cx:pt idx="120">1950</cx:pt>
          <cx:pt idx="121">1850</cx:pt>
          <cx:pt idx="122">1950</cx:pt>
          <cx:pt idx="123">1850</cx:pt>
          <cx:pt idx="124">2050</cx:pt>
          <cx:pt idx="125">1950</cx:pt>
          <cx:pt idx="126">1750</cx:pt>
          <cx:pt idx="127">1950</cx:pt>
          <cx:pt idx="128">2050</cx:pt>
          <cx:pt idx="129">2500</cx:pt>
          <cx:pt idx="130">2500</cx:pt>
          <cx:pt idx="131">2050</cx:pt>
          <cx:pt idx="132">2050</cx:pt>
          <cx:pt idx="133">1750</cx:pt>
          <cx:pt idx="134">1950</cx:pt>
          <cx:pt idx="135">2050</cx:pt>
          <cx:pt idx="136">4350</cx:pt>
          <cx:pt idx="137">2700</cx:pt>
          <cx:pt idx="138">1850</cx:pt>
          <cx:pt idx="139">2050</cx:pt>
          <cx:pt idx="140">1950</cx:pt>
          <cx:pt idx="141">1850</cx:pt>
          <cx:pt idx="142">2050</cx:pt>
          <cx:pt idx="143">2050</cx:pt>
          <cx:pt idx="144">1850</cx:pt>
          <cx:pt idx="145">2050</cx:pt>
          <cx:pt idx="146">1950</cx:pt>
          <cx:pt idx="147">3900</cx:pt>
          <cx:pt idx="148">1950</cx:pt>
          <cx:pt idx="149">1650</cx:pt>
          <cx:pt idx="150">1600</cx:pt>
          <cx:pt idx="151">1850</cx:pt>
          <cx:pt idx="152">1950</cx:pt>
          <cx:pt idx="153">2050</cx:pt>
          <cx:pt idx="154">1950</cx:pt>
          <cx:pt idx="155">2050</cx:pt>
          <cx:pt idx="156">1950</cx:pt>
          <cx:pt idx="157">1850</cx:pt>
          <cx:pt idx="158">1950</cx:pt>
          <cx:pt idx="159">2500</cx:pt>
          <cx:pt idx="160">2050</cx:pt>
          <cx:pt idx="161">2700</cx:pt>
          <cx:pt idx="162">2050</cx:pt>
          <cx:pt idx="163">2050</cx:pt>
          <cx:pt idx="164">2050</cx:pt>
          <cx:pt idx="165">2050</cx:pt>
          <cx:pt idx="166">1950</cx:pt>
          <cx:pt idx="167">1950</cx:pt>
          <cx:pt idx="168">1850</cx:pt>
          <cx:pt idx="169">1950</cx:pt>
          <cx:pt idx="170">4350</cx:pt>
          <cx:pt idx="171">1750</cx:pt>
          <cx:pt idx="172">1450</cx:pt>
          <cx:pt idx="173">1450</cx:pt>
          <cx:pt idx="174">1950</cx:pt>
          <cx:pt idx="175">1950</cx:pt>
          <cx:pt idx="176">1950</cx:pt>
          <cx:pt idx="177">1850</cx:pt>
          <cx:pt idx="178">2050</cx:pt>
          <cx:pt idx="179">2050</cx:pt>
          <cx:pt idx="180">1750</cx:pt>
          <cx:pt idx="181">1600</cx:pt>
          <cx:pt idx="182">2050</cx:pt>
          <cx:pt idx="183">2200</cx:pt>
          <cx:pt idx="184">2050</cx:pt>
          <cx:pt idx="185">2050</cx:pt>
          <cx:pt idx="186">2050</cx:pt>
          <cx:pt idx="187">2200</cx:pt>
          <cx:pt idx="188">1500</cx:pt>
          <cx:pt idx="189">1650</cx:pt>
          <cx:pt idx="190">1650</cx:pt>
          <cx:pt idx="191">1600</cx:pt>
          <cx:pt idx="192">1950</cx:pt>
          <cx:pt idx="193">1850</cx:pt>
          <cx:pt idx="194">1950</cx:pt>
          <cx:pt idx="195">1400</cx:pt>
          <cx:pt idx="196">1850</cx:pt>
          <cx:pt idx="197">1650</cx:pt>
          <cx:pt idx="198">1850</cx:pt>
          <cx:pt idx="199">1650</cx:pt>
          <cx:pt idx="200">1650</cx:pt>
          <cx:pt idx="201">1600</cx:pt>
          <cx:pt idx="202">1600</cx:pt>
          <cx:pt idx="203">1600</cx:pt>
          <cx:pt idx="204">1600</cx:pt>
          <cx:pt idx="205">1750</cx:pt>
          <cx:pt idx="206">1400</cx:pt>
          <cx:pt idx="207">1950</cx:pt>
          <cx:pt idx="208">1500</cx:pt>
          <cx:pt idx="209">1650</cx:pt>
          <cx:pt idx="210">1650</cx:pt>
          <cx:pt idx="211">1600</cx:pt>
          <cx:pt idx="212">1950</cx:pt>
          <cx:pt idx="213">1850</cx:pt>
          <cx:pt idx="214">1950</cx:pt>
          <cx:pt idx="215">1850</cx:pt>
          <cx:pt idx="216">1400</cx:pt>
          <cx:pt idx="217">1450</cx:pt>
          <cx:pt idx="218">1500</cx:pt>
          <cx:pt idx="219">1650</cx:pt>
          <cx:pt idx="220">1600</cx:pt>
          <cx:pt idx="221">1600</cx:pt>
          <cx:pt idx="222">1600</cx:pt>
          <cx:pt idx="223">1850</cx:pt>
          <cx:pt idx="224">1850</cx:pt>
          <cx:pt idx="225">1750</cx:pt>
          <cx:pt idx="226">1750</cx:pt>
          <cx:pt idx="227">1750</cx:pt>
          <cx:pt idx="228">1350</cx:pt>
          <cx:pt idx="229">1600</cx:pt>
          <cx:pt idx="230">1650</cx:pt>
          <cx:pt idx="231">1750</cx:pt>
          <cx:pt idx="232">1600</cx:pt>
          <cx:pt idx="233">2050</cx:pt>
          <cx:pt idx="234">2050</cx:pt>
          <cx:pt idx="235">2050</cx:pt>
          <cx:pt idx="236">2050</cx:pt>
          <cx:pt idx="237">2700</cx:pt>
          <cx:pt idx="238">2350</cx:pt>
          <cx:pt idx="239">2500</cx:pt>
          <cx:pt idx="240">2500</cx:pt>
          <cx:pt idx="241">2200</cx:pt>
          <cx:pt idx="242">2350</cx:pt>
          <cx:pt idx="243">2350</cx:pt>
          <cx:pt idx="244">2900</cx:pt>
          <cx:pt idx="245">2050</cx:pt>
          <cx:pt idx="246">2050</cx:pt>
          <cx:pt idx="247">2350</cx:pt>
          <cx:pt idx="248">2200</cx:pt>
          <cx:pt idx="249">2350</cx:pt>
          <cx:pt idx="250">1950</cx:pt>
          <cx:pt idx="251">2050</cx:pt>
          <cx:pt idx="252">2350</cx:pt>
          <cx:pt idx="253">2900</cx:pt>
          <cx:pt idx="254">2900</cx:pt>
          <cx:pt idx="255">2700</cx:pt>
          <cx:pt idx="256">2500</cx:pt>
          <cx:pt idx="257">2700</cx:pt>
          <cx:pt idx="258">3200</cx:pt>
          <cx:pt idx="259">2900</cx:pt>
          <cx:pt idx="260">3200</cx:pt>
          <cx:pt idx="261">3500</cx:pt>
          <cx:pt idx="262">2350</cx:pt>
          <cx:pt idx="263">2700</cx:pt>
          <cx:pt idx="264">2900</cx:pt>
          <cx:pt idx="265">3200</cx:pt>
          <cx:pt idx="266">3200</cx:pt>
          <cx:pt idx="267">3200</cx:pt>
          <cx:pt idx="268">3200</cx:pt>
          <cx:pt idx="269">3500</cx:pt>
          <cx:pt idx="270">2500</cx:pt>
          <cx:pt idx="271">2200</cx:pt>
          <cx:pt idx="272">2200</cx:pt>
          <cx:pt idx="273">1850</cx:pt>
          <cx:pt idx="274">2900</cx:pt>
          <cx:pt idx="275">2700</cx:pt>
          <cx:pt idx="276">2500</cx:pt>
          <cx:pt idx="277">2500</cx:pt>
          <cx:pt idx="278">2200</cx:pt>
          <cx:pt idx="279">2900</cx:pt>
          <cx:pt idx="280">2500</cx:pt>
          <cx:pt idx="281">2200</cx:pt>
          <cx:pt idx="282">2900</cx:pt>
          <cx:pt idx="283">2500</cx:pt>
          <cx:pt idx="284">2700</cx:pt>
          <cx:pt idx="285">3200</cx:pt>
          <cx:pt idx="286">3200</cx:pt>
          <cx:pt idx="287">2050</cx:pt>
          <cx:pt idx="288">2050</cx:pt>
          <cx:pt idx="289">2350</cx:pt>
          <cx:pt idx="290">2200</cx:pt>
          <cx:pt idx="291">2050</cx:pt>
          <cx:pt idx="292">2050</cx:pt>
          <cx:pt idx="293">2050</cx:pt>
          <cx:pt idx="294">2050</cx:pt>
          <cx:pt idx="295">2700</cx:pt>
          <cx:pt idx="296">2350</cx:pt>
          <cx:pt idx="297">2500</cx:pt>
          <cx:pt idx="298">2500</cx:pt>
          <cx:pt idx="299">2200</cx:pt>
          <cx:pt idx="300">2350</cx:pt>
          <cx:pt idx="301">2350</cx:pt>
          <cx:pt idx="302">2900</cx:pt>
          <cx:pt idx="303">1650</cx:pt>
          <cx:pt idx="304">1650</cx:pt>
          <cx:pt idx="305">1750</cx:pt>
          <cx:pt idx="306">1650</cx:pt>
          <cx:pt idx="307">1600</cx:pt>
          <cx:pt idx="308">1950</cx:pt>
          <cx:pt idx="309">2050</cx:pt>
          <cx:pt idx="310">1850</cx:pt>
          <cx:pt idx="311">2200</cx:pt>
          <cx:pt idx="312">2050</cx:pt>
          <cx:pt idx="313">2050</cx:pt>
          <cx:pt idx="314">2050</cx:pt>
          <cx:pt idx="315">2700</cx:pt>
          <cx:pt idx="316">2350</cx:pt>
          <cx:pt idx="317">2500</cx:pt>
          <cx:pt idx="318">2500</cx:pt>
          <cx:pt idx="319">2200</cx:pt>
          <cx:pt idx="320">2350</cx:pt>
          <cx:pt idx="321">2350</cx:pt>
          <cx:pt idx="322">2200</cx:pt>
          <cx:pt idx="323">2900</cx:pt>
          <cx:pt idx="324">2900</cx:pt>
          <cx:pt idx="325">2700</cx:pt>
          <cx:pt idx="326">2700</cx:pt>
          <cx:pt idx="327">2500</cx:pt>
          <cx:pt idx="328">3200</cx:pt>
          <cx:pt idx="329">2900</cx:pt>
          <cx:pt idx="330">3200</cx:pt>
          <cx:pt idx="331">3500</cx:pt>
          <cx:pt idx="332">2500</cx:pt>
          <cx:pt idx="333">2200</cx:pt>
          <cx:pt idx="334">2200</cx:pt>
          <cx:pt idx="335">1950</cx:pt>
          <cx:pt idx="336">2900</cx:pt>
          <cx:pt idx="337">3200</cx:pt>
          <cx:pt idx="338">2500</cx:pt>
          <cx:pt idx="339">2700</cx:pt>
          <cx:pt idx="340">2900</cx:pt>
          <cx:pt idx="341">3200</cx:pt>
          <cx:pt idx="342">2200</cx:pt>
          <cx:pt idx="343">2050</cx:pt>
          <cx:pt idx="344">2050</cx:pt>
          <cx:pt idx="345">2050</cx:pt>
          <cx:pt idx="346">2700</cx:pt>
          <cx:pt idx="347">2350</cx:pt>
          <cx:pt idx="348">2500</cx:pt>
          <cx:pt idx="349">2500</cx:pt>
          <cx:pt idx="350">2200</cx:pt>
          <cx:pt idx="351">2350</cx:pt>
          <cx:pt idx="352">1750</cx:pt>
          <cx:pt idx="353">1650</cx:pt>
          <cx:pt idx="354">1600</cx:pt>
          <cx:pt idx="355">1950</cx:pt>
          <cx:pt idx="356">2050</cx:pt>
          <cx:pt idx="357">1850</cx:pt>
          <cx:pt idx="358">1750</cx:pt>
          <cx:pt idx="359">1650</cx:pt>
          <cx:pt idx="360">1750</cx:pt>
          <cx:pt idx="361">1650</cx:pt>
          <cx:pt idx="362">1600</cx:pt>
          <cx:pt idx="363">2050</cx:pt>
          <cx:pt idx="364">2200</cx:pt>
          <cx:pt idx="365">2050</cx:pt>
          <cx:pt idx="366">2350</cx:pt>
          <cx:pt idx="367">2200</cx:pt>
          <cx:pt idx="368">2350</cx:pt>
          <cx:pt idx="369">2900</cx:pt>
          <cx:pt idx="370">2500</cx:pt>
          <cx:pt idx="371">2700</cx:pt>
          <cx:pt idx="372">3200</cx:pt>
          <cx:pt idx="373">2350</cx:pt>
          <cx:pt idx="374">2350</cx:pt>
          <cx:pt idx="375">2900</cx:pt>
          <cx:pt idx="376">3200</cx:pt>
          <cx:pt idx="377">2700</cx:pt>
          <cx:pt idx="378">2700</cx:pt>
          <cx:pt idx="379">2700</cx:pt>
          <cx:pt idx="380">3500</cx:pt>
          <cx:pt idx="381">3500</cx:pt>
          <cx:pt idx="382">3500</cx:pt>
          <cx:pt idx="383">3500</cx:pt>
          <cx:pt idx="384">2700</cx:pt>
          <cx:pt idx="385">2500</cx:pt>
          <cx:pt idx="386">2200</cx:pt>
          <cx:pt idx="387">2900</cx:pt>
          <cx:pt idx="388">3200</cx:pt>
          <cx:pt idx="389">2350</cx:pt>
          <cx:pt idx="390">2200</cx:pt>
          <cx:pt idx="391">2350</cx:pt>
          <cx:pt idx="392">2900</cx:pt>
          <cx:pt idx="393">2500</cx:pt>
          <cx:pt idx="394">2700</cx:pt>
          <cx:pt idx="395">3200</cx:pt>
          <cx:pt idx="396">1750</cx:pt>
          <cx:pt idx="397">1650</cx:pt>
          <cx:pt idx="398">1600</cx:pt>
          <cx:pt idx="399">2050</cx:pt>
          <cx:pt idx="400">2200</cx:pt>
          <cx:pt idx="401">2050</cx:pt>
          <cx:pt idx="402">1750</cx:pt>
          <cx:pt idx="403">1650</cx:pt>
          <cx:pt idx="404">2200</cx:pt>
          <cx:pt idx="405">2050</cx:pt>
          <cx:pt idx="406">2200</cx:pt>
          <cx:pt idx="407">2700</cx:pt>
          <cx:pt idx="408">2500</cx:pt>
          <cx:pt idx="409">2700</cx:pt>
          <cx:pt idx="410">1750</cx:pt>
          <cx:pt idx="411">1650</cx:pt>
          <cx:pt idx="412">1600</cx:pt>
          <cx:pt idx="413">1950</cx:pt>
          <cx:pt idx="414">1850</cx:pt>
          <cx:pt idx="415">1950</cx:pt>
          <cx:pt idx="416">3200</cx:pt>
          <cx:pt idx="417">2900</cx:pt>
          <cx:pt idx="418">2700</cx:pt>
          <cx:pt idx="419">3200</cx:pt>
          <cx:pt idx="420">2500</cx:pt>
          <cx:pt idx="421">2700</cx:pt>
          <cx:pt idx="422">1750</cx:pt>
          <cx:pt idx="423">1650</cx:pt>
          <cx:pt idx="424">1600</cx:pt>
          <cx:pt idx="425">1950</cx:pt>
          <cx:pt idx="426">1850</cx:pt>
          <cx:pt idx="427">1950</cx:pt>
          <cx:pt idx="428">1850</cx:pt>
          <cx:pt idx="429">1600</cx:pt>
          <cx:pt idx="430">1850</cx:pt>
          <cx:pt idx="431">1750</cx:pt>
          <cx:pt idx="432">2350</cx:pt>
          <cx:pt idx="433">2050</cx:pt>
          <cx:pt idx="434">2050</cx:pt>
          <cx:pt idx="435">2700</cx:pt>
          <cx:pt idx="436">2700</cx:pt>
          <cx:pt idx="437">2500</cx:pt>
          <cx:pt idx="438">3500</cx:pt>
          <cx:pt idx="439">1750</cx:pt>
          <cx:pt idx="440">2200</cx:pt>
          <cx:pt idx="441">2350</cx:pt>
          <cx:pt idx="442">2050</cx:pt>
          <cx:pt idx="443">2700</cx:pt>
          <cx:pt idx="444">2700</cx:pt>
          <cx:pt idx="445">2500</cx:pt>
          <cx:pt idx="446">2350</cx:pt>
          <cx:pt idx="447">2050</cx:pt>
          <cx:pt idx="448">2050</cx:pt>
          <cx:pt idx="449">1950</cx:pt>
          <cx:pt idx="450">2500</cx:pt>
          <cx:pt idx="451">2050</cx:pt>
          <cx:pt idx="452">2050</cx:pt>
          <cx:pt idx="453">2500</cx:pt>
          <cx:pt idx="454">4350</cx:pt>
          <cx:pt idx="455">4350</cx:pt>
          <cx:pt idx="456">4350</cx:pt>
          <cx:pt idx="457">1850</cx:pt>
          <cx:pt idx="458">1950</cx:pt>
          <cx:pt idx="459">2050</cx:pt>
          <cx:pt idx="460">1400</cx:pt>
          <cx:pt idx="461">1350</cx:pt>
          <cx:pt idx="462">1350</cx:pt>
          <cx:pt idx="463">1600</cx:pt>
          <cx:pt idx="464">1600</cx:pt>
          <cx:pt idx="465">1950</cx:pt>
          <cx:pt idx="466">1750</cx:pt>
          <cx:pt idx="467">1500</cx:pt>
          <cx:pt idx="468">1850</cx:pt>
          <cx:pt idx="469">1950</cx:pt>
          <cx:pt idx="470">1750</cx:pt>
          <cx:pt idx="471">1500</cx:pt>
          <cx:pt idx="472">1750</cx:pt>
          <cx:pt idx="473">1750</cx:pt>
          <cx:pt idx="474">1750</cx:pt>
          <cx:pt idx="475">1500</cx:pt>
          <cx:pt idx="476">1950</cx:pt>
          <cx:pt idx="477">1850</cx:pt>
          <cx:pt idx="478">1950</cx:pt>
          <cx:pt idx="479">2050</cx:pt>
          <cx:pt idx="480">1400</cx:pt>
          <cx:pt idx="481">1350</cx:pt>
          <cx:pt idx="482">1350</cx:pt>
          <cx:pt idx="483">1350</cx:pt>
          <cx:pt idx="484">1850</cx:pt>
          <cx:pt idx="485">1950</cx:pt>
          <cx:pt idx="486">1850</cx:pt>
          <cx:pt idx="487">2500</cx:pt>
          <cx:pt idx="488">1850</cx:pt>
          <cx:pt idx="489">1950</cx:pt>
          <cx:pt idx="490">2050</cx:pt>
          <cx:pt idx="491">1950</cx:pt>
          <cx:pt idx="492">1850</cx:pt>
          <cx:pt idx="493">1850</cx:pt>
          <cx:pt idx="494">2200</cx:pt>
          <cx:pt idx="495">2050</cx:pt>
          <cx:pt idx="496">1750</cx:pt>
          <cx:pt idx="497">1950</cx:pt>
          <cx:pt idx="498">2500</cx:pt>
          <cx:pt idx="499">2500</cx:pt>
          <cx:pt idx="500">1750</cx:pt>
          <cx:pt idx="501">1950</cx:pt>
          <cx:pt idx="502">1950</cx:pt>
          <cx:pt idx="503">1950</cx:pt>
          <cx:pt idx="504">1950</cx:pt>
          <cx:pt idx="505">2200</cx:pt>
          <cx:pt idx="506">1950</cx:pt>
          <cx:pt idx="507">2200</cx:pt>
          <cx:pt idx="508">2050</cx:pt>
          <cx:pt idx="509">2050</cx:pt>
          <cx:pt idx="510">1950</cx:pt>
          <cx:pt idx="511">1950</cx:pt>
          <cx:pt idx="512">1950</cx:pt>
          <cx:pt idx="513">2050</cx:pt>
          <cx:pt idx="514">2050</cx:pt>
          <cx:pt idx="515">1950</cx:pt>
          <cx:pt idx="516">1950</cx:pt>
          <cx:pt idx="517">1950</cx:pt>
          <cx:pt idx="518">2050</cx:pt>
          <cx:pt idx="519">1950</cx:pt>
          <cx:pt idx="520">1950</cx:pt>
          <cx:pt idx="521">2050</cx:pt>
          <cx:pt idx="522">2050</cx:pt>
          <cx:pt idx="523">2200</cx:pt>
          <cx:pt idx="524">2050</cx:pt>
          <cx:pt idx="525">2200</cx:pt>
          <cx:pt idx="526">1850</cx:pt>
          <cx:pt idx="527">1850</cx:pt>
          <cx:pt idx="528">1850</cx:pt>
          <cx:pt idx="529">1850</cx:pt>
          <cx:pt idx="530">1750</cx:pt>
          <cx:pt idx="531">1750</cx:pt>
          <cx:pt idx="532">1450</cx:pt>
          <cx:pt idx="533">2050</cx:pt>
          <cx:pt idx="534">1950</cx:pt>
          <cx:pt idx="535">1850</cx:pt>
          <cx:pt idx="536">1850</cx:pt>
          <cx:pt idx="537">1850</cx:pt>
          <cx:pt idx="538">1850</cx:pt>
          <cx:pt idx="539">1500</cx:pt>
          <cx:pt idx="540">1600</cx:pt>
          <cx:pt idx="541">1750</cx:pt>
          <cx:pt idx="542">1450</cx:pt>
          <cx:pt idx="543">1650</cx:pt>
          <cx:pt idx="544">2200</cx:pt>
          <cx:pt idx="545">2200</cx:pt>
          <cx:pt idx="546">2200</cx:pt>
          <cx:pt idx="547">2500</cx:pt>
          <cx:pt idx="548">2900</cx:pt>
          <cx:pt idx="549">2050</cx:pt>
          <cx:pt idx="550">1950</cx:pt>
          <cx:pt idx="551">2200</cx:pt>
          <cx:pt idx="552">2500</cx:pt>
          <cx:pt idx="553">2350</cx:pt>
          <cx:pt idx="554">2700</cx:pt>
          <cx:pt idx="555">2200</cx:pt>
          <cx:pt idx="556">2200</cx:pt>
          <cx:pt idx="557">2050</cx:pt>
          <cx:pt idx="558">3200</cx:pt>
          <cx:pt idx="559">2500</cx:pt>
          <cx:pt idx="560">2200</cx:pt>
          <cx:pt idx="561">2900</cx:pt>
          <cx:pt idx="562">2500</cx:pt>
          <cx:pt idx="563">3200</cx:pt>
          <cx:pt idx="564">2050</cx:pt>
          <cx:pt idx="565">1950</cx:pt>
          <cx:pt idx="566">2200</cx:pt>
          <cx:pt idx="567">2200</cx:pt>
          <cx:pt idx="568">2200</cx:pt>
          <cx:pt idx="569">2200</cx:pt>
          <cx:pt idx="570">2500</cx:pt>
          <cx:pt idx="571">2900</cx:pt>
          <cx:pt idx="572">1750</cx:pt>
          <cx:pt idx="573">2050</cx:pt>
          <cx:pt idx="574">2200</cx:pt>
          <cx:pt idx="575">2050</cx:pt>
          <cx:pt idx="576">2350</cx:pt>
          <cx:pt idx="577">2350</cx:pt>
          <cx:pt idx="578">2350</cx:pt>
          <cx:pt idx="579">2500</cx:pt>
          <cx:pt idx="580">2700</cx:pt>
          <cx:pt idx="581">2500</cx:pt>
          <cx:pt idx="582">2700</cx:pt>
          <cx:pt idx="583">2700</cx:pt>
          <cx:pt idx="584">2500</cx:pt>
          <cx:pt idx="585">2200</cx:pt>
          <cx:pt idx="586">2200</cx:pt>
          <cx:pt idx="587">2050</cx:pt>
          <cx:pt idx="588">2900</cx:pt>
          <cx:pt idx="589">3500</cx:pt>
          <cx:pt idx="590">2700</cx:pt>
          <cx:pt idx="591">3500</cx:pt>
          <cx:pt idx="592">2350</cx:pt>
          <cx:pt idx="593">2350</cx:pt>
          <cx:pt idx="594">2350</cx:pt>
          <cx:pt idx="595">2500</cx:pt>
          <cx:pt idx="596">1750</cx:pt>
          <cx:pt idx="597">2050</cx:pt>
          <cx:pt idx="598">2200</cx:pt>
          <cx:pt idx="599">2050</cx:pt>
          <cx:pt idx="600">1750</cx:pt>
          <cx:pt idx="601">2200</cx:pt>
          <cx:pt idx="602">2350</cx:pt>
          <cx:pt idx="603">2200</cx:pt>
          <cx:pt idx="604">2350</cx:pt>
          <cx:pt idx="605">2500</cx:pt>
          <cx:pt idx="606">2900</cx:pt>
          <cx:pt idx="607">3200</cx:pt>
          <cx:pt idx="608">2700</cx:pt>
          <cx:pt idx="609">2700</cx:pt>
          <cx:pt idx="610">2700</cx:pt>
          <cx:pt idx="611">2500</cx:pt>
          <cx:pt idx="612">3500</cx:pt>
          <cx:pt idx="613">2350</cx:pt>
          <cx:pt idx="614">2500</cx:pt>
          <cx:pt idx="615">2900</cx:pt>
          <cx:pt idx="616">3200</cx:pt>
          <cx:pt idx="617">1750</cx:pt>
          <cx:pt idx="618">2200</cx:pt>
          <cx:pt idx="619">2350</cx:pt>
          <cx:pt idx="620">2200</cx:pt>
          <cx:pt idx="621">2350</cx:pt>
          <cx:pt idx="622">2200</cx:pt>
          <cx:pt idx="623">2900</cx:pt>
          <cx:pt idx="624">1750</cx:pt>
          <cx:pt idx="625">1850</cx:pt>
          <cx:pt idx="626">1850</cx:pt>
          <cx:pt idx="627">1850</cx:pt>
          <cx:pt idx="628">2700</cx:pt>
          <cx:pt idx="629">2900</cx:pt>
          <cx:pt idx="630">1750</cx:pt>
          <cx:pt idx="631">1850</cx:pt>
          <cx:pt idx="632">1850</cx:pt>
          <cx:pt idx="633">1850</cx:pt>
          <cx:pt idx="634">1650</cx:pt>
          <cx:pt idx="635">1750</cx:pt>
          <cx:pt idx="636">1750</cx:pt>
          <cx:pt idx="637">2050</cx:pt>
          <cx:pt idx="638">2050</cx:pt>
          <cx:pt idx="639">2500</cx:pt>
          <cx:pt idx="640">2700</cx:pt>
          <cx:pt idx="641">1750</cx:pt>
          <cx:pt idx="642">2350</cx:pt>
          <cx:pt idx="643">2500</cx:pt>
          <cx:pt idx="644">1650</cx:pt>
          <cx:pt idx="645">2050</cx:pt>
          <cx:pt idx="646">1600</cx:pt>
          <cx:pt idx="647">1950</cx:pt>
          <cx:pt idx="648">1950</cx:pt>
          <cx:pt idx="649">1950</cx:pt>
          <cx:pt idx="650">1950</cx:pt>
          <cx:pt idx="651">1850</cx:pt>
          <cx:pt idx="652">1950</cx:pt>
          <cx:pt idx="653">1850</cx:pt>
          <cx:pt idx="654">1850</cx:pt>
          <cx:pt idx="655">3200</cx:pt>
          <cx:pt idx="656">2700</cx:pt>
          <cx:pt idx="657">2700</cx:pt>
          <cx:pt idx="658">1750</cx:pt>
          <cx:pt idx="659">1650</cx:pt>
          <cx:pt idx="660">1400</cx:pt>
          <cx:pt idx="661">1400</cx:pt>
          <cx:pt idx="662">1850</cx:pt>
          <cx:pt idx="663">1750</cx:pt>
          <cx:pt idx="664">1850</cx:pt>
          <cx:pt idx="665">2900</cx:pt>
          <cx:pt idx="666">1400</cx:pt>
          <cx:pt idx="667">1400</cx:pt>
          <cx:pt idx="668">1850</cx:pt>
          <cx:pt idx="669">2700</cx:pt>
          <cx:pt idx="670">2700</cx:pt>
          <cx:pt idx="671">1950</cx:pt>
          <cx:pt idx="672">1950</cx:pt>
          <cx:pt idx="673">1850</cx:pt>
          <cx:pt idx="674">1750</cx:pt>
          <cx:pt idx="675">1750</cx:pt>
          <cx:pt idx="676">1650</cx:pt>
          <cx:pt idx="677">2200</cx:pt>
          <cx:pt idx="678">2050</cx:pt>
          <cx:pt idx="679">1450</cx:pt>
          <cx:pt idx="680">1750</cx:pt>
          <cx:pt idx="681">1950</cx:pt>
          <cx:pt idx="682">1950</cx:pt>
          <cx:pt idx="683">1950</cx:pt>
          <cx:pt idx="684">1950</cx:pt>
          <cx:pt idx="685">1450</cx:pt>
          <cx:pt idx="686">1300</cx:pt>
          <cx:pt idx="687">1300</cx:pt>
          <cx:pt idx="688">1650</cx:pt>
          <cx:pt idx="689">1600</cx:pt>
          <cx:pt idx="690">1650</cx:pt>
          <cx:pt idx="691">1950</cx:pt>
          <cx:pt idx="692">1850</cx:pt>
          <cx:pt idx="693">1750</cx:pt>
          <cx:pt idx="694">1500</cx:pt>
          <cx:pt idx="695">1750</cx:pt>
          <cx:pt idx="696">1950</cx:pt>
          <cx:pt idx="697">1950</cx:pt>
          <cx:pt idx="698">1950</cx:pt>
          <cx:pt idx="699">1750</cx:pt>
          <cx:pt idx="700">1650</cx:pt>
          <cx:pt idx="701">1650</cx:pt>
          <cx:pt idx="702">1600</cx:pt>
          <cx:pt idx="703">1750</cx:pt>
          <cx:pt idx="704">1750</cx:pt>
          <cx:pt idx="705">2700</cx:pt>
          <cx:pt idx="706">2350</cx:pt>
          <cx:pt idx="707">1750</cx:pt>
          <cx:pt idx="708">1500</cx:pt>
          <cx:pt idx="709">1850</cx:pt>
          <cx:pt idx="710">1950</cx:pt>
          <cx:pt idx="711">1950</cx:pt>
          <cx:pt idx="712">2700</cx:pt>
          <cx:pt idx="713">1850</cx:pt>
          <cx:pt idx="714">1750</cx:pt>
          <cx:pt idx="715">1450</cx:pt>
          <cx:pt idx="716">1750</cx:pt>
          <cx:pt idx="717">1950</cx:pt>
          <cx:pt idx="718">1950</cx:pt>
          <cx:pt idx="719">1950</cx:pt>
          <cx:pt idx="720">1950</cx:pt>
          <cx:pt idx="721">1450</cx:pt>
          <cx:pt idx="722">1300</cx:pt>
          <cx:pt idx="723">1350</cx:pt>
          <cx:pt idx="724">4350</cx:pt>
          <cx:pt idx="725">1350</cx:pt>
          <cx:pt idx="726">1300</cx:pt>
          <cx:pt idx="727">1400</cx:pt>
          <cx:pt idx="728">1950</cx:pt>
          <cx:pt idx="729">1750</cx:pt>
          <cx:pt idx="730">2200</cx:pt>
          <cx:pt idx="731">2050</cx:pt>
          <cx:pt idx="732">2350</cx:pt>
          <cx:pt idx="733">2200</cx:pt>
          <cx:pt idx="734">1950</cx:pt>
          <cx:pt idx="735">1750</cx:pt>
          <cx:pt idx="736">1950</cx:pt>
          <cx:pt idx="737">1850</cx:pt>
          <cx:pt idx="738">1850</cx:pt>
          <cx:pt idx="739">2050</cx:pt>
          <cx:pt idx="740">1950</cx:pt>
          <cx:pt idx="741">1750</cx:pt>
          <cx:pt idx="742">1950</cx:pt>
          <cx:pt idx="743">1850</cx:pt>
          <cx:pt idx="744">1850</cx:pt>
          <cx:pt idx="745">1950</cx:pt>
          <cx:pt idx="746">1850</cx:pt>
          <cx:pt idx="747">1850</cx:pt>
          <cx:pt idx="748">1850</cx:pt>
          <cx:pt idx="749">4350</cx:pt>
          <cx:pt idx="750">2900</cx:pt>
          <cx:pt idx="751">1750</cx:pt>
          <cx:pt idx="752">1600</cx:pt>
          <cx:pt idx="753">1950</cx:pt>
          <cx:pt idx="754">2050</cx:pt>
          <cx:pt idx="755">1850</cx:pt>
          <cx:pt idx="756">1950</cx:pt>
          <cx:pt idx="757">1850</cx:pt>
          <cx:pt idx="758">1950</cx:pt>
          <cx:pt idx="759">2350</cx:pt>
          <cx:pt idx="760">2900</cx:pt>
          <cx:pt idx="761">1750</cx:pt>
          <cx:pt idx="762">1950</cx:pt>
          <cx:pt idx="763">1850</cx:pt>
          <cx:pt idx="764">1850</cx:pt>
          <cx:pt idx="765">1750</cx:pt>
          <cx:pt idx="766">1950</cx:pt>
          <cx:pt idx="767">4350</cx:pt>
          <cx:pt idx="768">1950</cx:pt>
          <cx:pt idx="769">2050</cx:pt>
          <cx:pt idx="770">1850</cx:pt>
          <cx:pt idx="771">2350</cx:pt>
          <cx:pt idx="772">2900</cx:pt>
          <cx:pt idx="773">1950</cx:pt>
          <cx:pt idx="774">1950</cx:pt>
          <cx:pt idx="775">1850</cx:pt>
          <cx:pt idx="776">1950</cx:pt>
          <cx:pt idx="777">1950</cx:pt>
          <cx:pt idx="778">1950</cx:pt>
          <cx:pt idx="779">1850</cx:pt>
          <cx:pt idx="780">1950</cx:pt>
          <cx:pt idx="781">3900</cx:pt>
          <cx:pt idx="782">2900</cx:pt>
          <cx:pt idx="783">2900</cx:pt>
          <cx:pt idx="784">1950</cx:pt>
          <cx:pt idx="785">1650</cx:pt>
          <cx:pt idx="786">1750</cx:pt>
          <cx:pt idx="787">1600</cx:pt>
          <cx:pt idx="788">1950</cx:pt>
          <cx:pt idx="789">1850</cx:pt>
          <cx:pt idx="790">1950</cx:pt>
          <cx:pt idx="791">1850</cx:pt>
          <cx:pt idx="792">1950</cx:pt>
          <cx:pt idx="793">1850</cx:pt>
          <cx:pt idx="794">2500</cx:pt>
          <cx:pt idx="795">1850</cx:pt>
          <cx:pt idx="796">2500</cx:pt>
          <cx:pt idx="797">2700</cx:pt>
          <cx:pt idx="798">1850</cx:pt>
          <cx:pt idx="799">1850</cx:pt>
          <cx:pt idx="800">2200</cx:pt>
          <cx:pt idx="801">1950</cx:pt>
          <cx:pt idx="802">1850</cx:pt>
          <cx:pt idx="803">1950</cx:pt>
          <cx:pt idx="804">1850</cx:pt>
          <cx:pt idx="805">4350</cx:pt>
          <cx:pt idx="806">1750</cx:pt>
          <cx:pt idx="807">1450</cx:pt>
          <cx:pt idx="808">1450</cx:pt>
          <cx:pt idx="809">1950</cx:pt>
          <cx:pt idx="810">1950</cx:pt>
          <cx:pt idx="811">1850</cx:pt>
          <cx:pt idx="812">1850</cx:pt>
          <cx:pt idx="813">1750</cx:pt>
          <cx:pt idx="814">1600</cx:pt>
          <cx:pt idx="815">1950</cx:pt>
          <cx:pt idx="816">1650</cx:pt>
          <cx:pt idx="817">1600</cx:pt>
          <cx:pt idx="818">1750</cx:pt>
          <cx:pt idx="819">2050</cx:pt>
          <cx:pt idx="820">2200</cx:pt>
          <cx:pt idx="821">2050</cx:pt>
          <cx:pt idx="822">1850</cx:pt>
          <cx:pt idx="823">1850</cx:pt>
          <cx:pt idx="824">2050</cx:pt>
          <cx:pt idx="825">2200</cx:pt>
          <cx:pt idx="826">2050</cx:pt>
          <cx:pt idx="827">1650</cx:pt>
          <cx:pt idx="828">1600</cx:pt>
          <cx:pt idx="829">1450</cx:pt>
          <cx:pt idx="830">1950</cx:pt>
          <cx:pt idx="831">1950</cx:pt>
          <cx:pt idx="832">1950</cx:pt>
          <cx:pt idx="833">1400</cx:pt>
          <cx:pt idx="834">1850</cx:pt>
          <cx:pt idx="835">1650</cx:pt>
          <cx:pt idx="836">1750</cx:pt>
          <cx:pt idx="837">1750</cx:pt>
          <cx:pt idx="838">1950</cx:pt>
          <cx:pt idx="839">1950</cx:pt>
          <cx:pt idx="840">1650</cx:pt>
          <cx:pt idx="841">1600</cx:pt>
          <cx:pt idx="842">1850</cx:pt>
          <cx:pt idx="843">1750</cx:pt>
          <cx:pt idx="844">1650</cx:pt>
          <cx:pt idx="845">1600</cx:pt>
          <cx:pt idx="846">1650</cx:pt>
          <cx:pt idx="847">1450</cx:pt>
          <cx:pt idx="848">1950</cx:pt>
          <cx:pt idx="849">1850</cx:pt>
          <cx:pt idx="850">1650</cx:pt>
          <cx:pt idx="851">1600</cx:pt>
          <cx:pt idx="852">1450</cx:pt>
          <cx:pt idx="853">1950</cx:pt>
          <cx:pt idx="854">1950</cx:pt>
          <cx:pt idx="855">1950</cx:pt>
          <cx:pt idx="856">1500</cx:pt>
          <cx:pt idx="857">1400</cx:pt>
          <cx:pt idx="858">1750</cx:pt>
          <cx:pt idx="859">1750</cx:pt>
          <cx:pt idx="860">1650</cx:pt>
          <cx:pt idx="861">1650</cx:pt>
          <cx:pt idx="862">1650</cx:pt>
          <cx:pt idx="863">1600</cx:pt>
          <cx:pt idx="864">1600</cx:pt>
          <cx:pt idx="865">1750</cx:pt>
          <cx:pt idx="866">1650</cx:pt>
          <cx:pt idx="867">1650</cx:pt>
          <cx:pt idx="868">1750</cx:pt>
          <cx:pt idx="869">1750</cx:pt>
          <cx:pt idx="870">1350</cx:pt>
          <cx:pt idx="871">1450</cx:pt>
          <cx:pt idx="872">1650</cx:pt>
          <cx:pt idx="873">1650</cx:pt>
          <cx:pt idx="874">1650</cx:pt>
          <cx:pt idx="875">1750</cx:pt>
          <cx:pt idx="876">1500</cx:pt>
          <cx:pt idx="877">1750</cx:pt>
          <cx:pt idx="878">2050</cx:pt>
          <cx:pt idx="879">2200</cx:pt>
          <cx:pt idx="880">2050</cx:pt>
          <cx:pt idx="881">2200</cx:pt>
          <cx:pt idx="882">2050</cx:pt>
          <cx:pt idx="883">2200</cx:pt>
          <cx:pt idx="884">2050</cx:pt>
          <cx:pt idx="885">2350</cx:pt>
          <cx:pt idx="886">2350</cx:pt>
          <cx:pt idx="887">2350</cx:pt>
          <cx:pt idx="888">2500</cx:pt>
          <cx:pt idx="889">2350</cx:pt>
          <cx:pt idx="890">2200</cx:pt>
          <cx:pt idx="891">2350</cx:pt>
          <cx:pt idx="892">2350</cx:pt>
          <cx:pt idx="893">2900</cx:pt>
          <cx:pt idx="894">2700</cx:pt>
          <cx:pt idx="895">2050</cx:pt>
          <cx:pt idx="896">1950</cx:pt>
          <cx:pt idx="897">2200</cx:pt>
          <cx:pt idx="898">2050</cx:pt>
          <cx:pt idx="899">2700</cx:pt>
          <cx:pt idx="900">2350</cx:pt>
          <cx:pt idx="901">2500</cx:pt>
          <cx:pt idx="902">2200</cx:pt>
          <cx:pt idx="903">2350</cx:pt>
          <cx:pt idx="904">2700</cx:pt>
          <cx:pt idx="905">2700</cx:pt>
          <cx:pt idx="906">2700</cx:pt>
          <cx:pt idx="907">2500</cx:pt>
          <cx:pt idx="908">2700</cx:pt>
          <cx:pt idx="909">2900</cx:pt>
          <cx:pt idx="910">2900</cx:pt>
          <cx:pt idx="911">3200</cx:pt>
          <cx:pt idx="912">3200</cx:pt>
          <cx:pt idx="913">2350</cx:pt>
          <cx:pt idx="914">2350</cx:pt>
          <cx:pt idx="915">2900</cx:pt>
          <cx:pt idx="916">2700</cx:pt>
          <cx:pt idx="917">2900</cx:pt>
          <cx:pt idx="918">2900</cx:pt>
          <cx:pt idx="919">3200</cx:pt>
          <cx:pt idx="920">3200</cx:pt>
          <cx:pt idx="921">2350</cx:pt>
          <cx:pt idx="922">2050</cx:pt>
          <cx:pt idx="923">2200</cx:pt>
          <cx:pt idx="924">1750</cx:pt>
          <cx:pt idx="925">2700</cx:pt>
          <cx:pt idx="926">2350</cx:pt>
          <cx:pt idx="927">2200</cx:pt>
          <cx:pt idx="928">2700</cx:pt>
          <cx:pt idx="929">2900</cx:pt>
          <cx:pt idx="930">2350</cx:pt>
          <cx:pt idx="931">2200</cx:pt>
          <cx:pt idx="932">2500</cx:pt>
          <cx:pt idx="933">2700</cx:pt>
          <cx:pt idx="934">2900</cx:pt>
          <cx:pt idx="935">2050</cx:pt>
          <cx:pt idx="936">1950</cx:pt>
          <cx:pt idx="937">2200</cx:pt>
          <cx:pt idx="938">2050</cx:pt>
          <cx:pt idx="939">2050</cx:pt>
          <cx:pt idx="940">2050</cx:pt>
          <cx:pt idx="941">2200</cx:pt>
          <cx:pt idx="942">2200</cx:pt>
          <cx:pt idx="943">2050</cx:pt>
          <cx:pt idx="944">2050</cx:pt>
          <cx:pt idx="945">2200</cx:pt>
          <cx:pt idx="946">2350</cx:pt>
          <cx:pt idx="947">2350</cx:pt>
          <cx:pt idx="948">2350</cx:pt>
          <cx:pt idx="949">2500</cx:pt>
          <cx:pt idx="950">2350</cx:pt>
          <cx:pt idx="951">2200</cx:pt>
          <cx:pt idx="952">2350</cx:pt>
          <cx:pt idx="953">2350</cx:pt>
          <cx:pt idx="954">2900</cx:pt>
          <cx:pt idx="955">2700</cx:pt>
          <cx:pt idx="956">1850</cx:pt>
          <cx:pt idx="957">1500</cx:pt>
          <cx:pt idx="958">1850</cx:pt>
          <cx:pt idx="959">1650</cx:pt>
          <cx:pt idx="960">2200</cx:pt>
          <cx:pt idx="961">2050</cx:pt>
          <cx:pt idx="962">1650</cx:pt>
          <cx:pt idx="963">1500</cx:pt>
          <cx:pt idx="964">1750</cx:pt>
          <cx:pt idx="965">1750</cx:pt>
          <cx:pt idx="966">1600</cx:pt>
          <cx:pt idx="967">2050</cx:pt>
          <cx:pt idx="968">1950</cx:pt>
          <cx:pt idx="969">1950</cx:pt>
          <cx:pt idx="970">2200</cx:pt>
          <cx:pt idx="971">2350</cx:pt>
          <cx:pt idx="972">2050</cx:pt>
          <cx:pt idx="973">2350</cx:pt>
          <cx:pt idx="974">2050</cx:pt>
          <cx:pt idx="975">2200</cx:pt>
          <cx:pt idx="976">2050</cx:pt>
          <cx:pt idx="977">2350</cx:pt>
          <cx:pt idx="978">2350</cx:pt>
          <cx:pt idx="979">2350</cx:pt>
          <cx:pt idx="980">2350</cx:pt>
          <cx:pt idx="981">2350</cx:pt>
          <cx:pt idx="982">2200</cx:pt>
          <cx:pt idx="983">2350</cx:pt>
          <cx:pt idx="984">2700</cx:pt>
          <cx:pt idx="985">2350</cx:pt>
          <cx:pt idx="986">2500</cx:pt>
          <cx:pt idx="987">2200</cx:pt>
          <cx:pt idx="988">2900</cx:pt>
          <cx:pt idx="989">2700</cx:pt>
          <cx:pt idx="990">2700</cx:pt>
          <cx:pt idx="991">2500</cx:pt>
          <cx:pt idx="992">2700</cx:pt>
          <cx:pt idx="993">3200</cx:pt>
          <cx:pt idx="994">2700</cx:pt>
          <cx:pt idx="995">2900</cx:pt>
          <cx:pt idx="996">3200</cx:pt>
          <cx:pt idx="997">1850</cx:pt>
          <cx:pt idx="998">1450</cx:pt>
          <cx:pt idx="999">2050</cx:pt>
          <cx:pt idx="1000">1950</cx:pt>
          <cx:pt idx="1001">1850</cx:pt>
          <cx:pt idx="1002">1950</cx:pt>
          <cx:pt idx="1003">2350</cx:pt>
          <cx:pt idx="1004">2200</cx:pt>
          <cx:pt idx="1005">2200</cx:pt>
          <cx:pt idx="1006">1750</cx:pt>
          <cx:pt idx="1007">2500</cx:pt>
          <cx:pt idx="1008">3200</cx:pt>
          <cx:pt idx="1009">2500</cx:pt>
          <cx:pt idx="1010">2500</cx:pt>
          <cx:pt idx="1011">3200</cx:pt>
          <cx:pt idx="1012">2200</cx:pt>
          <cx:pt idx="1013">2350</cx:pt>
          <cx:pt idx="1014">2050</cx:pt>
          <cx:pt idx="1015">2350</cx:pt>
          <cx:pt idx="1016">2050</cx:pt>
          <cx:pt idx="1017">2200</cx:pt>
          <cx:pt idx="1018">2050</cx:pt>
          <cx:pt idx="1019">2350</cx:pt>
          <cx:pt idx="1020">2350</cx:pt>
          <cx:pt idx="1021">2350</cx:pt>
          <cx:pt idx="1022">2350</cx:pt>
          <cx:pt idx="1023">2350</cx:pt>
          <cx:pt idx="1024">2200</cx:pt>
          <cx:pt idx="1025">2350</cx:pt>
          <cx:pt idx="1026">1750</cx:pt>
          <cx:pt idx="1027">1750</cx:pt>
          <cx:pt idx="1028">1600</cx:pt>
          <cx:pt idx="1029">2050</cx:pt>
          <cx:pt idx="1030">1950</cx:pt>
          <cx:pt idx="1031">1950</cx:pt>
          <cx:pt idx="1032">1750</cx:pt>
          <cx:pt idx="1033">1750</cx:pt>
          <cx:pt idx="1034">1750</cx:pt>
          <cx:pt idx="1035">1750</cx:pt>
          <cx:pt idx="1036">1600</cx:pt>
          <cx:pt idx="1037">2050</cx:pt>
          <cx:pt idx="1038">2050</cx:pt>
          <cx:pt idx="1039">2050</cx:pt>
          <cx:pt idx="1040">2350</cx:pt>
          <cx:pt idx="1041">2200</cx:pt>
          <cx:pt idx="1042">2350</cx:pt>
          <cx:pt idx="1043">2350</cx:pt>
          <cx:pt idx="1044">2500</cx:pt>
          <cx:pt idx="1045">2900</cx:pt>
          <cx:pt idx="1046">2500</cx:pt>
          <cx:pt idx="1047">2700</cx:pt>
          <cx:pt idx="1048">2700</cx:pt>
          <cx:pt idx="1049">3200</cx:pt>
          <cx:pt idx="1050">3200</cx:pt>
          <cx:pt idx="1051">2700</cx:pt>
          <cx:pt idx="1052">2350</cx:pt>
          <cx:pt idx="1053">2350</cx:pt>
          <cx:pt idx="1054">2900</cx:pt>
          <cx:pt idx="1055">2900</cx:pt>
          <cx:pt idx="1056">2700</cx:pt>
          <cx:pt idx="1057">2500</cx:pt>
          <cx:pt idx="1058">2700</cx:pt>
          <cx:pt idx="1059">3200</cx:pt>
          <cx:pt idx="1060">2900</cx:pt>
          <cx:pt idx="1061">2900</cx:pt>
          <cx:pt idx="1062">3500</cx:pt>
          <cx:pt idx="1063">1600</cx:pt>
          <cx:pt idx="1064">2200</cx:pt>
          <cx:pt idx="1065">2050</cx:pt>
          <cx:pt idx="1066">1950</cx:pt>
          <cx:pt idx="1067">2050</cx:pt>
          <cx:pt idx="1068">2700</cx:pt>
          <cx:pt idx="1069">2500</cx:pt>
          <cx:pt idx="1070">2500</cx:pt>
          <cx:pt idx="1071">2500</cx:pt>
          <cx:pt idx="1072">3200</cx:pt>
          <cx:pt idx="1073">2350</cx:pt>
          <cx:pt idx="1074">2200</cx:pt>
          <cx:pt idx="1075">2350</cx:pt>
          <cx:pt idx="1076">2350</cx:pt>
          <cx:pt idx="1077">2500</cx:pt>
          <cx:pt idx="1078">2900</cx:pt>
          <cx:pt idx="1079">2500</cx:pt>
          <cx:pt idx="1080">2700</cx:pt>
          <cx:pt idx="1081">2700</cx:pt>
          <cx:pt idx="1082">3200</cx:pt>
          <cx:pt idx="1083">3200</cx:pt>
          <cx:pt idx="1084">1750</cx:pt>
          <cx:pt idx="1085">1750</cx:pt>
          <cx:pt idx="1086">1600</cx:pt>
          <cx:pt idx="1087">2050</cx:pt>
          <cx:pt idx="1088">2050</cx:pt>
          <cx:pt idx="1089">2050</cx:pt>
          <cx:pt idx="1090">1750</cx:pt>
          <cx:pt idx="1091">1750</cx:pt>
          <cx:pt idx="1092">2500</cx:pt>
          <cx:pt idx="1093">2350</cx:pt>
          <cx:pt idx="1094">2500</cx:pt>
          <cx:pt idx="1095">2700</cx:pt>
          <cx:pt idx="1096">2700</cx:pt>
          <cx:pt idx="1097">1750</cx:pt>
          <cx:pt idx="1098">1750</cx:pt>
          <cx:pt idx="1099">1600</cx:pt>
          <cx:pt idx="1100">2050</cx:pt>
          <cx:pt idx="1101">2050</cx:pt>
          <cx:pt idx="1102">2050</cx:pt>
          <cx:pt idx="1103">2700</cx:pt>
          <cx:pt idx="1104">2900</cx:pt>
          <cx:pt idx="1105">2700</cx:pt>
          <cx:pt idx="1106">3200</cx:pt>
          <cx:pt idx="1107">1600</cx:pt>
          <cx:pt idx="1108">1950</cx:pt>
          <cx:pt idx="1109">1850</cx:pt>
          <cx:pt idx="1110">2500</cx:pt>
          <cx:pt idx="1111">2700</cx:pt>
          <cx:pt idx="1112">2700</cx:pt>
          <cx:pt idx="1113">1750</cx:pt>
          <cx:pt idx="1114">1750</cx:pt>
          <cx:pt idx="1115">1600</cx:pt>
          <cx:pt idx="1116">2050</cx:pt>
          <cx:pt idx="1117">2050</cx:pt>
          <cx:pt idx="1118">2050</cx:pt>
          <cx:pt idx="1119">1850</cx:pt>
          <cx:pt idx="1120">1500</cx:pt>
          <cx:pt idx="1121">1850</cx:pt>
          <cx:pt idx="1122">1650</cx:pt>
          <cx:pt idx="1123">2200</cx:pt>
          <cx:pt idx="1124">2050</cx:pt>
          <cx:pt idx="1125">2050</cx:pt>
          <cx:pt idx="1126">2700</cx:pt>
          <cx:pt idx="1127">2700</cx:pt>
          <cx:pt idx="1128">2500</cx:pt>
          <cx:pt idx="1129">3200</cx:pt>
          <cx:pt idx="1130">2700</cx:pt>
          <cx:pt idx="1131">3200</cx:pt>
          <cx:pt idx="1132">1950</cx:pt>
          <cx:pt idx="1133">2050</cx:pt>
          <cx:pt idx="1134">2050</cx:pt>
          <cx:pt idx="1135">2700</cx:pt>
          <cx:pt idx="1136">2700</cx:pt>
          <cx:pt idx="1137">2900</cx:pt>
          <cx:pt idx="1138">2500</cx:pt>
          <cx:pt idx="1139">1650</cx:pt>
          <cx:pt idx="1140">2050</cx:pt>
          <cx:pt idx="1141">1600</cx:pt>
          <cx:pt idx="1142">2050</cx:pt>
          <cx:pt idx="1143">2050</cx:pt>
          <cx:pt idx="1144">2050</cx:pt>
          <cx:pt idx="1145">2050</cx:pt>
          <cx:pt idx="1146">1950</cx:pt>
          <cx:pt idx="1147">1850</cx:pt>
          <cx:pt idx="1148">1950</cx:pt>
          <cx:pt idx="1149">1950</cx:pt>
          <cx:pt idx="1150">3200</cx:pt>
          <cx:pt idx="1151">2700</cx:pt>
          <cx:pt idx="1152">2500</cx:pt>
          <cx:pt idx="1153">1850</cx:pt>
          <cx:pt idx="1154">1850</cx:pt>
          <cx:pt idx="1155">2700</cx:pt>
          <cx:pt idx="1156">2500</cx:pt>
          <cx:pt idx="1157">2050</cx:pt>
          <cx:pt idx="1158">1950</cx:pt>
          <cx:pt idx="1159">2050</cx:pt>
          <cx:pt idx="1160">1450</cx:pt>
          <cx:pt idx="1161">1400</cx:pt>
          <cx:pt idx="1162">1950</cx:pt>
          <cx:pt idx="1163">1850</cx:pt>
          <cx:pt idx="1164">1400</cx:pt>
          <cx:pt idx="1165">1400</cx:pt>
          <cx:pt idx="1166">1850</cx:pt>
          <cx:pt idx="1167">2700</cx:pt>
          <cx:pt idx="1168">2700</cx:pt>
          <cx:pt idx="1169">2500</cx:pt>
          <cx:pt idx="1170">1850</cx:pt>
          <cx:pt idx="1171">1650</cx:pt>
          <cx:pt idx="1172">1850</cx:pt>
          <cx:pt idx="1173">1950</cx:pt>
          <cx:pt idx="1174">1850</cx:pt>
          <cx:pt idx="1175">1850</cx:pt>
          <cx:pt idx="1176">1950</cx:pt>
          <cx:pt idx="1177">1950</cx:pt>
          <cx:pt idx="1178">1750</cx:pt>
          <cx:pt idx="1179">1650</cx:pt>
          <cx:pt idx="1180">2200</cx:pt>
          <cx:pt idx="1181">2200</cx:pt>
          <cx:pt idx="1182">1750</cx:pt>
          <cx:pt idx="1183">1950</cx:pt>
          <cx:pt idx="1184">1950</cx:pt>
          <cx:pt idx="1185">2050</cx:pt>
          <cx:pt idx="1186">1950</cx:pt>
          <cx:pt idx="1187">1950</cx:pt>
          <cx:pt idx="1188">2050</cx:pt>
          <cx:pt idx="1189">1450</cx:pt>
          <cx:pt idx="1190">1300</cx:pt>
          <cx:pt idx="1191">1300</cx:pt>
          <cx:pt idx="1192">1650</cx:pt>
          <cx:pt idx="1193">1600</cx:pt>
          <cx:pt idx="1194">1850</cx:pt>
          <cx:pt idx="1195">1850</cx:pt>
          <cx:pt idx="1196">1850</cx:pt>
          <cx:pt idx="1197">1950</cx:pt>
          <cx:pt idx="1198">1650</cx:pt>
          <cx:pt idx="1199">1600</cx:pt>
          <cx:pt idx="1200">1450</cx:pt>
          <cx:pt idx="1201">1850</cx:pt>
          <cx:pt idx="1202">2050</cx:pt>
          <cx:pt idx="1203">1750</cx:pt>
          <cx:pt idx="1204">1650</cx:pt>
          <cx:pt idx="1205">1750</cx:pt>
          <cx:pt idx="1206">1750</cx:pt>
          <cx:pt idx="1207">2500</cx:pt>
          <cx:pt idx="1208">2350</cx:pt>
          <cx:pt idx="1209">2700</cx:pt>
          <cx:pt idx="1210">2500</cx:pt>
          <cx:pt idx="1211">1750</cx:pt>
          <cx:pt idx="1212">1950</cx:pt>
          <cx:pt idx="1213">1950</cx:pt>
          <cx:pt idx="1214">2050</cx:pt>
          <cx:pt idx="1215">1950</cx:pt>
          <cx:pt idx="1216">1950</cx:pt>
          <cx:pt idx="1217">2050</cx:pt>
          <cx:pt idx="1218">1450</cx:pt>
          <cx:pt idx="1219">1300</cx:pt>
          <cx:pt idx="1220">1300</cx:pt>
          <cx:pt idx="1221">4350</cx:pt>
          <cx:pt idx="1222">3900</cx:pt>
          <cx:pt idx="1223">3900</cx:pt>
          <cx:pt idx="1224">4350</cx:pt>
          <cx:pt idx="1225">3900</cx:pt>
          <cx:pt idx="1226">4350</cx:pt>
          <cx:pt idx="1227">1350</cx:pt>
          <cx:pt idx="1228">1300</cx:pt>
          <cx:pt idx="1229">1400</cx:pt>
          <cx:pt idx="1230">2350</cx:pt>
          <cx:pt idx="1231">1850</cx:pt>
          <cx:pt idx="1232">1750</cx:pt>
          <cx:pt idx="1233">2200</cx:pt>
          <cx:pt idx="1234">2200</cx:pt>
          <cx:pt idx="1235">2350</cx:pt>
          <cx:pt idx="1236">2350</cx:pt>
          <cx:pt idx="1237">1950</cx:pt>
          <cx:pt idx="1238">1850</cx:pt>
          <cx:pt idx="1239">1850</cx:pt>
          <cx:pt idx="1240">1850</cx:pt>
          <cx:pt idx="1241">1850</cx:pt>
          <cx:pt idx="1242">1850</cx:pt>
          <cx:pt idx="1243">2050</cx:pt>
          <cx:pt idx="1244">1750</cx:pt>
          <cx:pt idx="1245">1750</cx:pt>
          <cx:pt idx="1246">1850</cx:pt>
          <cx:pt idx="1247">1850</cx:pt>
          <cx:pt idx="1248">1950</cx:pt>
          <cx:pt idx="1249">1950</cx:pt>
          <cx:pt idx="1250">1950</cx:pt>
          <cx:pt idx="1251">4350</cx:pt>
          <cx:pt idx="1252">1750</cx:pt>
          <cx:pt idx="1253">1600</cx:pt>
          <cx:pt idx="1254">2200</cx:pt>
          <cx:pt idx="1255">2050</cx:pt>
          <cx:pt idx="1256">1850</cx:pt>
          <cx:pt idx="1257">1950</cx:pt>
          <cx:pt idx="1258">1950</cx:pt>
          <cx:pt idx="1259">1850</cx:pt>
          <cx:pt idx="1260">1850</cx:pt>
          <cx:pt idx="1261">1950</cx:pt>
          <cx:pt idx="1262">2500</cx:pt>
          <cx:pt idx="1263">2900</cx:pt>
          <cx:pt idx="1264">1850</cx:pt>
          <cx:pt idx="1265">1850</cx:pt>
          <cx:pt idx="1266">1750</cx:pt>
          <cx:pt idx="1267">1850</cx:pt>
          <cx:pt idx="1268">1950</cx:pt>
          <cx:pt idx="1269">1950</cx:pt>
          <cx:pt idx="1270">2500</cx:pt>
          <cx:pt idx="1271">2900</cx:pt>
          <cx:pt idx="1272">1850</cx:pt>
          <cx:pt idx="1273">1850</cx:pt>
          <cx:pt idx="1274">1850</cx:pt>
          <cx:pt idx="1275">1950</cx:pt>
          <cx:pt idx="1276">3900</cx:pt>
          <cx:pt idx="1277">3900</cx:pt>
          <cx:pt idx="1278">4350</cx:pt>
          <cx:pt idx="1279">3900</cx:pt>
          <cx:pt idx="1280">3900</cx:pt>
          <cx:pt idx="1281">4350</cx:pt>
          <cx:pt idx="1282">1950</cx:pt>
          <cx:pt idx="1283">1650</cx:pt>
          <cx:pt idx="1284">1600</cx:pt>
          <cx:pt idx="1285">1750</cx:pt>
          <cx:pt idx="1286">2050</cx:pt>
          <cx:pt idx="1287">2050</cx:pt>
          <cx:pt idx="1288">1950</cx:pt>
          <cx:pt idx="1289">2350</cx:pt>
          <cx:pt idx="1290">1950</cx:pt>
          <cx:pt idx="1291">1850</cx:pt>
          <cx:pt idx="1292">2050</cx:pt>
          <cx:pt idx="1293">1950</cx:pt>
          <cx:pt idx="1294">2350</cx:pt>
          <cx:pt idx="1295">1850</cx:pt>
          <cx:pt idx="1296">2700</cx:pt>
          <cx:pt idx="1297">1850</cx:pt>
          <cx:pt idx="1298">1850</cx:pt>
          <cx:pt idx="1299">3900</cx:pt>
          <cx:pt idx="1300">3900</cx:pt>
          <cx:pt idx="1301">4350</cx:pt>
          <cx:pt idx="1302">1750</cx:pt>
          <cx:pt idx="1303">1750</cx:pt>
          <cx:pt idx="1304">2050</cx:pt>
          <cx:pt idx="1305">1850</cx:pt>
          <cx:pt idx="1306">1750</cx:pt>
          <cx:pt idx="1307">1600</cx:pt>
          <cx:pt idx="1308">1950</cx:pt>
          <cx:pt idx="1309">1750</cx:pt>
          <cx:pt idx="1310">1750</cx:pt>
          <cx:pt idx="1311">1600</cx:pt>
          <cx:pt idx="1312">2050</cx:pt>
          <cx:pt idx="1313">2050</cx:pt>
          <cx:pt idx="1314">1850</cx:pt>
          <cx:pt idx="1315">1850</cx:pt>
          <cx:pt idx="1316">2050</cx:pt>
          <cx:pt idx="1317">1750</cx:pt>
          <cx:pt idx="1318">1650</cx:pt>
          <cx:pt idx="1319">1650</cx:pt>
          <cx:pt idx="1320">1600</cx:pt>
          <cx:pt idx="1321">2200</cx:pt>
          <cx:pt idx="1322">1950</cx:pt>
          <cx:pt idx="1323">1950</cx:pt>
          <cx:pt idx="1324">1950</cx:pt>
          <cx:pt idx="1325">1750</cx:pt>
          <cx:pt idx="1326">1650</cx:pt>
          <cx:pt idx="1327">2050</cx:pt>
          <cx:pt idx="1328">2050</cx:pt>
          <cx:pt idx="1329">1600</cx:pt>
          <cx:pt idx="1330">1500</cx:pt>
          <cx:pt idx="1331">1750</cx:pt>
          <cx:pt idx="1332">1750</cx:pt>
          <cx:pt idx="1333">1650</cx:pt>
          <cx:pt idx="1334">1750</cx:pt>
          <cx:pt idx="1335">1450</cx:pt>
          <cx:pt idx="1336">1950</cx:pt>
          <cx:pt idx="1337">1850</cx:pt>
          <cx:pt idx="1338">1750</cx:pt>
          <cx:pt idx="1339">1650</cx:pt>
          <cx:pt idx="1340">1650</cx:pt>
          <cx:pt idx="1341">1600</cx:pt>
          <cx:pt idx="1342">2200</cx:pt>
          <cx:pt idx="1343">1950</cx:pt>
          <cx:pt idx="1344">1950</cx:pt>
          <cx:pt idx="1345">1950</cx:pt>
          <cx:pt idx="1346">1400</cx:pt>
          <cx:pt idx="1347">1500</cx:pt>
          <cx:pt idx="1348">1750</cx:pt>
          <cx:pt idx="1349">1850</cx:pt>
          <cx:pt idx="1350">1650</cx:pt>
          <cx:pt idx="1351">1650</cx:pt>
          <cx:pt idx="1352">1600</cx:pt>
          <cx:pt idx="1353">1500</cx:pt>
          <cx:pt idx="1354">1750</cx:pt>
          <cx:pt idx="1355">1750</cx:pt>
          <cx:pt idx="1356">1650</cx:pt>
          <cx:pt idx="1357">1650</cx:pt>
          <cx:pt idx="1358">1650</cx:pt>
          <cx:pt idx="1359">1750</cx:pt>
          <cx:pt idx="1360">1500</cx:pt>
          <cx:pt idx="1361">1400</cx:pt>
          <cx:pt idx="1362">1650</cx:pt>
          <cx:pt idx="1363">1650</cx:pt>
          <cx:pt idx="1364">1650</cx:pt>
          <cx:pt idx="1365">1750</cx:pt>
          <cx:pt idx="1366">1500</cx:pt>
          <cx:pt idx="1367">1950</cx:pt>
          <cx:pt idx="1368">1950</cx:pt>
          <cx:pt idx="1369">2500</cx:pt>
          <cx:pt idx="1370">2050</cx:pt>
          <cx:pt idx="1371">2200</cx:pt>
          <cx:pt idx="1372">2050</cx:pt>
          <cx:pt idx="1373">2050</cx:pt>
          <cx:pt idx="1374">2200</cx:pt>
          <cx:pt idx="1375">2500</cx:pt>
          <cx:pt idx="1376">2500</cx:pt>
          <cx:pt idx="1377">2350</cx:pt>
          <cx:pt idx="1378">2350</cx:pt>
          <cx:pt idx="1379">2500</cx:pt>
          <cx:pt idx="1380">2700</cx:pt>
          <cx:pt idx="1381">2500</cx:pt>
          <cx:pt idx="1382">2350</cx:pt>
          <cx:pt idx="1383">2350</cx:pt>
          <cx:pt idx="1384">2500</cx:pt>
          <cx:pt idx="1385">2500</cx:pt>
          <cx:pt idx="1386">2350</cx:pt>
          <cx:pt idx="1387">2500</cx:pt>
          <cx:pt idx="1388">2700</cx:pt>
          <cx:pt idx="1389">1650</cx:pt>
          <cx:pt idx="1390">1950</cx:pt>
          <cx:pt idx="1391">1950</cx:pt>
          <cx:pt idx="1392">2700</cx:pt>
          <cx:pt idx="1393">2350</cx:pt>
          <cx:pt idx="1394">2500</cx:pt>
          <cx:pt idx="1395">2200</cx:pt>
          <cx:pt idx="1396">2350</cx:pt>
          <cx:pt idx="1397">2700</cx:pt>
          <cx:pt idx="1398">2700</cx:pt>
          <cx:pt idx="1399">2700</cx:pt>
          <cx:pt idx="1400">2700</cx:pt>
          <cx:pt idx="1401">2700</cx:pt>
          <cx:pt idx="1402">2900</cx:pt>
          <cx:pt idx="1403">2900</cx:pt>
          <cx:pt idx="1404">3200</cx:pt>
          <cx:pt idx="1405">3200</cx:pt>
          <cx:pt idx="1406">2350</cx:pt>
          <cx:pt idx="1407">2350</cx:pt>
          <cx:pt idx="1408">2900</cx:pt>
          <cx:pt idx="1409">2900</cx:pt>
          <cx:pt idx="1410">2900</cx:pt>
          <cx:pt idx="1411">2900</cx:pt>
          <cx:pt idx="1412">3200</cx:pt>
          <cx:pt idx="1413">3200</cx:pt>
          <cx:pt idx="1414">2350</cx:pt>
          <cx:pt idx="1415">2050</cx:pt>
          <cx:pt idx="1416">2200</cx:pt>
          <cx:pt idx="1417">2200</cx:pt>
          <cx:pt idx="1418">2700</cx:pt>
          <cx:pt idx="1419">2500</cx:pt>
          <cx:pt idx="1420">2350</cx:pt>
          <cx:pt idx="1421">2700</cx:pt>
          <cx:pt idx="1422">2900</cx:pt>
          <cx:pt idx="1423">2500</cx:pt>
          <cx:pt idx="1424">2350</cx:pt>
          <cx:pt idx="1425">2350</cx:pt>
          <cx:pt idx="1426">2500</cx:pt>
          <cx:pt idx="1427">2700</cx:pt>
          <cx:pt idx="1428">2900</cx:pt>
          <cx:pt idx="1429">1950</cx:pt>
          <cx:pt idx="1430">1950</cx:pt>
          <cx:pt idx="1431">2500</cx:pt>
          <cx:pt idx="1432">2050</cx:pt>
          <cx:pt idx="1433">2200</cx:pt>
          <cx:pt idx="1434">2050</cx:pt>
          <cx:pt idx="1435">2050</cx:pt>
          <cx:pt idx="1436">2200</cx:pt>
          <cx:pt idx="1437">2500</cx:pt>
          <cx:pt idx="1438">2500</cx:pt>
          <cx:pt idx="1439">2350</cx:pt>
          <cx:pt idx="1440">2350</cx:pt>
          <cx:pt idx="1441">2500</cx:pt>
          <cx:pt idx="1442">2700</cx:pt>
          <cx:pt idx="1443">2500</cx:pt>
          <cx:pt idx="1444">2350</cx:pt>
          <cx:pt idx="1445">2350</cx:pt>
          <cx:pt idx="1446">2500</cx:pt>
          <cx:pt idx="1447">2500</cx:pt>
          <cx:pt idx="1448">2350</cx:pt>
          <cx:pt idx="1449">2500</cx:pt>
          <cx:pt idx="1450">2700</cx:pt>
          <cx:pt idx="1451">1850</cx:pt>
          <cx:pt idx="1452">1650</cx:pt>
          <cx:pt idx="1453">1850</cx:pt>
          <cx:pt idx="1454">2200</cx:pt>
          <cx:pt idx="1455">1950</cx:pt>
          <cx:pt idx="1456">1650</cx:pt>
          <cx:pt idx="1457">1500</cx:pt>
          <cx:pt idx="1458">1850</cx:pt>
          <cx:pt idx="1459">1750</cx:pt>
          <cx:pt idx="1460">1650</cx:pt>
          <cx:pt idx="1461">2050</cx:pt>
          <cx:pt idx="1462">1950</cx:pt>
          <cx:pt idx="1463">2350</cx:pt>
          <cx:pt idx="1464">2200</cx:pt>
          <cx:pt idx="1465">2050</cx:pt>
          <cx:pt idx="1466">2500</cx:pt>
          <cx:pt idx="1467">2500</cx:pt>
          <cx:pt idx="1468">2350</cx:pt>
          <cx:pt idx="1469">2350</cx:pt>
          <cx:pt idx="1470">2500</cx:pt>
          <cx:pt idx="1471">2350</cx:pt>
          <cx:pt idx="1472">2050</cx:pt>
          <cx:pt idx="1473">1950</cx:pt>
          <cx:pt idx="1474">2700</cx:pt>
          <cx:pt idx="1475">2350</cx:pt>
          <cx:pt idx="1476">2200</cx:pt>
          <cx:pt idx="1477">2500</cx:pt>
          <cx:pt idx="1478">2900</cx:pt>
          <cx:pt idx="1479">2900</cx:pt>
          <cx:pt idx="1480">2700</cx:pt>
          <cx:pt idx="1481">2700</cx:pt>
          <cx:pt idx="1482">2700</cx:pt>
          <cx:pt idx="1483">3200</cx:pt>
          <cx:pt idx="1484">2900</cx:pt>
          <cx:pt idx="1485">2900</cx:pt>
          <cx:pt idx="1486">3200</cx:pt>
          <cx:pt idx="1487">1750</cx:pt>
          <cx:pt idx="1488">1450</cx:pt>
          <cx:pt idx="1489">1850</cx:pt>
          <cx:pt idx="1490">1850</cx:pt>
          <cx:pt idx="1491">2500</cx:pt>
          <cx:pt idx="1492">2350</cx:pt>
          <cx:pt idx="1493">2200</cx:pt>
          <cx:pt idx="1494">2500</cx:pt>
          <cx:pt idx="1495">3200</cx:pt>
          <cx:pt idx="1496">3200</cx:pt>
          <cx:pt idx="1497">2500</cx:pt>
          <cx:pt idx="1498">2700</cx:pt>
          <cx:pt idx="1499">3200</cx:pt>
          <cx:pt idx="1500">3200</cx:pt>
          <cx:pt idx="1501">2350</cx:pt>
          <cx:pt idx="1502">2200</cx:pt>
          <cx:pt idx="1503">2050</cx:pt>
          <cx:pt idx="1504">2500</cx:pt>
          <cx:pt idx="1505">2500</cx:pt>
          <cx:pt idx="1506">2350</cx:pt>
          <cx:pt idx="1507">2350</cx:pt>
          <cx:pt idx="1508">2500</cx:pt>
          <cx:pt idx="1509">2350</cx:pt>
          <cx:pt idx="1510">1850</cx:pt>
          <cx:pt idx="1511">1750</cx:pt>
          <cx:pt idx="1512">1650</cx:pt>
          <cx:pt idx="1513">2050</cx:pt>
          <cx:pt idx="1514">1950</cx:pt>
          <cx:pt idx="1515">1950</cx:pt>
          <cx:pt idx="1516">1850</cx:pt>
          <cx:pt idx="1517">1750</cx:pt>
          <cx:pt idx="1518">2050</cx:pt>
          <cx:pt idx="1519">2050</cx:pt>
          <cx:pt idx="1520">2350</cx:pt>
          <cx:pt idx="1521">2350</cx:pt>
          <cx:pt idx="1522">2700</cx:pt>
          <cx:pt idx="1523">2700</cx:pt>
          <cx:pt idx="1524">2700</cx:pt>
          <cx:pt idx="1525">2050</cx:pt>
          <cx:pt idx="1526">1950</cx:pt>
          <cx:pt idx="1527">2700</cx:pt>
          <cx:pt idx="1528">2500</cx:pt>
          <cx:pt idx="1529">2350</cx:pt>
          <cx:pt idx="1530">2900</cx:pt>
          <cx:pt idx="1531">2900</cx:pt>
          <cx:pt idx="1532">2700</cx:pt>
          <cx:pt idx="1533">2700</cx:pt>
          <cx:pt idx="1534">2700</cx:pt>
          <cx:pt idx="1535">3500</cx:pt>
          <cx:pt idx="1536">2900</cx:pt>
          <cx:pt idx="1537">3200</cx:pt>
          <cx:pt idx="1538">3500</cx:pt>
          <cx:pt idx="1539">1650</cx:pt>
          <cx:pt idx="1540">2050</cx:pt>
          <cx:pt idx="1541">2050</cx:pt>
          <cx:pt idx="1542">2700</cx:pt>
          <cx:pt idx="1543">2350</cx:pt>
          <cx:pt idx="1544">2350</cx:pt>
          <cx:pt idx="1545">2350</cx:pt>
          <cx:pt idx="1546">2700</cx:pt>
          <cx:pt idx="1547">3200</cx:pt>
          <cx:pt idx="1548">3200</cx:pt>
          <cx:pt idx="1549">2350</cx:pt>
          <cx:pt idx="1550">2350</cx:pt>
          <cx:pt idx="1551">2700</cx:pt>
          <cx:pt idx="1552">2700</cx:pt>
          <cx:pt idx="1553">2700</cx:pt>
          <cx:pt idx="1554">2050</cx:pt>
          <cx:pt idx="1555">2050</cx:pt>
          <cx:pt idx="1556">2050</cx:pt>
          <cx:pt idx="1557">1850</cx:pt>
          <cx:pt idx="1558">1750</cx:pt>
          <cx:pt idx="1559">2500</cx:pt>
          <cx:pt idx="1560">2350</cx:pt>
          <cx:pt idx="1561">2500</cx:pt>
          <cx:pt idx="1562">2700</cx:pt>
          <cx:pt idx="1563">1850</cx:pt>
          <cx:pt idx="1564">1850</cx:pt>
          <cx:pt idx="1565">1750</cx:pt>
          <cx:pt idx="1566">1650</cx:pt>
          <cx:pt idx="1567">2200</cx:pt>
          <cx:pt idx="1568">2050</cx:pt>
          <cx:pt idx="1569">2050</cx:pt>
          <cx:pt idx="1570">1950</cx:pt>
          <cx:pt idx="1571">2900</cx:pt>
          <cx:pt idx="1572">2900</cx:pt>
          <cx:pt idx="1573">2700</cx:pt>
          <cx:pt idx="1574">3200</cx:pt>
          <cx:pt idx="1575">1950</cx:pt>
          <cx:pt idx="1576">1850</cx:pt>
          <cx:pt idx="1577">2500</cx:pt>
          <cx:pt idx="1578">2700</cx:pt>
          <cx:pt idx="1579">1850</cx:pt>
          <cx:pt idx="1580">1850</cx:pt>
          <cx:pt idx="1581">1750</cx:pt>
          <cx:pt idx="1582">1650</cx:pt>
          <cx:pt idx="1583">2200</cx:pt>
          <cx:pt idx="1584">2050</cx:pt>
          <cx:pt idx="1585">2050</cx:pt>
          <cx:pt idx="1586">1950</cx:pt>
          <cx:pt idx="1587">1850</cx:pt>
          <cx:pt idx="1588">1650</cx:pt>
          <cx:pt idx="1589">1750</cx:pt>
          <cx:pt idx="1590">2200</cx:pt>
          <cx:pt idx="1591">1950</cx:pt>
          <cx:pt idx="1592">2050</cx:pt>
          <cx:pt idx="1593">2700</cx:pt>
          <cx:pt idx="1594">2700</cx:pt>
          <cx:pt idx="1595">3200</cx:pt>
          <cx:pt idx="1596">2700</cx:pt>
          <cx:pt idx="1597">2900</cx:pt>
          <cx:pt idx="1598">3500</cx:pt>
          <cx:pt idx="1599">2050</cx:pt>
          <cx:pt idx="1600">2700</cx:pt>
          <cx:pt idx="1601">2700</cx:pt>
          <cx:pt idx="1602">2900</cx:pt>
          <cx:pt idx="1603">2350</cx:pt>
          <cx:pt idx="1604">1650</cx:pt>
          <cx:pt idx="1605">2350</cx:pt>
          <cx:pt idx="1606">1600</cx:pt>
          <cx:pt idx="1607">1950</cx:pt>
          <cx:pt idx="1608">1850</cx:pt>
          <cx:pt idx="1609">1950</cx:pt>
          <cx:pt idx="1610">1950</cx:pt>
          <cx:pt idx="1611">3200</cx:pt>
          <cx:pt idx="1612">2700</cx:pt>
          <cx:pt idx="1613">2700</cx:pt>
          <cx:pt idx="1614">2050</cx:pt>
          <cx:pt idx="1615">2050</cx:pt>
          <cx:pt idx="1616">1950</cx:pt>
          <cx:pt idx="1617">1750</cx:pt>
          <cx:pt idx="1618">1750</cx:pt>
          <cx:pt idx="1619">1450</cx:pt>
          <cx:pt idx="1620">1400</cx:pt>
          <cx:pt idx="1621">1950</cx:pt>
          <cx:pt idx="1622">1850</cx:pt>
          <cx:pt idx="1623">1450</cx:pt>
          <cx:pt idx="1624">1400</cx:pt>
          <cx:pt idx="1625">2700</cx:pt>
          <cx:pt idx="1626">1850</cx:pt>
          <cx:pt idx="1627">1650</cx:pt>
          <cx:pt idx="1628">1950</cx:pt>
          <cx:pt idx="1629">1750</cx:pt>
          <cx:pt idx="1630">2050</cx:pt>
          <cx:pt idx="1631">1950</cx:pt>
          <cx:pt idx="1632">1950</cx:pt>
          <cx:pt idx="1633">3900</cx:pt>
          <cx:pt idx="1634">3900</cx:pt>
          <cx:pt idx="1635">3900</cx:pt>
          <cx:pt idx="1636">1950</cx:pt>
          <cx:pt idx="1637">1950</cx:pt>
          <cx:pt idx="1638">1850</cx:pt>
          <cx:pt idx="1639">1750</cx:pt>
          <cx:pt idx="1640">2500</cx:pt>
          <cx:pt idx="1641">2350</cx:pt>
          <cx:pt idx="1642">1750</cx:pt>
          <cx:pt idx="1643">1950</cx:pt>
          <cx:pt idx="1644">1950</cx:pt>
          <cx:pt idx="1645">2050</cx:pt>
          <cx:pt idx="1646">1600</cx:pt>
          <cx:pt idx="1647">1600</cx:pt>
          <cx:pt idx="1648">1850</cx:pt>
          <cx:pt idx="1649">1850</cx:pt>
          <cx:pt idx="1650">1850</cx:pt>
          <cx:pt idx="1651">1950</cx:pt>
          <cx:pt idx="1652">1650</cx:pt>
          <cx:pt idx="1653">1450</cx:pt>
          <cx:pt idx="1654">1850</cx:pt>
          <cx:pt idx="1655">2050</cx:pt>
          <cx:pt idx="1656">1750</cx:pt>
          <cx:pt idx="1657">1650</cx:pt>
          <cx:pt idx="1658">1750</cx:pt>
          <cx:pt idx="1659">1750</cx:pt>
          <cx:pt idx="1660">2700</cx:pt>
          <cx:pt idx="1661">1750</cx:pt>
          <cx:pt idx="1662">1950</cx:pt>
          <cx:pt idx="1663">1950</cx:pt>
          <cx:pt idx="1664">2050</cx:pt>
          <cx:pt idx="1665">3900</cx:pt>
          <cx:pt idx="1666">3900</cx:pt>
          <cx:pt idx="1667">1850</cx:pt>
          <cx:pt idx="1668">1850</cx:pt>
          <cx:pt idx="1669">2050</cx:pt>
          <cx:pt idx="1670">2200</cx:pt>
          <cx:pt idx="1671">2050</cx:pt>
          <cx:pt idx="1672">1850</cx:pt>
          <cx:pt idx="1673">1650</cx:pt>
          <cx:pt idx="1674">1850</cx:pt>
          <cx:pt idx="1675">1950</cx:pt>
          <cx:pt idx="1676">1650</cx:pt>
          <cx:pt idx="1677">1950</cx:pt>
          <cx:pt idx="1678">2050</cx:pt>
          <cx:pt idx="1679">1750</cx:pt>
          <cx:pt idx="1680">1850</cx:pt>
          <cx:pt idx="1681">1850</cx:pt>
          <cx:pt idx="1682">1950</cx:pt>
          <cx:pt idx="1683">1850</cx:pt>
          <cx:pt idx="1684">1650</cx:pt>
          <cx:pt idx="1685">2200</cx:pt>
          <cx:pt idx="1686">2350</cx:pt>
          <cx:pt idx="1687">2200</cx:pt>
          <cx:pt idx="1688">1750</cx:pt>
          <cx:pt idx="1689">1950</cx:pt>
          <cx:pt idx="1690">1950</cx:pt>
          <cx:pt idx="1691">2050</cx:pt>
          <cx:pt idx="1692">1950</cx:pt>
          <cx:pt idx="1693">1850</cx:pt>
          <cx:pt idx="1694">1950</cx:pt>
          <cx:pt idx="1695">1950</cx:pt>
          <cx:pt idx="1696">3900</cx:pt>
          <cx:pt idx="1697">3900</cx:pt>
          <cx:pt idx="1698">1950</cx:pt>
          <cx:pt idx="1699">1750</cx:pt>
          <cx:pt idx="1700">1750</cx:pt>
          <cx:pt idx="1701">1650</cx:pt>
          <cx:pt idx="1702">2200</cx:pt>
          <cx:pt idx="1703">2700</cx:pt>
          <cx:pt idx="1704">1950</cx:pt>
          <cx:pt idx="1705">2350</cx:pt>
          <cx:pt idx="1706">1750</cx:pt>
          <cx:pt idx="1707">2050</cx:pt>
          <cx:pt idx="1708">2500</cx:pt>
          <cx:pt idx="1709">1950</cx:pt>
          <cx:pt idx="1710">2700</cx:pt>
          <cx:pt idx="1711">2350</cx:pt>
          <cx:pt idx="1712">1950</cx:pt>
          <cx:pt idx="1713">1950</cx:pt>
          <cx:pt idx="1714">3900</cx:pt>
          <cx:pt idx="1715">1850</cx:pt>
          <cx:pt idx="1716">1950</cx:pt>
          <cx:pt idx="1717">1950</cx:pt>
          <cx:pt idx="1718">1850</cx:pt>
          <cx:pt idx="1719">1600</cx:pt>
          <cx:pt idx="1720">1950</cx:pt>
          <cx:pt idx="1721">1750</cx:pt>
          <cx:pt idx="1722">1750</cx:pt>
          <cx:pt idx="1723">1600</cx:pt>
          <cx:pt idx="1724">1950</cx:pt>
          <cx:pt idx="1725">1950</cx:pt>
          <cx:pt idx="1726">1950</cx:pt>
          <cx:pt idx="1727">1950</cx:pt>
          <cx:pt idx="1728">1950</cx:pt>
          <cx:pt idx="1729">1950</cx:pt>
          <cx:pt idx="1730">1650</cx:pt>
          <cx:pt idx="1731">1500</cx:pt>
          <cx:pt idx="1732">1950</cx:pt>
          <cx:pt idx="1733">1850</cx:pt>
          <cx:pt idx="1734">1850</cx:pt>
          <cx:pt idx="1735">1950</cx:pt>
          <cx:pt idx="1736">1750</cx:pt>
          <cx:pt idx="1737">1750</cx:pt>
          <cx:pt idx="1738">1650</cx:pt>
          <cx:pt idx="1739">2050</cx:pt>
          <cx:pt idx="1740">1950</cx:pt>
          <cx:pt idx="1741">1600</cx:pt>
          <cx:pt idx="1742">1500</cx:pt>
          <cx:pt idx="1743">1850</cx:pt>
          <cx:pt idx="1744">1750</cx:pt>
          <cx:pt idx="1745">1750</cx:pt>
          <cx:pt idx="1746">1750</cx:pt>
          <cx:pt idx="1747">1650</cx:pt>
          <cx:pt idx="1748">1650</cx:pt>
          <cx:pt idx="1749">1500</cx:pt>
          <cx:pt idx="1750">1950</cx:pt>
          <cx:pt idx="1751">1850</cx:pt>
          <cx:pt idx="1752">1650</cx:pt>
          <cx:pt idx="1753">1500</cx:pt>
          <cx:pt idx="1754">1950</cx:pt>
          <cx:pt idx="1755">1850</cx:pt>
          <cx:pt idx="1756">1850</cx:pt>
          <cx:pt idx="1757">1950</cx:pt>
          <cx:pt idx="1758">1750</cx:pt>
          <cx:pt idx="1759">1850</cx:pt>
          <cx:pt idx="1760">1850</cx:pt>
          <cx:pt idx="1761">1600</cx:pt>
          <cx:pt idx="1762">1500</cx:pt>
          <cx:pt idx="1763">1850</cx:pt>
          <cx:pt idx="1764">1750</cx:pt>
          <cx:pt idx="1765">1750</cx:pt>
          <cx:pt idx="1766">1750</cx:pt>
          <cx:pt idx="1767">1750</cx:pt>
          <cx:pt idx="1768">1950</cx:pt>
          <cx:pt idx="1769">1950</cx:pt>
          <cx:pt idx="1770">1600</cx:pt>
          <cx:pt idx="1771">1750</cx:pt>
          <cx:pt idx="1772">1750</cx:pt>
          <cx:pt idx="1773">1750</cx:pt>
          <cx:pt idx="1774">1750</cx:pt>
          <cx:pt idx="1775">1850</cx:pt>
          <cx:pt idx="1776">1600</cx:pt>
          <cx:pt idx="1777">2200</cx:pt>
          <cx:pt idx="1778">2050</cx:pt>
          <cx:pt idx="1779">2050</cx:pt>
          <cx:pt idx="1780">2200</cx:pt>
          <cx:pt idx="1781">2050</cx:pt>
          <cx:pt idx="1782">2500</cx:pt>
          <cx:pt idx="1783">2350</cx:pt>
          <cx:pt idx="1784">2350</cx:pt>
          <cx:pt idx="1785">2350</cx:pt>
          <cx:pt idx="1786">2500</cx:pt>
          <cx:pt idx="1787">2500</cx:pt>
          <cx:pt idx="1788">2200</cx:pt>
          <cx:pt idx="1789">2050</cx:pt>
          <cx:pt idx="1790">2350</cx:pt>
          <cx:pt idx="1791">2050</cx:pt>
          <cx:pt idx="1792">2500</cx:pt>
          <cx:pt idx="1793">2350</cx:pt>
          <cx:pt idx="1794">2350</cx:pt>
          <cx:pt idx="1795">2350</cx:pt>
          <cx:pt idx="1796">2700</cx:pt>
          <cx:pt idx="1797">2500</cx:pt>
          <cx:pt idx="1798">1600</cx:pt>
          <cx:pt idx="1799">2200</cx:pt>
          <cx:pt idx="1800">2200</cx:pt>
          <cx:pt idx="1801">2050</cx:pt>
          <cx:pt idx="1802">2350</cx:pt>
          <cx:pt idx="1803">2350</cx:pt>
          <cx:pt idx="1804">2500</cx:pt>
          <cx:pt idx="1805">2900</cx:pt>
          <cx:pt idx="1806">2500</cx:pt>
          <cx:pt idx="1807">2500</cx:pt>
          <cx:pt idx="1808">2900</cx:pt>
          <cx:pt idx="1809">3200</cx:pt>
          <cx:pt idx="1810">3200</cx:pt>
          <cx:pt idx="1811">2350</cx:pt>
          <cx:pt idx="1812">2350</cx:pt>
          <cx:pt idx="1813">2900</cx:pt>
          <cx:pt idx="1814">2500</cx:pt>
          <cx:pt idx="1815">2900</cx:pt>
          <cx:pt idx="1816">3200</cx:pt>
          <cx:pt idx="1817">3200</cx:pt>
          <cx:pt idx="1818">2350</cx:pt>
          <cx:pt idx="1819">2200</cx:pt>
          <cx:pt idx="1820">2350</cx:pt>
          <cx:pt idx="1821">2200</cx:pt>
          <cx:pt idx="1822">2350</cx:pt>
          <cx:pt idx="1823">2700</cx:pt>
          <cx:pt idx="1824">2500</cx:pt>
          <cx:pt idx="1825">2500</cx:pt>
          <cx:pt idx="1826">2500</cx:pt>
          <cx:pt idx="1827">2900</cx:pt>
          <cx:pt idx="1828">2500</cx:pt>
          <cx:pt idx="1829">2350</cx:pt>
          <cx:pt idx="1830">2500</cx:pt>
          <cx:pt idx="1831">2350</cx:pt>
          <cx:pt idx="1832">2500</cx:pt>
          <cx:pt idx="1833">2500</cx:pt>
          <cx:pt idx="1834">2500</cx:pt>
          <cx:pt idx="1835">2900</cx:pt>
          <cx:pt idx="1836">2200</cx:pt>
          <cx:pt idx="1837">2050</cx:pt>
          <cx:pt idx="1838">2050</cx:pt>
          <cx:pt idx="1839">2200</cx:pt>
          <cx:pt idx="1840">2050</cx:pt>
          <cx:pt idx="1841">2500</cx:pt>
          <cx:pt idx="1842">2350</cx:pt>
          <cx:pt idx="1843">2350</cx:pt>
          <cx:pt idx="1844">2350</cx:pt>
          <cx:pt idx="1845">2500</cx:pt>
          <cx:pt idx="1846">2500</cx:pt>
          <cx:pt idx="1847">2200</cx:pt>
          <cx:pt idx="1848">2050</cx:pt>
          <cx:pt idx="1849">2350</cx:pt>
          <cx:pt idx="1850">2050</cx:pt>
          <cx:pt idx="1851">2500</cx:pt>
          <cx:pt idx="1852">2350</cx:pt>
          <cx:pt idx="1853">2350</cx:pt>
          <cx:pt idx="1854">2350</cx:pt>
          <cx:pt idx="1855">2700</cx:pt>
          <cx:pt idx="1856">2500</cx:pt>
          <cx:pt idx="1857">2050</cx:pt>
          <cx:pt idx="1858">1950</cx:pt>
          <cx:pt idx="1859">1650</cx:pt>
          <cx:pt idx="1860">1750</cx:pt>
          <cx:pt idx="1861">2200</cx:pt>
          <cx:pt idx="1862">1950</cx:pt>
          <cx:pt idx="1863">1750</cx:pt>
          <cx:pt idx="1864">1950</cx:pt>
          <cx:pt idx="1865">1750</cx:pt>
          <cx:pt idx="1866">1600</cx:pt>
          <cx:pt idx="1867">2050</cx:pt>
          <cx:pt idx="1868">1950</cx:pt>
          <cx:pt idx="1869">2200</cx:pt>
          <cx:pt idx="1870">2200</cx:pt>
          <cx:pt idx="1871">2200</cx:pt>
          <cx:pt idx="1872">2500</cx:pt>
          <cx:pt idx="1873">2350</cx:pt>
          <cx:pt idx="1874">2500</cx:pt>
          <cx:pt idx="1875">2350</cx:pt>
          <cx:pt idx="1876">2200</cx:pt>
          <cx:pt idx="1877">2050</cx:pt>
          <cx:pt idx="1878">1950</cx:pt>
          <cx:pt idx="1879">2350</cx:pt>
          <cx:pt idx="1880">2350</cx:pt>
          <cx:pt idx="1881">2500</cx:pt>
          <cx:pt idx="1882">2900</cx:pt>
          <cx:pt idx="1883">2500</cx:pt>
          <cx:pt idx="1884">2500</cx:pt>
          <cx:pt idx="1885">3200</cx:pt>
          <cx:pt idx="1886">2900</cx:pt>
          <cx:pt idx="1887">2500</cx:pt>
          <cx:pt idx="1888">3200</cx:pt>
          <cx:pt idx="1889">2050</cx:pt>
          <cx:pt idx="1890">1950</cx:pt>
          <cx:pt idx="1891">2500</cx:pt>
          <cx:pt idx="1892">2350</cx:pt>
          <cx:pt idx="1893">2350</cx:pt>
          <cx:pt idx="1894">2700</cx:pt>
          <cx:pt idx="1895">3200</cx:pt>
          <cx:pt idx="1896">2700</cx:pt>
          <cx:pt idx="1897">2700</cx:pt>
          <cx:pt idx="1898">3200</cx:pt>
          <cx:pt idx="1899">2200</cx:pt>
          <cx:pt idx="1900">2200</cx:pt>
          <cx:pt idx="1901">2200</cx:pt>
          <cx:pt idx="1902">2500</cx:pt>
          <cx:pt idx="1903">2350</cx:pt>
          <cx:pt idx="1904">2500</cx:pt>
          <cx:pt idx="1905">2350</cx:pt>
          <cx:pt idx="1906">2200</cx:pt>
          <cx:pt idx="1907">1750</cx:pt>
          <cx:pt idx="1908">1600</cx:pt>
          <cx:pt idx="1909">2050</cx:pt>
          <cx:pt idx="1910">1950</cx:pt>
          <cx:pt idx="1911">1950</cx:pt>
          <cx:pt idx="1912">1750</cx:pt>
          <cx:pt idx="1913">1750</cx:pt>
          <cx:pt idx="1914">2050</cx:pt>
          <cx:pt idx="1915">1950</cx:pt>
          <cx:pt idx="1916">2200</cx:pt>
          <cx:pt idx="1917">2350</cx:pt>
          <cx:pt idx="1918">2700</cx:pt>
          <cx:pt idx="1919">2700</cx:pt>
          <cx:pt idx="1920">2700</cx:pt>
          <cx:pt idx="1921">2050</cx:pt>
          <cx:pt idx="1922">1950</cx:pt>
          <cx:pt idx="1923">2350</cx:pt>
          <cx:pt idx="1924">2350</cx:pt>
          <cx:pt idx="1925">2500</cx:pt>
          <cx:pt idx="1926">3200</cx:pt>
          <cx:pt idx="1927">2500</cx:pt>
          <cx:pt idx="1928">2700</cx:pt>
          <cx:pt idx="1929">3200</cx:pt>
          <cx:pt idx="1930">3200</cx:pt>
          <cx:pt idx="1931">2700</cx:pt>
          <cx:pt idx="1932">3500</cx:pt>
          <cx:pt idx="1933">2050</cx:pt>
          <cx:pt idx="1934">2050</cx:pt>
          <cx:pt idx="1935">2700</cx:pt>
          <cx:pt idx="1936">2500</cx:pt>
          <cx:pt idx="1937">2700</cx:pt>
          <cx:pt idx="1938">3200</cx:pt>
          <cx:pt idx="1939">2200</cx:pt>
          <cx:pt idx="1940">2350</cx:pt>
          <cx:pt idx="1941">2700</cx:pt>
          <cx:pt idx="1942">2700</cx:pt>
          <cx:pt idx="1943">2700</cx:pt>
          <cx:pt idx="1944">2050</cx:pt>
          <cx:pt idx="1945">1950</cx:pt>
          <cx:pt idx="1946">2050</cx:pt>
          <cx:pt idx="1947">1750</cx:pt>
          <cx:pt idx="1948">1750</cx:pt>
          <cx:pt idx="1949">2350</cx:pt>
          <cx:pt idx="1950">2200</cx:pt>
          <cx:pt idx="1951">2700</cx:pt>
          <cx:pt idx="1952">1750</cx:pt>
          <cx:pt idx="1953">1600</cx:pt>
          <cx:pt idx="1954">1950</cx:pt>
          <cx:pt idx="1955">1950</cx:pt>
          <cx:pt idx="1956">1850</cx:pt>
          <cx:pt idx="1957">1950</cx:pt>
          <cx:pt idx="1958">2900</cx:pt>
          <cx:pt idx="1959">2500</cx:pt>
          <cx:pt idx="1960">3200</cx:pt>
          <cx:pt idx="1961">2050</cx:pt>
          <cx:pt idx="1962">1850</cx:pt>
          <cx:pt idx="1963">2700</cx:pt>
          <cx:pt idx="1964">1750</cx:pt>
          <cx:pt idx="1965">1600</cx:pt>
          <cx:pt idx="1966">1950</cx:pt>
          <cx:pt idx="1967">1950</cx:pt>
          <cx:pt idx="1968">1850</cx:pt>
          <cx:pt idx="1969">1950</cx:pt>
          <cx:pt idx="1970">2050</cx:pt>
          <cx:pt idx="1971">1950</cx:pt>
          <cx:pt idx="1972">1650</cx:pt>
          <cx:pt idx="1973">1750</cx:pt>
          <cx:pt idx="1974">2200</cx:pt>
          <cx:pt idx="1975">1950</cx:pt>
          <cx:pt idx="1976">2500</cx:pt>
          <cx:pt idx="1977">2500</cx:pt>
          <cx:pt idx="1978">3200</cx:pt>
          <cx:pt idx="1979">2700</cx:pt>
          <cx:pt idx="1980">2350</cx:pt>
          <cx:pt idx="1981">2350</cx:pt>
          <cx:pt idx="1982">2700</cx:pt>
          <cx:pt idx="1983">3200</cx:pt>
          <cx:pt idx="1984">2500</cx:pt>
          <cx:pt idx="1985">2500</cx:pt>
          <cx:pt idx="1986">2900</cx:pt>
          <cx:pt idx="1987">2500</cx:pt>
          <cx:pt idx="1988">1650</cx:pt>
          <cx:pt idx="1989">1600</cx:pt>
          <cx:pt idx="1990">1850</cx:pt>
          <cx:pt idx="1991">1950</cx:pt>
          <cx:pt idx="1992">1950</cx:pt>
          <cx:pt idx="1993">1950</cx:pt>
          <cx:pt idx="1994">1850</cx:pt>
          <cx:pt idx="1995">3200</cx:pt>
          <cx:pt idx="1996">2500</cx:pt>
          <cx:pt idx="1997">2700</cx:pt>
          <cx:pt idx="1998">2700</cx:pt>
          <cx:pt idx="1999">2050</cx:pt>
          <cx:pt idx="2000">1950</cx:pt>
          <cx:pt idx="2001">2050</cx:pt>
          <cx:pt idx="2002">1450</cx:pt>
          <cx:pt idx="2003">1400</cx:pt>
          <cx:pt idx="2004">2500</cx:pt>
          <cx:pt idx="2005">2050</cx:pt>
          <cx:pt idx="2006">1950</cx:pt>
          <cx:pt idx="2007">1950</cx:pt>
          <cx:pt idx="2008">3900</cx:pt>
          <cx:pt idx="2009">3900</cx:pt>
          <cx:pt idx="2010">3900</cx:pt>
          <cx:pt idx="2011">1950</cx:pt>
          <cx:pt idx="2012">1950</cx:pt>
          <cx:pt idx="2013">1950</cx:pt>
          <cx:pt idx="2014">1950</cx:pt>
          <cx:pt idx="2015">2350</cx:pt>
          <cx:pt idx="2016">2200</cx:pt>
          <cx:pt idx="2017">1750</cx:pt>
          <cx:pt idx="2018">1850</cx:pt>
          <cx:pt idx="2019">1950</cx:pt>
          <cx:pt idx="2020">1950</cx:pt>
          <cx:pt idx="2021">1750</cx:pt>
          <cx:pt idx="2022">1750</cx:pt>
          <cx:pt idx="2023">1850</cx:pt>
          <cx:pt idx="2024">1950</cx:pt>
          <cx:pt idx="2025">1650</cx:pt>
          <cx:pt idx="2026">1600</cx:pt>
          <cx:pt idx="2027">1950</cx:pt>
          <cx:pt idx="2028">1950</cx:pt>
          <cx:pt idx="2029">1750</cx:pt>
          <cx:pt idx="2030">1650</cx:pt>
          <cx:pt idx="2031">1750</cx:pt>
          <cx:pt idx="2032">1750</cx:pt>
          <cx:pt idx="2033">2700</cx:pt>
          <cx:pt idx="2034">2700</cx:pt>
          <cx:pt idx="2035">2050</cx:pt>
          <cx:pt idx="2036">1750</cx:pt>
          <cx:pt idx="2037">1850</cx:pt>
          <cx:pt idx="2038">1950</cx:pt>
          <cx:pt idx="2039">1950</cx:pt>
          <cx:pt idx="2040">3500</cx:pt>
          <cx:pt idx="2041">3500</cx:pt>
          <cx:pt idx="2042">2200</cx:pt>
          <cx:pt idx="2043">1950</cx:pt>
          <cx:pt idx="2044">1950</cx:pt>
          <cx:pt idx="2045">2350</cx:pt>
          <cx:pt idx="2046">2200</cx:pt>
          <cx:pt idx="2047">2200</cx:pt>
          <cx:pt idx="2048">2050</cx:pt>
          <cx:pt idx="2049">1850</cx:pt>
          <cx:pt idx="2050">1950</cx:pt>
          <cx:pt idx="2051">1950</cx:pt>
          <cx:pt idx="2052">1850</cx:pt>
          <cx:pt idx="2053">1850</cx:pt>
          <cx:pt idx="2054">1650</cx:pt>
          <cx:pt idx="2055">1650</cx:pt>
          <cx:pt idx="2056">1950</cx:pt>
          <cx:pt idx="2057">2050</cx:pt>
          <cx:pt idx="2058">2350</cx:pt>
          <cx:pt idx="2059">2200</cx:pt>
          <cx:pt idx="2060">2200</cx:pt>
          <cx:pt idx="2061">2350</cx:pt>
          <cx:pt idx="2062">2200</cx:pt>
          <cx:pt idx="2063">2700</cx:pt>
          <cx:pt idx="2064">2700</cx:pt>
          <cx:pt idx="2065">1750</cx:pt>
          <cx:pt idx="2066">1750</cx:pt>
          <cx:pt idx="2067">1950</cx:pt>
          <cx:pt idx="2068">2050</cx:pt>
          <cx:pt idx="2069">1950</cx:pt>
          <cx:pt idx="2070">1850</cx:pt>
          <cx:pt idx="2071">1950</cx:pt>
          <cx:pt idx="2072">3500</cx:pt>
          <cx:pt idx="2073">3500</cx:pt>
          <cx:pt idx="2074">1950</cx:pt>
          <cx:pt idx="2075">1850</cx:pt>
          <cx:pt idx="2076">1750</cx:pt>
          <cx:pt idx="2077">1950</cx:pt>
          <cx:pt idx="2078">1850</cx:pt>
          <cx:pt idx="2079">1750</cx:pt>
          <cx:pt idx="2080">1650</cx:pt>
          <cx:pt idx="2081">1650</cx:pt>
          <cx:pt idx="2082">1950</cx:pt>
          <cx:pt idx="2083">2050</cx:pt>
          <cx:pt idx="2084">1950</cx:pt>
          <cx:pt idx="2085">1750</cx:pt>
          <cx:pt idx="2086">1950</cx:pt>
          <cx:pt idx="2087">2350</cx:pt>
          <cx:pt idx="2088">1950</cx:pt>
          <cx:pt idx="2089">2500</cx:pt>
          <cx:pt idx="2090">2350</cx:pt>
          <cx:pt idx="2091">1950</cx:pt>
          <cx:pt idx="2092">1950</cx:pt>
          <cx:pt idx="2093">1950</cx:pt>
          <cx:pt idx="2094">1950</cx:pt>
          <cx:pt idx="2095">1950</cx:pt>
          <cx:pt idx="2096">1850</cx:pt>
          <cx:pt idx="2097">1750</cx:pt>
          <cx:pt idx="2098">1650</cx:pt>
          <cx:pt idx="2099">1950</cx:pt>
          <cx:pt idx="2100">1750</cx:pt>
          <cx:pt idx="2101">1850</cx:pt>
          <cx:pt idx="2102">1850</cx:pt>
          <cx:pt idx="2103">1950</cx:pt>
          <cx:pt idx="2104">1850</cx:pt>
          <cx:pt idx="2105">1750</cx:pt>
          <cx:pt idx="2106">1650</cx:pt>
          <cx:pt idx="2107">1750</cx:pt>
          <cx:pt idx="2108">1950</cx:pt>
          <cx:pt idx="2109">1950</cx:pt>
          <cx:pt idx="2110">1950</cx:pt>
          <cx:pt idx="2111">1950</cx:pt>
          <cx:pt idx="2112">1950</cx:pt>
          <cx:pt idx="2113">1950</cx:pt>
          <cx:pt idx="2114">1950</cx:pt>
          <cx:pt idx="2115">1650</cx:pt>
          <cx:pt idx="2116">1600</cx:pt>
          <cx:pt idx="2117">1850</cx:pt>
          <cx:pt idx="2118">1950</cx:pt>
          <cx:pt idx="2119">1750</cx:pt>
          <cx:pt idx="2120">1750</cx:pt>
          <cx:pt idx="2121">1650</cx:pt>
          <cx:pt idx="2122">2050</cx:pt>
          <cx:pt idx="2123">1950</cx:pt>
          <cx:pt idx="2124">1600</cx:pt>
          <cx:pt idx="2125">1500</cx:pt>
          <cx:pt idx="2126">1850</cx:pt>
          <cx:pt idx="2127">1750</cx:pt>
          <cx:pt idx="2128">1750</cx:pt>
          <cx:pt idx="2129">1750</cx:pt>
          <cx:pt idx="2130">1850</cx:pt>
          <cx:pt idx="2131">1600</cx:pt>
          <cx:pt idx="2132">2050</cx:pt>
          <cx:pt idx="2133">1950</cx:pt>
          <cx:pt idx="2134">1650</cx:pt>
          <cx:pt idx="2135">1600</cx:pt>
          <cx:pt idx="2136">1850</cx:pt>
          <cx:pt idx="2137">1950</cx:pt>
          <cx:pt idx="2138">1750</cx:pt>
          <cx:pt idx="2139">1850</cx:pt>
          <cx:pt idx="2140">1850</cx:pt>
          <cx:pt idx="2141">1600</cx:pt>
          <cx:pt idx="2142">1500</cx:pt>
          <cx:pt idx="2143">1850</cx:pt>
          <cx:pt idx="2144">1750</cx:pt>
          <cx:pt idx="2145">1750</cx:pt>
          <cx:pt idx="2146">1750</cx:pt>
          <cx:pt idx="2147">1750</cx:pt>
          <cx:pt idx="2148">1750</cx:pt>
          <cx:pt idx="2149">1650</cx:pt>
          <cx:pt idx="2150">1750</cx:pt>
          <cx:pt idx="2151">1650</cx:pt>
          <cx:pt idx="2152">1650</cx:pt>
          <cx:pt idx="2153">1850</cx:pt>
          <cx:pt idx="2154">1850</cx:pt>
          <cx:pt idx="2155">2350</cx:pt>
          <cx:pt idx="2156">2050</cx:pt>
          <cx:pt idx="2157">2050</cx:pt>
          <cx:pt idx="2158">1950</cx:pt>
          <cx:pt idx="2159">2700</cx:pt>
          <cx:pt idx="2160">2350</cx:pt>
          <cx:pt idx="2161">2350</cx:pt>
          <cx:pt idx="2162">2350</cx:pt>
          <cx:pt idx="2163">2500</cx:pt>
          <cx:pt idx="2164">2500</cx:pt>
          <cx:pt idx="2165">2350</cx:pt>
          <cx:pt idx="2166">2050</cx:pt>
          <cx:pt idx="2167">2350</cx:pt>
          <cx:pt idx="2168">1950</cx:pt>
          <cx:pt idx="2169">2900</cx:pt>
          <cx:pt idx="2170">2350</cx:pt>
          <cx:pt idx="2171">2350</cx:pt>
          <cx:pt idx="2172">2350</cx:pt>
          <cx:pt idx="2173">2500</cx:pt>
          <cx:pt idx="2174">2700</cx:pt>
          <cx:pt idx="2175">1750</cx:pt>
          <cx:pt idx="2176">1600</cx:pt>
          <cx:pt idx="2177">2350</cx:pt>
          <cx:pt idx="2178">2050</cx:pt>
          <cx:pt idx="2179">2350</cx:pt>
          <cx:pt idx="2180">2350</cx:pt>
          <cx:pt idx="2181">2500</cx:pt>
          <cx:pt idx="2182">2500</cx:pt>
          <cx:pt idx="2183">2900</cx:pt>
          <cx:pt idx="2184">2500</cx:pt>
          <cx:pt idx="2185">2700</cx:pt>
          <cx:pt idx="2186">2500</cx:pt>
          <cx:pt idx="2187">2700</cx:pt>
          <cx:pt idx="2188">3200</cx:pt>
          <cx:pt idx="2189">3200</cx:pt>
          <cx:pt idx="2190">2500</cx:pt>
          <cx:pt idx="2191">2500</cx:pt>
          <cx:pt idx="2192">2900</cx:pt>
          <cx:pt idx="2193">2700</cx:pt>
          <cx:pt idx="2194">2700</cx:pt>
          <cx:pt idx="2195">3200</cx:pt>
          <cx:pt idx="2196">3200</cx:pt>
          <cx:pt idx="2197">1950</cx:pt>
          <cx:pt idx="2198">1650</cx:pt>
          <cx:pt idx="2199">1750</cx:pt>
          <cx:pt idx="2200">1750</cx:pt>
          <cx:pt idx="2201">1850</cx:pt>
          <cx:pt idx="2202">2200</cx:pt>
          <cx:pt idx="2203">2050</cx:pt>
          <cx:pt idx="2204">2500</cx:pt>
          <cx:pt idx="2205">2350</cx:pt>
          <cx:pt idx="2206">2350</cx:pt>
          <cx:pt idx="2207">2350</cx:pt>
          <cx:pt idx="2208">2700</cx:pt>
          <cx:pt idx="2209">2500</cx:pt>
          <cx:pt idx="2210">2700</cx:pt>
          <cx:pt idx="2211">2500</cx:pt>
          <cx:pt idx="2212">3200</cx:pt>
          <cx:pt idx="2213">2500</cx:pt>
          <cx:pt idx="2214">2350</cx:pt>
          <cx:pt idx="2215">2350</cx:pt>
          <cx:pt idx="2216">2350</cx:pt>
          <cx:pt idx="2217">2500</cx:pt>
          <cx:pt idx="2218">2700</cx:pt>
          <cx:pt idx="2219">2500</cx:pt>
          <cx:pt idx="2220">3200</cx:pt>
          <cx:pt idx="2221">2350</cx:pt>
          <cx:pt idx="2222">2050</cx:pt>
          <cx:pt idx="2223">2050</cx:pt>
          <cx:pt idx="2224">1950</cx:pt>
          <cx:pt idx="2225">2700</cx:pt>
          <cx:pt idx="2226">2350</cx:pt>
          <cx:pt idx="2227">2350</cx:pt>
          <cx:pt idx="2228">2350</cx:pt>
          <cx:pt idx="2229">2500</cx:pt>
          <cx:pt idx="2230">2500</cx:pt>
          <cx:pt idx="2231">2350</cx:pt>
          <cx:pt idx="2232">2050</cx:pt>
          <cx:pt idx="2233">2350</cx:pt>
          <cx:pt idx="2234">1950</cx:pt>
          <cx:pt idx="2235">2900</cx:pt>
          <cx:pt idx="2236">2350</cx:pt>
          <cx:pt idx="2237">2350</cx:pt>
          <cx:pt idx="2238">2350</cx:pt>
          <cx:pt idx="2239">2500</cx:pt>
          <cx:pt idx="2240">2700</cx:pt>
          <cx:pt idx="2241">2050</cx:pt>
          <cx:pt idx="2242">2500</cx:pt>
          <cx:pt idx="2243">1850</cx:pt>
          <cx:pt idx="2244">1850</cx:pt>
          <cx:pt idx="2245">1850</cx:pt>
          <cx:pt idx="2246">1750</cx:pt>
          <cx:pt idx="2247">2050</cx:pt>
          <cx:pt idx="2248">1950</cx:pt>
          <cx:pt idx="2249">2350</cx:pt>
          <cx:pt idx="2250">2050</cx:pt>
          <cx:pt idx="2251">2200</cx:pt>
          <cx:pt idx="2252">2900</cx:pt>
          <cx:pt idx="2253">2350</cx:pt>
          <cx:pt idx="2254">2500</cx:pt>
          <cx:pt idx="2255">2350</cx:pt>
          <cx:pt idx="2256">2700</cx:pt>
          <cx:pt idx="2257">2050</cx:pt>
          <cx:pt idx="2258">2500</cx:pt>
          <cx:pt idx="2259">2350</cx:pt>
          <cx:pt idx="2260">2350</cx:pt>
          <cx:pt idx="2261">2500</cx:pt>
          <cx:pt idx="2262">2900</cx:pt>
          <cx:pt idx="2263">2700</cx:pt>
          <cx:pt idx="2264">2700</cx:pt>
          <cx:pt idx="2265">3200</cx:pt>
          <cx:pt idx="2266">2900</cx:pt>
          <cx:pt idx="2267">2700</cx:pt>
          <cx:pt idx="2268">3200</cx:pt>
          <cx:pt idx="2269">2050</cx:pt>
          <cx:pt idx="2270">1950</cx:pt>
          <cx:pt idx="2271">2500</cx:pt>
          <cx:pt idx="2272">2500</cx:pt>
          <cx:pt idx="2273">2350</cx:pt>
          <cx:pt idx="2274">2700</cx:pt>
          <cx:pt idx="2275">3200</cx:pt>
          <cx:pt idx="2276">2500</cx:pt>
          <cx:pt idx="2277">2700</cx:pt>
          <cx:pt idx="2278">3200</cx:pt>
          <cx:pt idx="2279">2350</cx:pt>
          <cx:pt idx="2280">2050</cx:pt>
          <cx:pt idx="2281">2200</cx:pt>
          <cx:pt idx="2282">2900</cx:pt>
          <cx:pt idx="2283">2350</cx:pt>
          <cx:pt idx="2284">2500</cx:pt>
          <cx:pt idx="2285">2350</cx:pt>
          <cx:pt idx="2286">2700</cx:pt>
          <cx:pt idx="2287">2050</cx:pt>
          <cx:pt idx="2288">1850</cx:pt>
          <cx:pt idx="2289">1750</cx:pt>
          <cx:pt idx="2290">2050</cx:pt>
          <cx:pt idx="2291">1950</cx:pt>
          <cx:pt idx="2292">1850</cx:pt>
          <cx:pt idx="2293">1750</cx:pt>
          <cx:pt idx="2294">1750</cx:pt>
          <cx:pt idx="2295">2050</cx:pt>
          <cx:pt idx="2296">1950</cx:pt>
          <cx:pt idx="2297">2050</cx:pt>
          <cx:pt idx="2298">2350</cx:pt>
          <cx:pt idx="2299">2500</cx:pt>
          <cx:pt idx="2300">2500</cx:pt>
          <cx:pt idx="2301">2900</cx:pt>
          <cx:pt idx="2302">2700</cx:pt>
          <cx:pt idx="2303">2500</cx:pt>
          <cx:pt idx="2304">2500</cx:pt>
          <cx:pt idx="2305">2700</cx:pt>
          <cx:pt idx="2306">2900</cx:pt>
          <cx:pt idx="2307">2700</cx:pt>
          <cx:pt idx="2308">2700</cx:pt>
          <cx:pt idx="2309">3500</cx:pt>
          <cx:pt idx="2310">2900</cx:pt>
          <cx:pt idx="2311">2700</cx:pt>
          <cx:pt idx="2312">3500</cx:pt>
          <cx:pt idx="2313">2050</cx:pt>
          <cx:pt idx="2314">2050</cx:pt>
          <cx:pt idx="2315">2700</cx:pt>
          <cx:pt idx="2316">2500</cx:pt>
          <cx:pt idx="2317">2700</cx:pt>
          <cx:pt idx="2318">3200</cx:pt>
          <cx:pt idx="2319">2050</cx:pt>
          <cx:pt idx="2320">2350</cx:pt>
          <cx:pt idx="2321">2500</cx:pt>
          <cx:pt idx="2322">2500</cx:pt>
          <cx:pt idx="2323">2900</cx:pt>
          <cx:pt idx="2324">2050</cx:pt>
          <cx:pt idx="2325">1950</cx:pt>
          <cx:pt idx="2326">2050</cx:pt>
          <cx:pt idx="2327">1750</cx:pt>
          <cx:pt idx="2328">1750</cx:pt>
          <cx:pt idx="2329">2350</cx:pt>
          <cx:pt idx="2330">2050</cx:pt>
          <cx:pt idx="2331">2500</cx:pt>
          <cx:pt idx="2332">1850</cx:pt>
          <cx:pt idx="2333">1950</cx:pt>
          <cx:pt idx="2334">2350</cx:pt>
          <cx:pt idx="2335">2350</cx:pt>
          <cx:pt idx="2336">2900</cx:pt>
          <cx:pt idx="2337">2700</cx:pt>
          <cx:pt idx="2338">3200</cx:pt>
          <cx:pt idx="2339">1950</cx:pt>
          <cx:pt idx="2340">1750</cx:pt>
          <cx:pt idx="2341">1850</cx:pt>
          <cx:pt idx="2342">2200</cx:pt>
          <cx:pt idx="2343">2050</cx:pt>
          <cx:pt idx="2344">2050</cx:pt>
          <cx:pt idx="2345">1950</cx:pt>
          <cx:pt idx="2346">2500</cx:pt>
          <cx:pt idx="2347">1850</cx:pt>
          <cx:pt idx="2348">1950</cx:pt>
          <cx:pt idx="2349">1950</cx:pt>
          <cx:pt idx="2350">2050</cx:pt>
          <cx:pt idx="2351">1850</cx:pt>
          <cx:pt idx="2352">1850</cx:pt>
          <cx:pt idx="2353">2050</cx:pt>
          <cx:pt idx="2354">2050</cx:pt>
          <cx:pt idx="2355">1950</cx:pt>
          <cx:pt idx="2356">1950</cx:pt>
          <cx:pt idx="2357">2050</cx:pt>
          <cx:pt idx="2358">3200</cx:pt>
          <cx:pt idx="2359">2700</cx:pt>
          <cx:pt idx="2360">2500</cx:pt>
          <cx:pt idx="2361">2700</cx:pt>
          <cx:pt idx="2362">3500</cx:pt>
          <cx:pt idx="2363">1950</cx:pt>
          <cx:pt idx="2364">3500</cx:pt>
          <cx:pt idx="2365">2900</cx:pt>
          <cx:pt idx="2366">1650</cx:pt>
          <cx:pt idx="2367">1850</cx:pt>
          <cx:pt idx="2368">3200</cx:pt>
          <cx:pt idx="2369">2050</cx:pt>
          <cx:pt idx="2370">1950</cx:pt>
          <cx:pt idx="2371">2050</cx:pt>
          <cx:pt idx="2372">1500</cx:pt>
          <cx:pt idx="2373">1450</cx:pt>
          <cx:pt idx="2374">1750</cx:pt>
          <cx:pt idx="2375">1750</cx:pt>
          <cx:pt idx="2376">1950</cx:pt>
          <cx:pt idx="2377">1950</cx:pt>
          <cx:pt idx="2378">1950</cx:pt>
          <cx:pt idx="2379">1950</cx:pt>
          <cx:pt idx="2380">1950</cx:pt>
          <cx:pt idx="2381">1850</cx:pt>
          <cx:pt idx="2382">1950</cx:pt>
          <cx:pt idx="2383">1950</cx:pt>
          <cx:pt idx="2384">1650</cx:pt>
          <cx:pt idx="2385">1500</cx:pt>
          <cx:pt idx="2386">1950</cx:pt>
          <cx:pt idx="2387">2050</cx:pt>
          <cx:pt idx="2388">1950</cx:pt>
          <cx:pt idx="2389">1850</cx:pt>
          <cx:pt idx="2390">1950</cx:pt>
          <cx:pt idx="2391">1950</cx:pt>
          <cx:pt idx="2392">2200</cx:pt>
          <cx:pt idx="2393">1950</cx:pt>
          <cx:pt idx="2394">1950</cx:pt>
          <cx:pt idx="2395">2200</cx:pt>
          <cx:pt idx="2396">2200</cx:pt>
          <cx:pt idx="2397">1750</cx:pt>
          <cx:pt idx="2398">1650</cx:pt>
          <cx:pt idx="2399">1950</cx:pt>
          <cx:pt idx="2400">2050</cx:pt>
          <cx:pt idx="2401">2200</cx:pt>
          <cx:pt idx="2402">2200</cx:pt>
          <cx:pt idx="2403">2200</cx:pt>
          <cx:pt idx="2404">2700</cx:pt>
          <cx:pt idx="2405">1750</cx:pt>
          <cx:pt idx="2406">1750</cx:pt>
          <cx:pt idx="2407">1950</cx:pt>
          <cx:pt idx="2408">1950</cx:pt>
          <cx:pt idx="2409">1950</cx:pt>
          <cx:pt idx="2410">1950</cx:pt>
          <cx:pt idx="2411">1750</cx:pt>
          <cx:pt idx="2412">1750</cx:pt>
          <cx:pt idx="2413">1650</cx:pt>
          <cx:pt idx="2414">1950</cx:pt>
          <cx:pt idx="2415">1850</cx:pt>
          <cx:pt idx="2416">1950</cx:pt>
          <cx:pt idx="2417">2050</cx:pt>
          <cx:pt idx="2418">1950</cx:pt>
          <cx:pt idx="2419">2350</cx:pt>
          <cx:pt idx="2420">1750</cx:pt>
          <cx:pt idx="2421">1950</cx:pt>
          <cx:pt idx="2422">2350</cx:pt>
          <cx:pt idx="2423">1950</cx:pt>
          <cx:pt idx="2424">2500</cx:pt>
          <cx:pt idx="2425">1950</cx:pt>
          <cx:pt idx="2426">1950</cx:pt>
          <cx:pt idx="2427">1950</cx:pt>
          <cx:pt idx="2428">1950</cx:pt>
          <cx:pt idx="2429">1850</cx:pt>
          <cx:pt idx="2430">1650</cx:pt>
          <cx:pt idx="2431">1950</cx:pt>
          <cx:pt idx="2432">1750</cx:pt>
          <cx:pt idx="2433">1750</cx:pt>
          <cx:pt idx="2434">1650</cx:pt>
          <cx:pt idx="2435">1950</cx:pt>
          <cx:pt idx="2436">1850</cx:pt>
          <cx:pt idx="2437">1950</cx:pt>
          <cx:pt idx="2438">1950</cx:pt>
          <cx:pt idx="2439">1950</cx:pt>
          <cx:pt idx="2440">1950</cx:pt>
          <cx:pt idx="2441">1950</cx:pt>
          <cx:pt idx="2442">1950</cx:pt>
          <cx:pt idx="2443">1650</cx:pt>
          <cx:pt idx="2444">1600</cx:pt>
          <cx:pt idx="2445">1850</cx:pt>
          <cx:pt idx="2446">1950</cx:pt>
          <cx:pt idx="2447">1950</cx:pt>
          <cx:pt idx="2448">1650</cx:pt>
          <cx:pt idx="2449">1600</cx:pt>
          <cx:pt idx="2450">1950</cx:pt>
          <cx:pt idx="2451">1850</cx:pt>
          <cx:pt idx="2452">1950</cx:pt>
          <cx:pt idx="2453">1850</cx:pt>
          <cx:pt idx="2454">1500</cx:pt>
          <cx:pt idx="2455">1950</cx:pt>
          <cx:pt idx="2456">2050</cx:pt>
          <cx:pt idx="2457">1650</cx:pt>
          <cx:pt idx="2458">1600</cx:pt>
          <cx:pt idx="2459">1850</cx:pt>
          <cx:pt idx="2460">1950</cx:pt>
          <cx:pt idx="2461">1950</cx:pt>
          <cx:pt idx="2462">1750</cx:pt>
          <cx:pt idx="2463">1950</cx:pt>
          <cx:pt idx="2464">1850</cx:pt>
          <cx:pt idx="2465">1950</cx:pt>
          <cx:pt idx="2466">1850</cx:pt>
          <cx:pt idx="2467">2050</cx:pt>
          <cx:pt idx="2468">2050</cx:pt>
          <cx:pt idx="2469">1950</cx:pt>
          <cx:pt idx="2470">2500</cx:pt>
          <cx:pt idx="2471">2350</cx:pt>
          <cx:pt idx="2472">2350</cx:pt>
          <cx:pt idx="2473">2350</cx:pt>
          <cx:pt idx="2474">2900</cx:pt>
          <cx:pt idx="2475">2500</cx:pt>
          <cx:pt idx="2476">3900</cx:pt>
          <cx:pt idx="2477">2350</cx:pt>
          <cx:pt idx="2478">2350</cx:pt>
          <cx:pt idx="2479">1950</cx:pt>
          <cx:pt idx="2480">2700</cx:pt>
          <cx:pt idx="2481">2350</cx:pt>
          <cx:pt idx="2482">2350</cx:pt>
          <cx:pt idx="2483">2700</cx:pt>
          <cx:pt idx="2484">2900</cx:pt>
          <cx:pt idx="2485">2700</cx:pt>
          <cx:pt idx="2486">1650</cx:pt>
          <cx:pt idx="2487">2200</cx:pt>
          <cx:pt idx="2488">2050</cx:pt>
          <cx:pt idx="2489">2350</cx:pt>
          <cx:pt idx="2490">2200</cx:pt>
          <cx:pt idx="2491">2350</cx:pt>
          <cx:pt idx="2492">2500</cx:pt>
          <cx:pt idx="2493">2700</cx:pt>
          <cx:pt idx="2494">2700</cx:pt>
          <cx:pt idx="2495">2500</cx:pt>
          <cx:pt idx="2496">2500</cx:pt>
          <cx:pt idx="2497">2700</cx:pt>
          <cx:pt idx="2498">3200</cx:pt>
          <cx:pt idx="2499">3200</cx:pt>
          <cx:pt idx="2500">2500</cx:pt>
          <cx:pt idx="2501">2500</cx:pt>
          <cx:pt idx="2502">2900</cx:pt>
          <cx:pt idx="2503">2500</cx:pt>
          <cx:pt idx="2504">2900</cx:pt>
          <cx:pt idx="2505">3200</cx:pt>
          <cx:pt idx="2506">3200</cx:pt>
          <cx:pt idx="2507">1950</cx:pt>
          <cx:pt idx="2508">1650</cx:pt>
          <cx:pt idx="2509">1750</cx:pt>
          <cx:pt idx="2510">1750</cx:pt>
          <cx:pt idx="2511">1850</cx:pt>
          <cx:pt idx="2512">2200</cx:pt>
          <cx:pt idx="2513">1950</cx:pt>
          <cx:pt idx="2514">2500</cx:pt>
          <cx:pt idx="2515">2200</cx:pt>
          <cx:pt idx="2516">2200</cx:pt>
          <cx:pt idx="2517">2200</cx:pt>
          <cx:pt idx="2518">2700</cx:pt>
          <cx:pt idx="2519">2500</cx:pt>
          <cx:pt idx="2520">2500</cx:pt>
          <cx:pt idx="2521">2700</cx:pt>
          <cx:pt idx="2522">2500</cx:pt>
          <cx:pt idx="2523">2900</cx:pt>
          <cx:pt idx="2524">2700</cx:pt>
          <cx:pt idx="2525">2350</cx:pt>
          <cx:pt idx="2526">2350</cx:pt>
          <cx:pt idx="2527">2350</cx:pt>
          <cx:pt idx="2528">2350</cx:pt>
          <cx:pt idx="2529">2500</cx:pt>
          <cx:pt idx="2530">2500</cx:pt>
          <cx:pt idx="2531">2700</cx:pt>
          <cx:pt idx="2532">2500</cx:pt>
          <cx:pt idx="2533">2900</cx:pt>
          <cx:pt idx="2534">2050</cx:pt>
          <cx:pt idx="2535">2050</cx:pt>
          <cx:pt idx="2536">1950</cx:pt>
          <cx:pt idx="2537">2500</cx:pt>
          <cx:pt idx="2538">2350</cx:pt>
          <cx:pt idx="2539">2350</cx:pt>
          <cx:pt idx="2540">2350</cx:pt>
          <cx:pt idx="2541">2900</cx:pt>
          <cx:pt idx="2542">2500</cx:pt>
          <cx:pt idx="2543">2350</cx:pt>
          <cx:pt idx="2544">2350</cx:pt>
          <cx:pt idx="2545">1950</cx:pt>
          <cx:pt idx="2546">2700</cx:pt>
          <cx:pt idx="2547">2350</cx:pt>
          <cx:pt idx="2548">2350</cx:pt>
          <cx:pt idx="2549">2700</cx:pt>
          <cx:pt idx="2550">2900</cx:pt>
          <cx:pt idx="2551">2700</cx:pt>
          <cx:pt idx="2552">2050</cx:pt>
          <cx:pt idx="2553">1750</cx:pt>
          <cx:pt idx="2554">1750</cx:pt>
          <cx:pt idx="2555">1750</cx:pt>
          <cx:pt idx="2556">1750</cx:pt>
          <cx:pt idx="2557">1600</cx:pt>
          <cx:pt idx="2558">1850</cx:pt>
          <cx:pt idx="2559">1850</cx:pt>
          <cx:pt idx="2560">1750</cx:pt>
          <cx:pt idx="2561">1750</cx:pt>
          <cx:pt idx="2562">1650</cx:pt>
          <cx:pt idx="2563">1500</cx:pt>
          <cx:pt idx="2564">1650</cx:pt>
          <cx:pt idx="2565">1850</cx:pt>
          <cx:pt idx="2566">1850</cx:pt>
          <cx:pt idx="2567">1850</cx:pt>
          <cx:pt idx="2568">1850</cx:pt>
          <cx:pt idx="2569">1850</cx:pt>
          <cx:pt idx="2570">1750</cx:pt>
          <cx:pt idx="2571">2050</cx:pt>
          <cx:pt idx="2572">2350</cx:pt>
          <cx:pt idx="2573">2500</cx:pt>
          <cx:pt idx="2574">2350</cx:pt>
          <cx:pt idx="2575">2350</cx:pt>
          <cx:pt idx="2576">2700</cx:pt>
          <cx:pt idx="2577">2350</cx:pt>
          <cx:pt idx="2578">2350</cx:pt>
          <cx:pt idx="2579">2500</cx:pt>
          <cx:pt idx="2580">2700</cx:pt>
          <cx:pt idx="2581">2700</cx:pt>
          <cx:pt idx="2582">2500</cx:pt>
          <cx:pt idx="2583">3200</cx:pt>
          <cx:pt idx="2584">2500</cx:pt>
          <cx:pt idx="2585">2700</cx:pt>
          <cx:pt idx="2586">2500</cx:pt>
          <cx:pt idx="2587">3200</cx:pt>
          <cx:pt idx="2588">1950</cx:pt>
          <cx:pt idx="2589">1950</cx:pt>
          <cx:pt idx="2590">2050</cx:pt>
          <cx:pt idx="2591">2700</cx:pt>
          <cx:pt idx="2592">2350</cx:pt>
          <cx:pt idx="2593">2700</cx:pt>
          <cx:pt idx="2594">2900</cx:pt>
          <cx:pt idx="2595">2700</cx:pt>
          <cx:pt idx="2596">2500</cx:pt>
          <cx:pt idx="2597">2700</cx:pt>
          <cx:pt idx="2598">3200</cx:pt>
          <cx:pt idx="2599">2350</cx:pt>
          <cx:pt idx="2600">2500</cx:pt>
          <cx:pt idx="2601">2350</cx:pt>
          <cx:pt idx="2602">2350</cx:pt>
          <cx:pt idx="2603">2700</cx:pt>
          <cx:pt idx="2604">1850</cx:pt>
          <cx:pt idx="2605">1750</cx:pt>
          <cx:pt idx="2606">2050</cx:pt>
          <cx:pt idx="2607">1850</cx:pt>
          <cx:pt idx="2608">2050</cx:pt>
          <cx:pt idx="2609">2200</cx:pt>
          <cx:pt idx="2610">2500</cx:pt>
          <cx:pt idx="2611">2700</cx:pt>
          <cx:pt idx="2612">2500</cx:pt>
          <cx:pt idx="2613">2200</cx:pt>
          <cx:pt idx="2614">1950</cx:pt>
          <cx:pt idx="2615">2350</cx:pt>
          <cx:pt idx="2616">2500</cx:pt>
          <cx:pt idx="2617">2700</cx:pt>
          <cx:pt idx="2618">2900</cx:pt>
          <cx:pt idx="2619">2700</cx:pt>
          <cx:pt idx="2620">2700</cx:pt>
          <cx:pt idx="2621">3200</cx:pt>
          <cx:pt idx="2622">2900</cx:pt>
          <cx:pt idx="2623">2700</cx:pt>
          <cx:pt idx="2624">3500</cx:pt>
          <cx:pt idx="2625">2050</cx:pt>
          <cx:pt idx="2626">2050</cx:pt>
          <cx:pt idx="2627">2200</cx:pt>
          <cx:pt idx="2628">2500</cx:pt>
          <cx:pt idx="2629">2700</cx:pt>
          <cx:pt idx="2630">2900</cx:pt>
          <cx:pt idx="2631">2200</cx:pt>
          <cx:pt idx="2632">2500</cx:pt>
          <cx:pt idx="2633">2700</cx:pt>
          <cx:pt idx="2634">2500</cx:pt>
          <cx:pt idx="2635">2050</cx:pt>
          <cx:pt idx="2636">2350</cx:pt>
          <cx:pt idx="2637">2050</cx:pt>
          <cx:pt idx="2638">2500</cx:pt>
          <cx:pt idx="2639">1950</cx:pt>
          <cx:pt idx="2640">1950</cx:pt>
          <cx:pt idx="2641">2200</cx:pt>
          <cx:pt idx="2642">2350</cx:pt>
          <cx:pt idx="2643">2700</cx:pt>
          <cx:pt idx="2644">3200</cx:pt>
          <cx:pt idx="2645">1950</cx:pt>
          <cx:pt idx="2646">1750</cx:pt>
          <cx:pt idx="2647">1850</cx:pt>
          <cx:pt idx="2648">2200</cx:pt>
          <cx:pt idx="2649">1950</cx:pt>
          <cx:pt idx="2650">2050</cx:pt>
          <cx:pt idx="2651">1950</cx:pt>
          <cx:pt idx="2652">2500</cx:pt>
          <cx:pt idx="2653">1950</cx:pt>
          <cx:pt idx="2654">1950</cx:pt>
          <cx:pt idx="2655">1950</cx:pt>
          <cx:pt idx="2656">2050</cx:pt>
          <cx:pt idx="2657">1850</cx:pt>
          <cx:pt idx="2658">1850</cx:pt>
          <cx:pt idx="2659">2050</cx:pt>
          <cx:pt idx="2660">1950</cx:pt>
          <cx:pt idx="2661">1450</cx:pt>
          <cx:pt idx="2662">1950</cx:pt>
          <cx:pt idx="2663">2200</cx:pt>
          <cx:pt idx="2664">2050</cx:pt>
          <cx:pt idx="2665">3200</cx:pt>
          <cx:pt idx="2666">2700</cx:pt>
          <cx:pt idx="2667">3200</cx:pt>
          <cx:pt idx="2668">1950</cx:pt>
          <cx:pt idx="2669">3500</cx:pt>
          <cx:pt idx="2670">3200</cx:pt>
          <cx:pt idx="2671">1650</cx:pt>
          <cx:pt idx="2672">1850</cx:pt>
          <cx:pt idx="2673">3200</cx:pt>
          <cx:pt idx="2674">2700</cx:pt>
          <cx:pt idx="2675">2350</cx:pt>
          <cx:pt idx="2676">3200</cx:pt>
          <cx:pt idx="2677">2200</cx:pt>
          <cx:pt idx="2678">2050</cx:pt>
          <cx:pt idx="2679">1950</cx:pt>
          <cx:pt idx="2680">2050</cx:pt>
          <cx:pt idx="2681">1500</cx:pt>
          <cx:pt idx="2682">1450</cx:pt>
          <cx:pt idx="2683">1600</cx:pt>
          <cx:pt idx="2684">1600</cx:pt>
          <cx:pt idx="2685">1950</cx:pt>
          <cx:pt idx="2686">1950</cx:pt>
          <cx:pt idx="2687">1950</cx:pt>
          <cx:pt idx="2688">1950</cx:pt>
          <cx:pt idx="2689">2700</cx:pt>
          <cx:pt idx="2690">2700</cx:pt>
          <cx:pt idx="2691">1850</cx:pt>
          <cx:pt idx="2692">1950</cx:pt>
          <cx:pt idx="2693">1950</cx:pt>
          <cx:pt idx="2694">1950</cx:pt>
          <cx:pt idx="2695">1650</cx:pt>
          <cx:pt idx="2696">1600</cx:pt>
          <cx:pt idx="2697">1850</cx:pt>
          <cx:pt idx="2698">2050</cx:pt>
          <cx:pt idx="2699">1850</cx:pt>
          <cx:pt idx="2700">1950</cx:pt>
          <cx:pt idx="2701">1950</cx:pt>
          <cx:pt idx="2702">1950</cx:pt>
          <cx:pt idx="2703">2200</cx:pt>
          <cx:pt idx="2704">2200</cx:pt>
          <cx:pt idx="2705">2050</cx:pt>
          <cx:pt idx="2706">1950</cx:pt>
          <cx:pt idx="2707">1750</cx:pt>
          <cx:pt idx="2708">1650</cx:pt>
          <cx:pt idx="2709">2200</cx:pt>
          <cx:pt idx="2710">2200</cx:pt>
          <cx:pt idx="2711">2200</cx:pt>
          <cx:pt idx="2712">2700</cx:pt>
          <cx:pt idx="2713">1750</cx:pt>
          <cx:pt idx="2714">1950</cx:pt>
          <cx:pt idx="2715">2350</cx:pt>
          <cx:pt idx="2716">2700</cx:pt>
          <cx:pt idx="2717">2500</cx:pt>
          <cx:pt idx="2718">2200</cx:pt>
          <cx:pt idx="2719">2350</cx:pt>
          <cx:pt idx="2720">2350</cx:pt>
          <cx:pt idx="2721">2050</cx:pt>
          <cx:pt idx="2722">1750</cx:pt>
          <cx:pt idx="2723">1950</cx:pt>
          <cx:pt idx="2724">1950</cx:pt>
          <cx:pt idx="2725">1950</cx:pt>
          <cx:pt idx="2726">1950</cx:pt>
          <cx:pt idx="2727">1950</cx:pt>
          <cx:pt idx="2728">1750</cx:pt>
          <cx:pt idx="2729">1750</cx:pt>
          <cx:pt idx="2730">1600</cx:pt>
          <cx:pt idx="2731">1950</cx:pt>
          <cx:pt idx="2732">1950</cx:pt>
          <cx:pt idx="2733">1950</cx:pt>
          <cx:pt idx="2734">2050</cx:pt>
          <cx:pt idx="2735">2200</cx:pt>
          <cx:pt idx="2736">1950</cx:pt>
          <cx:pt idx="2737">2350</cx:pt>
          <cx:pt idx="2738">1950</cx:pt>
          <cx:pt idx="2739">2500</cx:pt>
          <cx:pt idx="2740">2350</cx:pt>
          <cx:pt idx="2741">1950</cx:pt>
          <cx:pt idx="2742">1950</cx:pt>
          <cx:pt idx="2743">1950</cx:pt>
          <cx:pt idx="2744">1950</cx:pt>
          <cx:pt idx="2745">1750</cx:pt>
          <cx:pt idx="2746">1600</cx:pt>
          <cx:pt idx="2747">1950</cx:pt>
          <cx:pt idx="2748">1750</cx:pt>
          <cx:pt idx="2749">1750</cx:pt>
          <cx:pt idx="2750">1600</cx:pt>
          <cx:pt idx="2751">1950</cx:pt>
          <cx:pt idx="2752">1950</cx:pt>
          <cx:pt idx="2753">1950</cx:pt>
          <cx:pt idx="2754">2050</cx:pt>
          <cx:pt idx="2755">2050</cx:pt>
          <cx:pt idx="2756">1950</cx:pt>
          <cx:pt idx="2757">1950</cx:pt>
          <cx:pt idx="2758">2050</cx:pt>
          <cx:pt idx="2759">1650</cx:pt>
          <cx:pt idx="2760">1600</cx:pt>
          <cx:pt idx="2761">1850</cx:pt>
          <cx:pt idx="2762">1950</cx:pt>
          <cx:pt idx="2763">1950</cx:pt>
          <cx:pt idx="2764">1750</cx:pt>
          <cx:pt idx="2765">1600</cx:pt>
          <cx:pt idx="2766">1950</cx:pt>
          <cx:pt idx="2767">1850</cx:pt>
          <cx:pt idx="2768">1850</cx:pt>
          <cx:pt idx="2769">1850</cx:pt>
          <cx:pt idx="2770">1750</cx:pt>
          <cx:pt idx="2771">1500</cx:pt>
          <cx:pt idx="2772">1950</cx:pt>
          <cx:pt idx="2773">1850</cx:pt>
          <cx:pt idx="2774">2050</cx:pt>
          <cx:pt idx="2775">1950</cx:pt>
          <cx:pt idx="2776">1650</cx:pt>
          <cx:pt idx="2777">1600</cx:pt>
          <cx:pt idx="2778">1850</cx:pt>
          <cx:pt idx="2779">1950</cx:pt>
          <cx:pt idx="2780">1950</cx:pt>
          <cx:pt idx="2781">1750</cx:pt>
          <cx:pt idx="2782">1950</cx:pt>
          <cx:pt idx="2783">1850</cx:pt>
          <cx:pt idx="2784">1850</cx:pt>
          <cx:pt idx="2785">1850</cx:pt>
          <cx:pt idx="2786">2050</cx:pt>
          <cx:pt idx="2787">2050</cx:pt>
          <cx:pt idx="2788">2050</cx:pt>
          <cx:pt idx="2789">2050</cx:pt>
          <cx:pt idx="2790">2350</cx:pt>
          <cx:pt idx="2791">2200</cx:pt>
          <cx:pt idx="2792">2350</cx:pt>
          <cx:pt idx="2793">2700</cx:pt>
          <cx:pt idx="2794">2500</cx:pt>
          <cx:pt idx="2795">2500</cx:pt>
          <cx:pt idx="2796">3500</cx:pt>
          <cx:pt idx="2797">2200</cx:pt>
          <cx:pt idx="2798">2050</cx:pt>
          <cx:pt idx="2799">2050</cx:pt>
          <cx:pt idx="2800">2050</cx:pt>
          <cx:pt idx="2801">2500</cx:pt>
          <cx:pt idx="2802">2350</cx:pt>
          <cx:pt idx="2803">2500</cx:pt>
          <cx:pt idx="2804">2700</cx:pt>
          <cx:pt idx="2805">2700</cx:pt>
          <cx:pt idx="2806">2500</cx:pt>
          <cx:pt idx="2807">1650</cx:pt>
          <cx:pt idx="2808">2200</cx:pt>
          <cx:pt idx="2809">2050</cx:pt>
          <cx:pt idx="2810">2500</cx:pt>
          <cx:pt idx="2811">2500</cx:pt>
          <cx:pt idx="2812">2200</cx:pt>
          <cx:pt idx="2813">2500</cx:pt>
          <cx:pt idx="2814">2500</cx:pt>
          <cx:pt idx="2815">2700</cx:pt>
          <cx:pt idx="2816">2700</cx:pt>
          <cx:pt idx="2817">2500</cx:pt>
          <cx:pt idx="2818">2900</cx:pt>
          <cx:pt idx="2819">3200</cx:pt>
          <cx:pt idx="2820">3200</cx:pt>
          <cx:pt idx="2821">2500</cx:pt>
          <cx:pt idx="2822">2500</cx:pt>
          <cx:pt idx="2823">2900</cx:pt>
          <cx:pt idx="2824">2500</cx:pt>
          <cx:pt idx="2825">2900</cx:pt>
          <cx:pt idx="2826">3200</cx:pt>
          <cx:pt idx="2827">3200</cx:pt>
          <cx:pt idx="2828">1850</cx:pt>
          <cx:pt idx="2829">1950</cx:pt>
          <cx:pt idx="2830">2200</cx:pt>
          <cx:pt idx="2831">2050</cx:pt>
          <cx:pt idx="2832">2200</cx:pt>
          <cx:pt idx="2833">2200</cx:pt>
          <cx:pt idx="2834">2200</cx:pt>
          <cx:pt idx="2835">2500</cx:pt>
          <cx:pt idx="2836">2500</cx:pt>
          <cx:pt idx="2837">2700</cx:pt>
          <cx:pt idx="2838">2500</cx:pt>
          <cx:pt idx="2839">2700</cx:pt>
          <cx:pt idx="2840">2200</cx:pt>
          <cx:pt idx="2841">2200</cx:pt>
          <cx:pt idx="2842">2200</cx:pt>
          <cx:pt idx="2843">2500</cx:pt>
          <cx:pt idx="2844">2700</cx:pt>
          <cx:pt idx="2845">2500</cx:pt>
          <cx:pt idx="2846">2900</cx:pt>
          <cx:pt idx="2847">2050</cx:pt>
          <cx:pt idx="2848">2050</cx:pt>
          <cx:pt idx="2849">2050</cx:pt>
          <cx:pt idx="2850">2050</cx:pt>
          <cx:pt idx="2851">2350</cx:pt>
          <cx:pt idx="2852">2200</cx:pt>
          <cx:pt idx="2853">2350</cx:pt>
          <cx:pt idx="2854">2700</cx:pt>
          <cx:pt idx="2855">2500</cx:pt>
          <cx:pt idx="2856">2500</cx:pt>
          <cx:pt idx="2857">2200</cx:pt>
          <cx:pt idx="2858">2050</cx:pt>
          <cx:pt idx="2859">2050</cx:pt>
          <cx:pt idx="2860">2050</cx:pt>
          <cx:pt idx="2861">2500</cx:pt>
          <cx:pt idx="2862">2350</cx:pt>
          <cx:pt idx="2863">2500</cx:pt>
          <cx:pt idx="2864">2700</cx:pt>
          <cx:pt idx="2865">2700</cx:pt>
          <cx:pt idx="2866">2500</cx:pt>
          <cx:pt idx="2867">2200</cx:pt>
          <cx:pt idx="2868">1750</cx:pt>
          <cx:pt idx="2869">1750</cx:pt>
          <cx:pt idx="2870">1750</cx:pt>
          <cx:pt idx="2871">1750</cx:pt>
          <cx:pt idx="2872">1600</cx:pt>
          <cx:pt idx="2873">1850</cx:pt>
          <cx:pt idx="2874">1850</cx:pt>
          <cx:pt idx="2875">1750</cx:pt>
          <cx:pt idx="2876">1650</cx:pt>
          <cx:pt idx="2877">1950</cx:pt>
          <cx:pt idx="2878">1950</cx:pt>
          <cx:pt idx="2879">1950</cx:pt>
          <cx:pt idx="2880">1950</cx:pt>
          <cx:pt idx="2881">2050</cx:pt>
          <cx:pt idx="2882">2050</cx:pt>
          <cx:pt idx="2883">2500</cx:pt>
          <cx:pt idx="2884">2350</cx:pt>
          <cx:pt idx="2885">2200</cx:pt>
          <cx:pt idx="2886">2350</cx:pt>
          <cx:pt idx="2887">2500</cx:pt>
          <cx:pt idx="2888">2500</cx:pt>
          <cx:pt idx="2889">2700</cx:pt>
          <cx:pt idx="2890">2700</cx:pt>
          <cx:pt idx="2891">2500</cx:pt>
          <cx:pt idx="2892">3200</cx:pt>
          <cx:pt idx="2893">2500</cx:pt>
          <cx:pt idx="2894">2700</cx:pt>
          <cx:pt idx="2895">2700</cx:pt>
          <cx:pt idx="2896">3200</cx:pt>
          <cx:pt idx="2897">1950</cx:pt>
          <cx:pt idx="2898">1850</cx:pt>
          <cx:pt idx="2899">2050</cx:pt>
          <cx:pt idx="2900">2500</cx:pt>
          <cx:pt idx="2901">2200</cx:pt>
          <cx:pt idx="2902">2700</cx:pt>
          <cx:pt idx="2903">2900</cx:pt>
          <cx:pt idx="2904">2700</cx:pt>
          <cx:pt idx="2905">2500</cx:pt>
          <cx:pt idx="2906">2700</cx:pt>
          <cx:pt idx="2907">3200</cx:pt>
          <cx:pt idx="2908">2050</cx:pt>
          <cx:pt idx="2909">2500</cx:pt>
          <cx:pt idx="2910">2350</cx:pt>
          <cx:pt idx="2911">2200</cx:pt>
          <cx:pt idx="2912">2050</cx:pt>
          <cx:pt idx="2913">2200</cx:pt>
          <cx:pt idx="2914">2350</cx:pt>
          <cx:pt idx="2915">2500</cx:pt>
          <cx:pt idx="2916">2500</cx:pt>
          <cx:pt idx="2917">2700</cx:pt>
          <cx:pt idx="2918">2350</cx:pt>
          <cx:pt idx="2919">2500</cx:pt>
          <cx:pt idx="2920">2700</cx:pt>
          <cx:pt idx="2921">2900</cx:pt>
          <cx:pt idx="2922">2700</cx:pt>
          <cx:pt idx="2923">2700</cx:pt>
          <cx:pt idx="2924">3200</cx:pt>
          <cx:pt idx="2925">2900</cx:pt>
          <cx:pt idx="2926">2700</cx:pt>
          <cx:pt idx="2927">3500</cx:pt>
          <cx:pt idx="2928">2050</cx:pt>
          <cx:pt idx="2929">1950</cx:pt>
          <cx:pt idx="2930">2200</cx:pt>
          <cx:pt idx="2931">2500</cx:pt>
          <cx:pt idx="2932">2700</cx:pt>
          <cx:pt idx="2933">3200</cx:pt>
          <cx:pt idx="2934">2350</cx:pt>
          <cx:pt idx="2935">2500</cx:pt>
          <cx:pt idx="2936">2500</cx:pt>
          <cx:pt idx="2937">2700</cx:pt>
          <cx:pt idx="2938">2200</cx:pt>
          <cx:pt idx="2939">1950</cx:pt>
          <cx:pt idx="2940">1950</cx:pt>
          <cx:pt idx="2941">2350</cx:pt>
          <cx:pt idx="2942">2050</cx:pt>
          <cx:pt idx="2943">2700</cx:pt>
          <cx:pt idx="2944">1950</cx:pt>
          <cx:pt idx="2945">1950</cx:pt>
          <cx:pt idx="2946">2050</cx:pt>
          <cx:pt idx="2947">2350</cx:pt>
          <cx:pt idx="2948">2700</cx:pt>
          <cx:pt idx="2949">3200</cx:pt>
          <cx:pt idx="2950">1950</cx:pt>
          <cx:pt idx="2951">2200</cx:pt>
          <cx:pt idx="2952">2050</cx:pt>
          <cx:pt idx="2953">2200</cx:pt>
          <cx:pt idx="2954">1950</cx:pt>
          <cx:pt idx="2955">1500</cx:pt>
          <cx:pt idx="2956">1950</cx:pt>
          <cx:pt idx="2957">1950</cx:pt>
          <cx:pt idx="2958">2700</cx:pt>
          <cx:pt idx="2959">1950</cx:pt>
          <cx:pt idx="2960">2050</cx:pt>
          <cx:pt idx="2961">2050</cx:pt>
          <cx:pt idx="2962">2350</cx:pt>
          <cx:pt idx="2963">2350</cx:pt>
          <cx:pt idx="2964">1950</cx:pt>
          <cx:pt idx="2965">1750</cx:pt>
          <cx:pt idx="2966">2050</cx:pt>
          <cx:pt idx="2967">1400</cx:pt>
          <cx:pt idx="2968">1500</cx:pt>
          <cx:pt idx="2969">1950</cx:pt>
          <cx:pt idx="2970">2050</cx:pt>
          <cx:pt idx="2971">2350</cx:pt>
          <cx:pt idx="2972">2050</cx:pt>
          <cx:pt idx="2973">3200</cx:pt>
          <cx:pt idx="2974">2700</cx:pt>
          <cx:pt idx="2975">2500</cx:pt>
          <cx:pt idx="2976">3200</cx:pt>
          <cx:pt idx="2977">2050</cx:pt>
          <cx:pt idx="2978">3500</cx:pt>
          <cx:pt idx="2979">3200</cx:pt>
          <cx:pt idx="2980">1650</cx:pt>
          <cx:pt idx="2981">1500</cx:pt>
          <cx:pt idx="2982">1450</cx:pt>
          <cx:pt idx="2983">2050</cx:pt>
          <cx:pt idx="2984">1950</cx:pt>
          <cx:pt idx="2985">1600</cx:pt>
          <cx:pt idx="2986">1600</cx:pt>
          <cx:pt idx="2987">1950</cx:pt>
          <cx:pt idx="2988">1950</cx:pt>
          <cx:pt idx="2989">2700</cx:pt>
          <cx:pt idx="2990">2700</cx:pt>
          <cx:pt idx="2991">1850</cx:pt>
          <cx:pt idx="2992">1950</cx:pt>
          <cx:pt idx="2993">1950</cx:pt>
          <cx:pt idx="2994">1950</cx:pt>
          <cx:pt idx="2995">1650</cx:pt>
          <cx:pt idx="2996">1600</cx:pt>
          <cx:pt idx="2997">1850</cx:pt>
          <cx:pt idx="2998">2050</cx:pt>
          <cx:pt idx="2999">1850</cx:pt>
          <cx:pt idx="3000">1950</cx:pt>
          <cx:pt idx="3001">1950</cx:pt>
          <cx:pt idx="3002">1950</cx:pt>
          <cx:pt idx="3003">2050</cx:pt>
          <cx:pt idx="3004">2200</cx:pt>
          <cx:pt idx="3005">2350</cx:pt>
          <cx:pt idx="3006">1750</cx:pt>
          <cx:pt idx="3007">1650</cx:pt>
          <cx:pt idx="3008">2200</cx:pt>
          <cx:pt idx="3009">2200</cx:pt>
          <cx:pt idx="3010">2700</cx:pt>
          <cx:pt idx="3011">2700</cx:pt>
          <cx:pt idx="3012">1750</cx:pt>
          <cx:pt idx="3013">1950</cx:pt>
          <cx:pt idx="3014">1750</cx:pt>
          <cx:pt idx="3015">1950</cx:pt>
          <cx:pt idx="3016">1950</cx:pt>
          <cx:pt idx="3017">1950</cx:pt>
          <cx:pt idx="3018">1750</cx:pt>
          <cx:pt idx="3019">1950</cx:pt>
          <cx:pt idx="3020">1750</cx:pt>
          <cx:pt idx="3021">1850</cx:pt>
          <cx:pt idx="3022">1950</cx:pt>
          <cx:pt idx="3023">1950</cx:pt>
          <cx:pt idx="3024">1950</cx:pt>
          <cx:pt idx="3025">1850</cx:pt>
          <cx:pt idx="3026">1950</cx:pt>
          <cx:pt idx="3027">2350</cx:pt>
          <cx:pt idx="3028">1750</cx:pt>
          <cx:pt idx="3029">1850</cx:pt>
          <cx:pt idx="3030">1750</cx:pt>
          <cx:pt idx="3031">1850</cx:pt>
          <cx:pt idx="3032">1750</cx:pt>
          <cx:pt idx="3033">1950</cx:pt>
          <cx:pt idx="3034">1750</cx:pt>
          <cx:pt idx="3035">1600</cx:pt>
          <cx:pt idx="3036">1950</cx:pt>
          <cx:pt idx="3037">1750</cx:pt>
          <cx:pt idx="3038">1950</cx:pt>
          <cx:pt idx="3039">1850</cx:pt>
          <cx:pt idx="3040">1950</cx:pt>
          <cx:pt idx="3041">1950</cx:pt>
          <cx:pt idx="3042">1950</cx:pt>
          <cx:pt idx="3043">1950</cx:pt>
          <cx:pt idx="3044">1950</cx:pt>
          <cx:pt idx="3045">1950</cx:pt>
          <cx:pt idx="3046">1750</cx:pt>
          <cx:pt idx="3047">1600</cx:pt>
          <cx:pt idx="3048">1850</cx:pt>
          <cx:pt idx="3049">1950</cx:pt>
          <cx:pt idx="3050">2050</cx:pt>
          <cx:pt idx="3051">2050</cx:pt>
          <cx:pt idx="3052">1750</cx:pt>
          <cx:pt idx="3053">1600</cx:pt>
          <cx:pt idx="3054">1950</cx:pt>
          <cx:pt idx="3055">1850</cx:pt>
          <cx:pt idx="3056">1850</cx:pt>
          <cx:pt idx="3057">1850</cx:pt>
          <cx:pt idx="3058">1850</cx:pt>
          <cx:pt idx="3059">1600</cx:pt>
          <cx:pt idx="3060">1950</cx:pt>
          <cx:pt idx="3061">1750</cx:pt>
          <cx:pt idx="3062">2050</cx:pt>
          <cx:pt idx="3063">1950</cx:pt>
          <cx:pt idx="3064">1750</cx:pt>
          <cx:pt idx="3065">1600</cx:pt>
          <cx:pt idx="3066">1850</cx:pt>
          <cx:pt idx="3067">1950</cx:pt>
          <cx:pt idx="3068">2050</cx:pt>
          <cx:pt idx="3069">2050</cx:pt>
          <cx:pt idx="3070">1750</cx:pt>
          <cx:pt idx="3071">1950</cx:pt>
          <cx:pt idx="3072">1850</cx:pt>
          <cx:pt idx="3073">1850</cx:pt>
          <cx:pt idx="3074">1850</cx:pt>
          <cx:pt idx="3075">2050</cx:pt>
          <cx:pt idx="3076">1950</cx:pt>
          <cx:pt idx="3077">2200</cx:pt>
          <cx:pt idx="3078">2350</cx:pt>
          <cx:pt idx="3079">2350</cx:pt>
          <cx:pt idx="3080">2500</cx:pt>
          <cx:pt idx="3081">2500</cx:pt>
          <cx:pt idx="3082">2350</cx:pt>
          <cx:pt idx="3083">3500</cx:pt>
          <cx:pt idx="3084">2200</cx:pt>
          <cx:pt idx="3085">2050</cx:pt>
          <cx:pt idx="3086">2200</cx:pt>
          <cx:pt idx="3087">2500</cx:pt>
          <cx:pt idx="3088">2350</cx:pt>
          <cx:pt idx="3089">2500</cx:pt>
          <cx:pt idx="3090">2700</cx:pt>
          <cx:pt idx="3091">2500</cx:pt>
          <cx:pt idx="3092">1650</cx:pt>
          <cx:pt idx="3093">2350</cx:pt>
          <cx:pt idx="3094">2200</cx:pt>
          <cx:pt idx="3095">2500</cx:pt>
          <cx:pt idx="3096">2350</cx:pt>
          <cx:pt idx="3097">2350</cx:pt>
          <cx:pt idx="3098">2350</cx:pt>
          <cx:pt idx="3099">2700</cx:pt>
          <cx:pt idx="3100">2700</cx:pt>
          <cx:pt idx="3101">3200</cx:pt>
          <cx:pt idx="3102">3200</cx:pt>
          <cx:pt idx="3103">2500</cx:pt>
          <cx:pt idx="3104">2500</cx:pt>
          <cx:pt idx="3105">2700</cx:pt>
          <cx:pt idx="3106">2700</cx:pt>
          <cx:pt idx="3107">3200</cx:pt>
          <cx:pt idx="3108">3200</cx:pt>
          <cx:pt idx="3109">1750</cx:pt>
          <cx:pt idx="3110">1850</cx:pt>
          <cx:pt idx="3111">2200</cx:pt>
          <cx:pt idx="3112">1950</cx:pt>
          <cx:pt idx="3113">2350</cx:pt>
          <cx:pt idx="3114">2350</cx:pt>
          <cx:pt idx="3115">2350</cx:pt>
          <cx:pt idx="3116">2500</cx:pt>
          <cx:pt idx="3117">2500</cx:pt>
          <cx:pt idx="3118">2500</cx:pt>
          <cx:pt idx="3119">2500</cx:pt>
          <cx:pt idx="3120">2900</cx:pt>
          <cx:pt idx="3121">2350</cx:pt>
          <cx:pt idx="3122">2350</cx:pt>
          <cx:pt idx="3123">2350</cx:pt>
          <cx:pt idx="3124">2700</cx:pt>
          <cx:pt idx="3125">2500</cx:pt>
          <cx:pt idx="3126">2500</cx:pt>
          <cx:pt idx="3127">2900</cx:pt>
          <cx:pt idx="3128">2050</cx:pt>
          <cx:pt idx="3129">1950</cx:pt>
          <cx:pt idx="3130">2200</cx:pt>
          <cx:pt idx="3131">2350</cx:pt>
          <cx:pt idx="3132">2350</cx:pt>
          <cx:pt idx="3133">2500</cx:pt>
          <cx:pt idx="3134">2500</cx:pt>
          <cx:pt idx="3135">2350</cx:pt>
          <cx:pt idx="3136">2200</cx:pt>
          <cx:pt idx="3137">2050</cx:pt>
          <cx:pt idx="3138">2200</cx:pt>
          <cx:pt idx="3139">2500</cx:pt>
          <cx:pt idx="3140">2350</cx:pt>
          <cx:pt idx="3141">2500</cx:pt>
          <cx:pt idx="3142">2700</cx:pt>
          <cx:pt idx="3143">2500</cx:pt>
          <cx:pt idx="3144">2200</cx:pt>
          <cx:pt idx="3145">1750</cx:pt>
          <cx:pt idx="3146">1750</cx:pt>
          <cx:pt idx="3147">1750</cx:pt>
          <cx:pt idx="3148">1600</cx:pt>
          <cx:pt idx="3149">1850</cx:pt>
          <cx:pt idx="3150">1850</cx:pt>
          <cx:pt idx="3151">1750</cx:pt>
          <cx:pt idx="3152">1650</cx:pt>
          <cx:pt idx="3153">1950</cx:pt>
          <cx:pt idx="3154">1950</cx:pt>
          <cx:pt idx="3155">1950</cx:pt>
          <cx:pt idx="3156">1950</cx:pt>
          <cx:pt idx="3157">2050</cx:pt>
          <cx:pt idx="3158">2050</cx:pt>
          <cx:pt idx="3159">2200</cx:pt>
          <cx:pt idx="3160">2500</cx:pt>
          <cx:pt idx="3161">2500</cx:pt>
          <cx:pt idx="3162">2200</cx:pt>
          <cx:pt idx="3163">2500</cx:pt>
          <cx:pt idx="3164">2350</cx:pt>
          <cx:pt idx="3165">2500</cx:pt>
          <cx:pt idx="3166">2500</cx:pt>
          <cx:pt idx="3167">2900</cx:pt>
          <cx:pt idx="3168">2700</cx:pt>
          <cx:pt idx="3169">3200</cx:pt>
          <cx:pt idx="3170">2500</cx:pt>
          <cx:pt idx="3171">2700</cx:pt>
          <cx:pt idx="3172">3200</cx:pt>
          <cx:pt idx="3173">1950</cx:pt>
          <cx:pt idx="3174">1750</cx:pt>
          <cx:pt idx="3175">2200</cx:pt>
          <cx:pt idx="3176">2500</cx:pt>
          <cx:pt idx="3177">2350</cx:pt>
          <cx:pt idx="3178">2500</cx:pt>
          <cx:pt idx="3179">2900</cx:pt>
          <cx:pt idx="3180">2700</cx:pt>
          <cx:pt idx="3181">2500</cx:pt>
          <cx:pt idx="3182">3200</cx:pt>
          <cx:pt idx="3183">2200</cx:pt>
          <cx:pt idx="3184">2500</cx:pt>
          <cx:pt idx="3185">2500</cx:pt>
          <cx:pt idx="3186">2200</cx:pt>
          <cx:pt idx="3187">2500</cx:pt>
          <cx:pt idx="3188">2050</cx:pt>
          <cx:pt idx="3189">2050</cx:pt>
          <cx:pt idx="3190">2200</cx:pt>
          <cx:pt idx="3191">2200</cx:pt>
          <cx:pt idx="3192">2350</cx:pt>
          <cx:pt idx="3193">2700</cx:pt>
          <cx:pt idx="3194">2700</cx:pt>
          <cx:pt idx="3195">2700</cx:pt>
          <cx:pt idx="3196">2500</cx:pt>
          <cx:pt idx="3197">2500</cx:pt>
          <cx:pt idx="3198">3200</cx:pt>
          <cx:pt idx="3199">2700</cx:pt>
          <cx:pt idx="3200">3200</cx:pt>
          <cx:pt idx="3201">2900</cx:pt>
          <cx:pt idx="3202">3500</cx:pt>
          <cx:pt idx="3203">2050</cx:pt>
          <cx:pt idx="3204">1950</cx:pt>
          <cx:pt idx="3205">2200</cx:pt>
          <cx:pt idx="3206">2500</cx:pt>
          <cx:pt idx="3207">2700</cx:pt>
          <cx:pt idx="3208">2900</cx:pt>
          <cx:pt idx="3209">2350</cx:pt>
          <cx:pt idx="3210">2700</cx:pt>
          <cx:pt idx="3211">2700</cx:pt>
          <cx:pt idx="3212">2700</cx:pt>
          <cx:pt idx="3213">2200</cx:pt>
          <cx:pt idx="3214">2200</cx:pt>
          <cx:pt idx="3215">2050</cx:pt>
          <cx:pt idx="3216">1950</cx:pt>
          <cx:pt idx="3217">2700</cx:pt>
          <cx:pt idx="3218">2050</cx:pt>
          <cx:pt idx="3219">2050</cx:pt>
          <cx:pt idx="3220">2050</cx:pt>
          <cx:pt idx="3221">2200</cx:pt>
          <cx:pt idx="3222">2350</cx:pt>
          <cx:pt idx="3223">2700</cx:pt>
          <cx:pt idx="3224">3200</cx:pt>
          <cx:pt idx="3225">1850</cx:pt>
          <cx:pt idx="3226">2200</cx:pt>
          <cx:pt idx="3227">1950</cx:pt>
          <cx:pt idx="3228">2200</cx:pt>
          <cx:pt idx="3229">2050</cx:pt>
          <cx:pt idx="3230">1650</cx:pt>
          <cx:pt idx="3231">1500</cx:pt>
          <cx:pt idx="3232">2700</cx:pt>
          <cx:pt idx="3233">2050</cx:pt>
          <cx:pt idx="3234">2050</cx:pt>
          <cx:pt idx="3235">2050</cx:pt>
          <cx:pt idx="3236">1950</cx:pt>
          <cx:pt idx="3237">2200</cx:pt>
          <cx:pt idx="3238">2200</cx:pt>
          <cx:pt idx="3239">2050</cx:pt>
          <cx:pt idx="3240">2350</cx:pt>
          <cx:pt idx="3241">2350</cx:pt>
          <cx:pt idx="3242">1950</cx:pt>
          <cx:pt idx="3243">2050</cx:pt>
          <cx:pt idx="3244">2200</cx:pt>
          <cx:pt idx="3245">2050</cx:pt>
          <cx:pt idx="3246">1400</cx:pt>
          <cx:pt idx="3247">1600</cx:pt>
          <cx:pt idx="3248">1500</cx:pt>
          <cx:pt idx="3249">2050</cx:pt>
          <cx:pt idx="3250">1950</cx:pt>
          <cx:pt idx="3251">1950</cx:pt>
          <cx:pt idx="3252">2350</cx:pt>
          <cx:pt idx="3253">2900</cx:pt>
          <cx:pt idx="3254">2900</cx:pt>
          <cx:pt idx="3255">2700</cx:pt>
          <cx:pt idx="3256">3200</cx:pt>
          <cx:pt idx="3257">1950</cx:pt>
          <cx:pt idx="3258">1950</cx:pt>
          <cx:pt idx="3259">3500</cx:pt>
          <cx:pt idx="3260">3200</cx:pt>
          <cx:pt idx="3261">1500</cx:pt>
          <cx:pt idx="3262">1450</cx:pt>
          <cx:pt idx="3263">1650</cx:pt>
          <cx:pt idx="3264">1600</cx:pt>
          <cx:pt idx="3265">1950</cx:pt>
          <cx:pt idx="3266">2700</cx:pt>
          <cx:pt idx="3267">2700</cx:pt>
          <cx:pt idx="3268">1750</cx:pt>
          <cx:pt idx="3269">1750</cx:pt>
          <cx:pt idx="3270">1600</cx:pt>
          <cx:pt idx="3271">1600</cx:pt>
          <cx:pt idx="3272">2050</cx:pt>
          <cx:pt idx="3273">1950</cx:pt>
          <cx:pt idx="3274">1750</cx:pt>
          <cx:pt idx="3275">1750</cx:pt>
          <cx:pt idx="3276">2050</cx:pt>
          <cx:pt idx="3277">2200</cx:pt>
          <cx:pt idx="3278">1750</cx:pt>
          <cx:pt idx="3279">1650</cx:pt>
          <cx:pt idx="3280">2700</cx:pt>
          <cx:pt idx="3281">1750</cx:pt>
          <cx:pt idx="3282">1950</cx:pt>
          <cx:pt idx="3283">1850</cx:pt>
          <cx:pt idx="3284">1950</cx:pt>
          <cx:pt idx="3285">1850</cx:pt>
          <cx:pt idx="3286">1750</cx:pt>
          <cx:pt idx="3287">1950</cx:pt>
          <cx:pt idx="3288">2050</cx:pt>
          <cx:pt idx="3289">2050</cx:pt>
          <cx:pt idx="3290">1850</cx:pt>
          <cx:pt idx="3291">1950</cx:pt>
          <cx:pt idx="3292">2050</cx:pt>
          <cx:pt idx="3293">1850</cx:pt>
          <cx:pt idx="3294">1850</cx:pt>
          <cx:pt idx="3295">1850</cx:pt>
          <cx:pt idx="3296">1750</cx:pt>
          <cx:pt idx="3297">1650</cx:pt>
          <cx:pt idx="3298">1850</cx:pt>
          <cx:pt idx="3299">1750</cx:pt>
          <cx:pt idx="3300">1950</cx:pt>
          <cx:pt idx="3301">2050</cx:pt>
          <cx:pt idx="3302">1950</cx:pt>
          <cx:pt idx="3303">2050</cx:pt>
          <cx:pt idx="3304">1750</cx:pt>
          <cx:pt idx="3305">1600</cx:pt>
          <cx:pt idx="3306">1850</cx:pt>
          <cx:pt idx="3307">1950</cx:pt>
          <cx:pt idx="3308">1950</cx:pt>
          <cx:pt idx="3309">1750</cx:pt>
          <cx:pt idx="3310">1600</cx:pt>
          <cx:pt idx="3311">1950</cx:pt>
          <cx:pt idx="3312">1850</cx:pt>
          <cx:pt idx="3313">1850</cx:pt>
          <cx:pt idx="3314">1750</cx:pt>
          <cx:pt idx="3315">1600</cx:pt>
          <cx:pt idx="3316">1850</cx:pt>
          <cx:pt idx="3317">1950</cx:pt>
          <cx:pt idx="3318">1950</cx:pt>
          <cx:pt idx="3319">1750</cx:pt>
          <cx:pt idx="3320">1850</cx:pt>
          <cx:pt idx="3321">1950</cx:pt>
          <cx:pt idx="3322">1850</cx:pt>
          <cx:pt idx="3323">1850</cx:pt>
          <cx:pt idx="3324">2050</cx:pt>
          <cx:pt idx="3325">2050</cx:pt>
          <cx:pt idx="3326">2200</cx:pt>
          <cx:pt idx="3327">2200</cx:pt>
          <cx:pt idx="3328">2350</cx:pt>
          <cx:pt idx="3329">2350</cx:pt>
          <cx:pt idx="3330">2500</cx:pt>
          <cx:pt idx="3331">2500</cx:pt>
          <cx:pt idx="3332">2500</cx:pt>
          <cx:pt idx="3333">3500</cx:pt>
          <cx:pt idx="3334">2050</cx:pt>
          <cx:pt idx="3335">2200</cx:pt>
          <cx:pt idx="3336">2200</cx:pt>
          <cx:pt idx="3337">2500</cx:pt>
          <cx:pt idx="3338">2350</cx:pt>
          <cx:pt idx="3339">2500</cx:pt>
          <cx:pt idx="3340">2500</cx:pt>
          <cx:pt idx="3341">2700</cx:pt>
          <cx:pt idx="3342">1600</cx:pt>
          <cx:pt idx="3343">2200</cx:pt>
          <cx:pt idx="3344">2200</cx:pt>
          <cx:pt idx="3345">2500</cx:pt>
          <cx:pt idx="3346">2350</cx:pt>
          <cx:pt idx="3347">2350</cx:pt>
          <cx:pt idx="3348">2350</cx:pt>
          <cx:pt idx="3349">2700</cx:pt>
          <cx:pt idx="3350">2700</cx:pt>
          <cx:pt idx="3351">2700</cx:pt>
          <cx:pt idx="3352">2900</cx:pt>
          <cx:pt idx="3353">2500</cx:pt>
          <cx:pt idx="3354">2700</cx:pt>
          <cx:pt idx="3355">2700</cx:pt>
          <cx:pt idx="3356">2700</cx:pt>
          <cx:pt idx="3357">2700</cx:pt>
          <cx:pt idx="3358">2900</cx:pt>
          <cx:pt idx="3359">2350</cx:pt>
          <cx:pt idx="3360">2350</cx:pt>
          <cx:pt idx="3361">2350</cx:pt>
          <cx:pt idx="3362">2350</cx:pt>
          <cx:pt idx="3363">2350</cx:pt>
          <cx:pt idx="3364">2500</cx:pt>
          <cx:pt idx="3365">2350</cx:pt>
          <cx:pt idx="3366">2700</cx:pt>
          <cx:pt idx="3367">2350</cx:pt>
          <cx:pt idx="3368">2350</cx:pt>
          <cx:pt idx="3369">2350</cx:pt>
          <cx:pt idx="3370">2500</cx:pt>
          <cx:pt idx="3371">2500</cx:pt>
          <cx:pt idx="3372">2350</cx:pt>
          <cx:pt idx="3373">2900</cx:pt>
          <cx:pt idx="3374">1750</cx:pt>
          <cx:pt idx="3375">1600</cx:pt>
          <cx:pt idx="3376">1950</cx:pt>
          <cx:pt idx="3377">1850</cx:pt>
          <cx:pt idx="3378">2050</cx:pt>
          <cx:pt idx="3379">1950</cx:pt>
          <cx:pt idx="3380">2050</cx:pt>
          <cx:pt idx="3381">2050</cx:pt>
          <cx:pt idx="3382">2200</cx:pt>
          <cx:pt idx="3383">2200</cx:pt>
          <cx:pt idx="3384">2350</cx:pt>
          <cx:pt idx="3385">2350</cx:pt>
          <cx:pt idx="3386">2500</cx:pt>
          <cx:pt idx="3387">2500</cx:pt>
          <cx:pt idx="3388">2500</cx:pt>
          <cx:pt idx="3389">2050</cx:pt>
          <cx:pt idx="3390">2200</cx:pt>
          <cx:pt idx="3391">2200</cx:pt>
          <cx:pt idx="3392">2500</cx:pt>
          <cx:pt idx="3393">2350</cx:pt>
          <cx:pt idx="3394">2500</cx:pt>
          <cx:pt idx="3395">2500</cx:pt>
          <cx:pt idx="3396">2700</cx:pt>
          <cx:pt idx="3397">1750</cx:pt>
          <cx:pt idx="3398">1750</cx:pt>
          <cx:pt idx="3399">1750</cx:pt>
          <cx:pt idx="3400">1600</cx:pt>
          <cx:pt idx="3401">1850</cx:pt>
          <cx:pt idx="3402">1850</cx:pt>
          <cx:pt idx="3403">1650</cx:pt>
          <cx:pt idx="3404">1600</cx:pt>
          <cx:pt idx="3405">1950</cx:pt>
          <cx:pt idx="3406">2200</cx:pt>
          <cx:pt idx="3407">2050</cx:pt>
          <cx:pt idx="3408">1850</cx:pt>
          <cx:pt idx="3409">1850</cx:pt>
          <cx:pt idx="3410">2200</cx:pt>
          <cx:pt idx="3411">2050</cx:pt>
          <cx:pt idx="3412">2050</cx:pt>
          <cx:pt idx="3413">2050</cx:pt>
          <cx:pt idx="3414">2350</cx:pt>
          <cx:pt idx="3415">2500</cx:pt>
          <cx:pt idx="3416">2200</cx:pt>
          <cx:pt idx="3417">2500</cx:pt>
          <cx:pt idx="3418">2500</cx:pt>
          <cx:pt idx="3419">2350</cx:pt>
          <cx:pt idx="3420">2500</cx:pt>
          <cx:pt idx="3421">2900</cx:pt>
          <cx:pt idx="3422">2700</cx:pt>
          <cx:pt idx="3423">2700</cx:pt>
          <cx:pt idx="3424">2500</cx:pt>
          <cx:pt idx="3425">2700</cx:pt>
          <cx:pt idx="3426">2900</cx:pt>
          <cx:pt idx="3427">1950</cx:pt>
          <cx:pt idx="3428">1850</cx:pt>
          <cx:pt idx="3429">2050</cx:pt>
          <cx:pt idx="3430">2500</cx:pt>
          <cx:pt idx="3431">2350</cx:pt>
          <cx:pt idx="3432">2500</cx:pt>
          <cx:pt idx="3433">2500</cx:pt>
          <cx:pt idx="3434">2900</cx:pt>
          <cx:pt idx="3435">2700</cx:pt>
          <cx:pt idx="3436">2500</cx:pt>
          <cx:pt idx="3437">3200</cx:pt>
          <cx:pt idx="3438">2050</cx:pt>
          <cx:pt idx="3439">2350</cx:pt>
          <cx:pt idx="3440">2500</cx:pt>
          <cx:pt idx="3441">2050</cx:pt>
          <cx:pt idx="3442">2500</cx:pt>
          <cx:pt idx="3443">2050</cx:pt>
          <cx:pt idx="3444">2050</cx:pt>
          <cx:pt idx="3445">2350</cx:pt>
          <cx:pt idx="3446">2700</cx:pt>
          <cx:pt idx="3447">2700</cx:pt>
          <cx:pt idx="3448">2700</cx:pt>
          <cx:pt idx="3449">2500</cx:pt>
          <cx:pt idx="3450">2500</cx:pt>
          <cx:pt idx="3451">2500</cx:pt>
          <cx:pt idx="3452">2900</cx:pt>
          <cx:pt idx="3453">2700</cx:pt>
          <cx:pt idx="3454">2900</cx:pt>
          <cx:pt idx="3455">2900</cx:pt>
          <cx:pt idx="3456">2900</cx:pt>
          <cx:pt idx="3457">2050</cx:pt>
          <cx:pt idx="3458">2050</cx:pt>
          <cx:pt idx="3459">2050</cx:pt>
          <cx:pt idx="3460">2500</cx:pt>
          <cx:pt idx="3461">2500</cx:pt>
          <cx:pt idx="3462">2700</cx:pt>
          <cx:pt idx="3463">2900</cx:pt>
          <cx:pt idx="3464">2350</cx:pt>
          <cx:pt idx="3465">2700</cx:pt>
          <cx:pt idx="3466">2700</cx:pt>
          <cx:pt idx="3467">2700</cx:pt>
          <cx:pt idx="3468">2050</cx:pt>
          <cx:pt idx="3469">2050</cx:pt>
          <cx:pt idx="3470">1950</cx:pt>
          <cx:pt idx="3471">2700</cx:pt>
          <cx:pt idx="3472">1950</cx:pt>
          <cx:pt idx="3473">2200</cx:pt>
          <cx:pt idx="3474">2350</cx:pt>
          <cx:pt idx="3475">2700</cx:pt>
          <cx:pt idx="3476">2700</cx:pt>
          <cx:pt idx="3477">1850</cx:pt>
          <cx:pt idx="3478">2200</cx:pt>
          <cx:pt idx="3479">2050</cx:pt>
          <cx:pt idx="3480">2050</cx:pt>
          <cx:pt idx="3481">1950</cx:pt>
          <cx:pt idx="3482">1650</cx:pt>
          <cx:pt idx="3483">1500</cx:pt>
          <cx:pt idx="3484">2700</cx:pt>
          <cx:pt idx="3485">1950</cx:pt>
          <cx:pt idx="3486">2050</cx:pt>
          <cx:pt idx="3487">2050</cx:pt>
          <cx:pt idx="3488">2050</cx:pt>
          <cx:pt idx="3489">2050</cx:pt>
          <cx:pt idx="3490">1950</cx:pt>
          <cx:pt idx="3491">2050</cx:pt>
          <cx:pt idx="3492">1400</cx:pt>
          <cx:pt idx="3493">1600</cx:pt>
          <cx:pt idx="3494">1650</cx:pt>
          <cx:pt idx="3495">1650</cx:pt>
          <cx:pt idx="3496">1500</cx:pt>
          <cx:pt idx="3497">2050</cx:pt>
          <cx:pt idx="3498">2050</cx:pt>
          <cx:pt idx="3499">1950</cx:pt>
          <cx:pt idx="3500">2050</cx:pt>
          <cx:pt idx="3501">2350</cx:pt>
          <cx:pt idx="3502">2900</cx:pt>
          <cx:pt idx="3503">2900</cx:pt>
          <cx:pt idx="3504">2700</cx:pt>
          <cx:pt idx="3505">2900</cx:pt>
          <cx:pt idx="3506">2050</cx:pt>
          <cx:pt idx="3507">3500</cx:pt>
          <cx:pt idx="3508">3200</cx:pt>
          <cx:pt idx="3509">1600</cx:pt>
          <cx:pt idx="3510">1650</cx:pt>
          <cx:pt idx="3511">2050</cx:pt>
          <cx:pt idx="3512">1950</cx:pt>
          <cx:pt idx="3513">1950</cx:pt>
          <cx:pt idx="3514">1950</cx:pt>
          <cx:pt idx="3515">1600</cx:pt>
          <cx:pt idx="3516">1600</cx:pt>
          <cx:pt idx="3517">2050</cx:pt>
          <cx:pt idx="3518">1950</cx:pt>
          <cx:pt idx="3519">2700</cx:pt>
          <cx:pt idx="3520">1950</cx:pt>
          <cx:pt idx="3521">1950</cx:pt>
          <cx:pt idx="3522">2700</cx:pt>
          <cx:pt idx="3523">1750</cx:pt>
          <cx:pt idx="3524">1750</cx:pt>
          <cx:pt idx="3525">1750</cx:pt>
          <cx:pt idx="3526">1650</cx:pt>
          <cx:pt idx="3527">1950</cx:pt>
          <cx:pt idx="3528">1950</cx:pt>
          <cx:pt idx="3529">1750</cx:pt>
          <cx:pt idx="3530">1750</cx:pt>
          <cx:pt idx="3531">2700</cx:pt>
          <cx:pt idx="3532">1850</cx:pt>
          <cx:pt idx="3533">1950</cx:pt>
          <cx:pt idx="3534">1850</cx:pt>
          <cx:pt idx="3535">1950</cx:pt>
          <cx:pt idx="3536">1850</cx:pt>
          <cx:pt idx="3537">1750</cx:pt>
          <cx:pt idx="3538">1950</cx:pt>
          <cx:pt idx="3539">1850</cx:pt>
          <cx:pt idx="3540">2050</cx:pt>
          <cx:pt idx="3541">1950</cx:pt>
          <cx:pt idx="3542">1950</cx:pt>
          <cx:pt idx="3543">1950</cx:pt>
          <cx:pt idx="3544">1850</cx:pt>
          <cx:pt idx="3545">1750</cx:pt>
          <cx:pt idx="3546">1950</cx:pt>
          <cx:pt idx="3547">1950</cx:pt>
          <cx:pt idx="3548">1850</cx:pt>
          <cx:pt idx="3549">1600</cx:pt>
          <cx:pt idx="3550">1950</cx:pt>
          <cx:pt idx="3551">1950</cx:pt>
          <cx:pt idx="3552">1950</cx:pt>
          <cx:pt idx="3553">1850</cx:pt>
          <cx:pt idx="3554">1850</cx:pt>
          <cx:pt idx="3555">1600</cx:pt>
          <cx:pt idx="3556">1950</cx:pt>
          <cx:pt idx="3557">1950</cx:pt>
          <cx:pt idx="3558">1750</cx:pt>
          <cx:pt idx="3559">1750</cx:pt>
          <cx:pt idx="3560">1850</cx:pt>
          <cx:pt idx="3561">1950</cx:pt>
          <cx:pt idx="3562">2050</cx:pt>
          <cx:pt idx="3563">1950</cx:pt>
          <cx:pt idx="3564">2200</cx:pt>
          <cx:pt idx="3565">2050</cx:pt>
          <cx:pt idx="3566">2350</cx:pt>
          <cx:pt idx="3567">2350</cx:pt>
          <cx:pt idx="3568">2500</cx:pt>
          <cx:pt idx="3569">2500</cx:pt>
          <cx:pt idx="3570">2500</cx:pt>
          <cx:pt idx="3571">2200</cx:pt>
          <cx:pt idx="3572">2050</cx:pt>
          <cx:pt idx="3573">2050</cx:pt>
          <cx:pt idx="3574">2500</cx:pt>
          <cx:pt idx="3575">2500</cx:pt>
          <cx:pt idx="3576">2700</cx:pt>
          <cx:pt idx="3577">2700</cx:pt>
          <cx:pt idx="3578">2700</cx:pt>
          <cx:pt idx="3579">1600</cx:pt>
          <cx:pt idx="3580">2200</cx:pt>
          <cx:pt idx="3581">2050</cx:pt>
          <cx:pt idx="3582">2500</cx:pt>
          <cx:pt idx="3583">2350</cx:pt>
          <cx:pt idx="3584">2350</cx:pt>
          <cx:pt idx="3585">2050</cx:pt>
          <cx:pt idx="3586">2700</cx:pt>
          <cx:pt idx="3587">2500</cx:pt>
          <cx:pt idx="3588">2900</cx:pt>
          <cx:pt idx="3589">2700</cx:pt>
          <cx:pt idx="3590">2700</cx:pt>
          <cx:pt idx="3591">2900</cx:pt>
          <cx:pt idx="3592">2700</cx:pt>
          <cx:pt idx="3593">2350</cx:pt>
          <cx:pt idx="3594">2350</cx:pt>
          <cx:pt idx="3595">2350</cx:pt>
          <cx:pt idx="3596">2350</cx:pt>
          <cx:pt idx="3597">2700</cx:pt>
          <cx:pt idx="3598">2500</cx:pt>
          <cx:pt idx="3599">2500</cx:pt>
          <cx:pt idx="3600">2500</cx:pt>
          <cx:pt idx="3601">2500</cx:pt>
          <cx:pt idx="3602">2700</cx:pt>
          <cx:pt idx="3603">2900</cx:pt>
          <cx:pt idx="3604">1750</cx:pt>
          <cx:pt idx="3605">1650</cx:pt>
          <cx:pt idx="3606">1950</cx:pt>
          <cx:pt idx="3607">1850</cx:pt>
          <cx:pt idx="3608">2200</cx:pt>
          <cx:pt idx="3609">1950</cx:pt>
          <cx:pt idx="3610">2050</cx:pt>
          <cx:pt idx="3611">1950</cx:pt>
          <cx:pt idx="3612">2200</cx:pt>
          <cx:pt idx="3613">2050</cx:pt>
          <cx:pt idx="3614">2350</cx:pt>
          <cx:pt idx="3615">2350</cx:pt>
          <cx:pt idx="3616">2500</cx:pt>
          <cx:pt idx="3617">2500</cx:pt>
          <cx:pt idx="3618">2500</cx:pt>
          <cx:pt idx="3619">2200</cx:pt>
          <cx:pt idx="3620">2050</cx:pt>
          <cx:pt idx="3621">2050</cx:pt>
          <cx:pt idx="3622">2350</cx:pt>
          <cx:pt idx="3623">2500</cx:pt>
          <cx:pt idx="3624">2700</cx:pt>
          <cx:pt idx="3625">2700</cx:pt>
          <cx:pt idx="3626">1750</cx:pt>
          <cx:pt idx="3627">1650</cx:pt>
          <cx:pt idx="3628">1850</cx:pt>
          <cx:pt idx="3629">1850</cx:pt>
          <cx:pt idx="3630">2050</cx:pt>
          <cx:pt idx="3631">1850</cx:pt>
          <cx:pt idx="3632">1750</cx:pt>
          <cx:pt idx="3633">2200</cx:pt>
          <cx:pt idx="3634">2200</cx:pt>
          <cx:pt idx="3635">1650</cx:pt>
          <cx:pt idx="3636">1600</cx:pt>
          <cx:pt idx="3637">1950</cx:pt>
          <cx:pt idx="3638">2200</cx:pt>
          <cx:pt idx="3639">2050</cx:pt>
          <cx:pt idx="3640">2050</cx:pt>
          <cx:pt idx="3641">2350</cx:pt>
          <cx:pt idx="3642">2500</cx:pt>
          <cx:pt idx="3643">2200</cx:pt>
          <cx:pt idx="3644">2700</cx:pt>
          <cx:pt idx="3645">2350</cx:pt>
          <cx:pt idx="3646">2900</cx:pt>
          <cx:pt idx="3647">2700</cx:pt>
          <cx:pt idx="3648">2700</cx:pt>
          <cx:pt idx="3649">2700</cx:pt>
          <cx:pt idx="3650">2900</cx:pt>
          <cx:pt idx="3651">1950</cx:pt>
          <cx:pt idx="3652">1850</cx:pt>
          <cx:pt idx="3653">2200</cx:pt>
          <cx:pt idx="3654">2500</cx:pt>
          <cx:pt idx="3655">2500</cx:pt>
          <cx:pt idx="3656">2500</cx:pt>
          <cx:pt idx="3657">2700</cx:pt>
          <cx:pt idx="3658">2900</cx:pt>
          <cx:pt idx="3659">2700</cx:pt>
          <cx:pt idx="3660">2900</cx:pt>
          <cx:pt idx="3661">2200</cx:pt>
          <cx:pt idx="3662">2350</cx:pt>
          <cx:pt idx="3663">2500</cx:pt>
          <cx:pt idx="3664">2200</cx:pt>
          <cx:pt idx="3665">2700</cx:pt>
          <cx:pt idx="3666">2050</cx:pt>
          <cx:pt idx="3667">2200</cx:pt>
          <cx:pt idx="3668">2350</cx:pt>
          <cx:pt idx="3669">2500</cx:pt>
          <cx:pt idx="3670">2700</cx:pt>
          <cx:pt idx="3671">2700</cx:pt>
          <cx:pt idx="3672">2350</cx:pt>
          <cx:pt idx="3673">2900</cx:pt>
          <cx:pt idx="3674">2700</cx:pt>
          <cx:pt idx="3675">2900</cx:pt>
          <cx:pt idx="3676">2900</cx:pt>
          <cx:pt idx="3677">2900</cx:pt>
          <cx:pt idx="3678">2050</cx:pt>
          <cx:pt idx="3679">2050</cx:pt>
          <cx:pt idx="3680">2200</cx:pt>
          <cx:pt idx="3681">2700</cx:pt>
          <cx:pt idx="3682">2500</cx:pt>
          <cx:pt idx="3683">2900</cx:pt>
          <cx:pt idx="3684">2350</cx:pt>
          <cx:pt idx="3685">2500</cx:pt>
          <cx:pt idx="3686">2700</cx:pt>
          <cx:pt idx="3687">2700</cx:pt>
          <cx:pt idx="3688">2200</cx:pt>
          <cx:pt idx="3689">1950</cx:pt>
          <cx:pt idx="3690">2050</cx:pt>
          <cx:pt idx="3691">2700</cx:pt>
          <cx:pt idx="3692">2050</cx:pt>
          <cx:pt idx="3693">2350</cx:pt>
          <cx:pt idx="3694">2350</cx:pt>
          <cx:pt idx="3695">1850</cx:pt>
          <cx:pt idx="3696">2200</cx:pt>
          <cx:pt idx="3697">2050</cx:pt>
          <cx:pt idx="3698">2200</cx:pt>
          <cx:pt idx="3699">2200</cx:pt>
          <cx:pt idx="3700">1950</cx:pt>
          <cx:pt idx="3701">1650</cx:pt>
          <cx:pt idx="3702">1650</cx:pt>
          <cx:pt idx="3703">1600</cx:pt>
          <cx:pt idx="3704">1500</cx:pt>
          <cx:pt idx="3705">2700</cx:pt>
          <cx:pt idx="3706">2050</cx:pt>
          <cx:pt idx="3707">2200</cx:pt>
          <cx:pt idx="3708">2200</cx:pt>
          <cx:pt idx="3709">2200</cx:pt>
          <cx:pt idx="3710">2200</cx:pt>
          <cx:pt idx="3711">2200</cx:pt>
          <cx:pt idx="3712">2200</cx:pt>
          <cx:pt idx="3713">2200</cx:pt>
          <cx:pt idx="3714">1850</cx:pt>
          <cx:pt idx="3715">2050</cx:pt>
          <cx:pt idx="3716">2050</cx:pt>
          <cx:pt idx="3717">1950</cx:pt>
          <cx:pt idx="3718">2200</cx:pt>
          <cx:pt idx="3719">1650</cx:pt>
          <cx:pt idx="3720">1650</cx:pt>
          <cx:pt idx="3721">1600</cx:pt>
          <cx:pt idx="3722">1500</cx:pt>
          <cx:pt idx="3723">1650</cx:pt>
          <cx:pt idx="3724">1650</cx:pt>
          <cx:pt idx="3725">2050</cx:pt>
          <cx:pt idx="3726">2050</cx:pt>
          <cx:pt idx="3727">2350</cx:pt>
          <cx:pt idx="3728">2700</cx:pt>
          <cx:pt idx="3729">2700</cx:pt>
          <cx:pt idx="3730">2900</cx:pt>
          <cx:pt idx="3731">1600</cx:pt>
          <cx:pt idx="3732">1500</cx:pt>
          <cx:pt idx="3733">1600</cx:pt>
          <cx:pt idx="3734">1600</cx:pt>
          <cx:pt idx="3735">1600</cx:pt>
          <cx:pt idx="3736">1750</cx:pt>
          <cx:pt idx="3737">1750</cx:pt>
          <cx:pt idx="3738">1750</cx:pt>
          <cx:pt idx="3739">1750</cx:pt>
          <cx:pt idx="3740">1650</cx:pt>
          <cx:pt idx="3741">1950</cx:pt>
          <cx:pt idx="3742">1950</cx:pt>
          <cx:pt idx="3743">2350</cx:pt>
          <cx:pt idx="3744">1750</cx:pt>
          <cx:pt idx="3745">1750</cx:pt>
          <cx:pt idx="3746">1750</cx:pt>
          <cx:pt idx="3747">2200</cx:pt>
          <cx:pt idx="3748">1950</cx:pt>
          <cx:pt idx="3749">1850</cx:pt>
          <cx:pt idx="3750">1950</cx:pt>
          <cx:pt idx="3751">1850</cx:pt>
          <cx:pt idx="3752">1950</cx:pt>
          <cx:pt idx="3753">1850</cx:pt>
          <cx:pt idx="3754">1950</cx:pt>
          <cx:pt idx="3755">1950</cx:pt>
          <cx:pt idx="3756">1850</cx:pt>
          <cx:pt idx="3757">1950</cx:pt>
          <cx:pt idx="3758">2050</cx:pt>
          <cx:pt idx="3759">2050</cx:pt>
          <cx:pt idx="3760">2050</cx:pt>
          <cx:pt idx="3761">2050</cx:pt>
          <cx:pt idx="3762">2350</cx:pt>
          <cx:pt idx="3763">2050</cx:pt>
          <cx:pt idx="3764">2350</cx:pt>
          <cx:pt idx="3765">2050</cx:pt>
          <cx:pt idx="3766">2350</cx:pt>
          <cx:pt idx="3767">2350</cx:pt>
          <cx:pt idx="3768">2350</cx:pt>
          <cx:pt idx="3769">2350</cx:pt>
          <cx:pt idx="3770">2350</cx:pt>
          <cx:pt idx="3771">2350</cx:pt>
          <cx:pt idx="3772">2350</cx:pt>
          <cx:pt idx="3773">2200</cx:pt>
          <cx:pt idx="3774">2050</cx:pt>
          <cx:pt idx="3775">2200</cx:pt>
          <cx:pt idx="3776">2200</cx:pt>
          <cx:pt idx="3777">2200</cx:pt>
          <cx:pt idx="3778">1950</cx:pt>
          <cx:pt idx="3779">2050</cx:pt>
          <cx:pt idx="3780">1950</cx:pt>
          <cx:pt idx="3781">1950</cx:pt>
          <cx:pt idx="3782">1950</cx:pt>
          <cx:pt idx="3783">1850</cx:pt>
          <cx:pt idx="3784">1950</cx:pt>
          <cx:pt idx="3785">1950</cx:pt>
          <cx:pt idx="3786">1750</cx:pt>
          <cx:pt idx="3787">1500</cx:pt>
          <cx:pt idx="3788">1950</cx:pt>
          <cx:pt idx="3789">1950</cx:pt>
          <cx:pt idx="3790">1750</cx:pt>
          <cx:pt idx="3791">1650</cx:pt>
          <cx:pt idx="3792">2050</cx:pt>
          <cx:pt idx="3793">1950</cx:pt>
          <cx:pt idx="3794">1750</cx:pt>
          <cx:pt idx="3795">1500</cx:pt>
          <cx:pt idx="3796">1950</cx:pt>
          <cx:pt idx="3797">1950</cx:pt>
          <cx:pt idx="3798">1650</cx:pt>
          <cx:pt idx="3799">1950</cx:pt>
          <cx:pt idx="3800">1750</cx:pt>
          <cx:pt idx="3801">1650</cx:pt>
          <cx:pt idx="3802">1600</cx:pt>
          <cx:pt idx="3803">1950</cx:pt>
          <cx:pt idx="3804">1850</cx:pt>
          <cx:pt idx="3805">2050</cx:pt>
          <cx:pt idx="3806">2200</cx:pt>
          <cx:pt idx="3807">2050</cx:pt>
          <cx:pt idx="3808">2500</cx:pt>
          <cx:pt idx="3809">2500</cx:pt>
          <cx:pt idx="3810">2500</cx:pt>
          <cx:pt idx="3811">2500</cx:pt>
          <cx:pt idx="3812">2200</cx:pt>
          <cx:pt idx="3813">2200</cx:pt>
          <cx:pt idx="3814">2050</cx:pt>
          <cx:pt idx="3815">2500</cx:pt>
          <cx:pt idx="3816">2500</cx:pt>
          <cx:pt idx="3817">2700</cx:pt>
          <cx:pt idx="3818">2500</cx:pt>
          <cx:pt idx="3819">1600</cx:pt>
          <cx:pt idx="3820">2200</cx:pt>
          <cx:pt idx="3821">2050</cx:pt>
          <cx:pt idx="3822">2500</cx:pt>
          <cx:pt idx="3823">2350</cx:pt>
          <cx:pt idx="3824">2350</cx:pt>
          <cx:pt idx="3825">2200</cx:pt>
          <cx:pt idx="3826">2500</cx:pt>
          <cx:pt idx="3827">2500</cx:pt>
          <cx:pt idx="3828">2900</cx:pt>
          <cx:pt idx="3829">2700</cx:pt>
          <cx:pt idx="3830">2700</cx:pt>
          <cx:pt idx="3831">2900</cx:pt>
          <cx:pt idx="3832">2700</cx:pt>
          <cx:pt idx="3833">2350</cx:pt>
          <cx:pt idx="3834">2350</cx:pt>
          <cx:pt idx="3835">2350</cx:pt>
          <cx:pt idx="3836">2700</cx:pt>
          <cx:pt idx="3837">2500</cx:pt>
          <cx:pt idx="3838">2500</cx:pt>
          <cx:pt idx="3839">2500</cx:pt>
          <cx:pt idx="3840">2500</cx:pt>
          <cx:pt idx="3841">2700</cx:pt>
          <cx:pt idx="3842">2900</cx:pt>
          <cx:pt idx="3843">1750</cx:pt>
          <cx:pt idx="3844">1600</cx:pt>
          <cx:pt idx="3845">1950</cx:pt>
          <cx:pt idx="3846">1850</cx:pt>
          <cx:pt idx="3847">2050</cx:pt>
          <cx:pt idx="3848">1850</cx:pt>
          <cx:pt idx="3849">2050</cx:pt>
          <cx:pt idx="3850">2050</cx:pt>
          <cx:pt idx="3851">2050</cx:pt>
          <cx:pt idx="3852">2500</cx:pt>
          <cx:pt idx="3853">2500</cx:pt>
          <cx:pt idx="3854">2500</cx:pt>
          <cx:pt idx="3855">2500</cx:pt>
          <cx:pt idx="3856">2200</cx:pt>
          <cx:pt idx="3857">2200</cx:pt>
          <cx:pt idx="3858">2050</cx:pt>
          <cx:pt idx="3859">2500</cx:pt>
          <cx:pt idx="3860">2500</cx:pt>
          <cx:pt idx="3861">2700</cx:pt>
          <cx:pt idx="3862">2500</cx:pt>
          <cx:pt idx="3863">1750</cx:pt>
          <cx:pt idx="3864">1600</cx:pt>
          <cx:pt idx="3865">1950</cx:pt>
          <cx:pt idx="3866">1850</cx:pt>
          <cx:pt idx="3867">2050</cx:pt>
          <cx:pt idx="3868">1850</cx:pt>
          <cx:pt idx="3869">1850</cx:pt>
          <cx:pt idx="3870">1750</cx:pt>
          <cx:pt idx="3871">2050</cx:pt>
          <cx:pt idx="3872">1950</cx:pt>
          <cx:pt idx="3873">1650</cx:pt>
          <cx:pt idx="3874">1600</cx:pt>
          <cx:pt idx="3875">1950</cx:pt>
          <cx:pt idx="3876">1950</cx:pt>
          <cx:pt idx="3877">2200</cx:pt>
          <cx:pt idx="3878">2500</cx:pt>
          <cx:pt idx="3879">2500</cx:pt>
          <cx:pt idx="3880">2350</cx:pt>
          <cx:pt idx="3881">2350</cx:pt>
          <cx:pt idx="3882">2900</cx:pt>
          <cx:pt idx="3883">2500</cx:pt>
          <cx:pt idx="3884">2900</cx:pt>
          <cx:pt idx="3885">2500</cx:pt>
          <cx:pt idx="3886">2900</cx:pt>
          <cx:pt idx="3887">1950</cx:pt>
          <cx:pt idx="3888">2500</cx:pt>
          <cx:pt idx="3889">2500</cx:pt>
          <cx:pt idx="3890">2500</cx:pt>
          <cx:pt idx="3891">2700</cx:pt>
          <cx:pt idx="3892">2900</cx:pt>
          <cx:pt idx="3893">2700</cx:pt>
          <cx:pt idx="3894">2900</cx:pt>
          <cx:pt idx="3895">2200</cx:pt>
          <cx:pt idx="3896">2500</cx:pt>
          <cx:pt idx="3897">2500</cx:pt>
          <cx:pt idx="3898">2500</cx:pt>
          <cx:pt idx="3899">2700</cx:pt>
          <cx:pt idx="3900">2500</cx:pt>
          <cx:pt idx="3901">2900</cx:pt>
          <cx:pt idx="3902">2700</cx:pt>
          <cx:pt idx="3903">2900</cx:pt>
          <cx:pt idx="3904">2900</cx:pt>
          <cx:pt idx="3905">3200</cx:pt>
          <cx:pt idx="3906">1950</cx:pt>
          <cx:pt idx="3907">2050</cx:pt>
          <cx:pt idx="3908">2700</cx:pt>
          <cx:pt idx="3909">2500</cx:pt>
          <cx:pt idx="3910">2900</cx:pt>
          <cx:pt idx="3911">2500</cx:pt>
          <cx:pt idx="3912">2700</cx:pt>
          <cx:pt idx="3913">2050</cx:pt>
          <cx:pt idx="3914">1950</cx:pt>
          <cx:pt idx="3915">2900</cx:pt>
          <cx:pt idx="3916">2350</cx:pt>
          <cx:pt idx="3917">2350</cx:pt>
          <cx:pt idx="3918">2200</cx:pt>
          <cx:pt idx="3919">1850</cx:pt>
          <cx:pt idx="3920">2200</cx:pt>
          <cx:pt idx="3921">2050</cx:pt>
          <cx:pt idx="3922">2200</cx:pt>
          <cx:pt idx="3923">2200</cx:pt>
          <cx:pt idx="3924">1950</cx:pt>
          <cx:pt idx="3925">2500</cx:pt>
          <cx:pt idx="3926">2500</cx:pt>
          <cx:pt idx="3927">2200</cx:pt>
          <cx:pt idx="3928">1850</cx:pt>
          <cx:pt idx="3929">2900</cx:pt>
          <cx:pt idx="3930">1950</cx:pt>
          <cx:pt idx="3931">1950</cx:pt>
          <cx:pt idx="3932">1850</cx:pt>
          <cx:pt idx="3933">2050</cx:pt>
          <cx:pt idx="3934">2050</cx:pt>
          <cx:pt idx="3935">2350</cx:pt>
          <cx:pt idx="3936">2500</cx:pt>
          <cx:pt idx="3937">1950</cx:pt>
          <cx:pt idx="3938">1950</cx:pt>
          <cx:pt idx="3939">1600</cx:pt>
          <cx:pt idx="3940">1500</cx:pt>
          <cx:pt idx="3941">1450</cx:pt>
          <cx:pt idx="3942">1750</cx:pt>
          <cx:pt idx="3943">1750</cx:pt>
          <cx:pt idx="3944">1950</cx:pt>
          <cx:pt idx="3945">1950</cx:pt>
          <cx:pt idx="3946">1650</cx:pt>
          <cx:pt idx="3947">1650</cx:pt>
          <cx:pt idx="3948">1950</cx:pt>
          <cx:pt idx="3949">1850</cx:pt>
          <cx:pt idx="3950">1750</cx:pt>
          <cx:pt idx="3951">1750</cx:pt>
          <cx:pt idx="3952">1950</cx:pt>
          <cx:pt idx="3953">1950</cx:pt>
          <cx:pt idx="3954">1850</cx:pt>
          <cx:pt idx="3955">1950</cx:pt>
          <cx:pt idx="3956">1850</cx:pt>
          <cx:pt idx="3957">1950</cx:pt>
          <cx:pt idx="3958">1950</cx:pt>
          <cx:pt idx="3959">1950</cx:pt>
          <cx:pt idx="3960">1850</cx:pt>
          <cx:pt idx="3961">1950</cx:pt>
          <cx:pt idx="3962">1950</cx:pt>
          <cx:pt idx="3963">2050</cx:pt>
          <cx:pt idx="3964">1950</cx:pt>
          <cx:pt idx="3965">1950</cx:pt>
          <cx:pt idx="3966">1950</cx:pt>
          <cx:pt idx="3967">1950</cx:pt>
          <cx:pt idx="3968">1750</cx:pt>
          <cx:pt idx="3969">1500</cx:pt>
          <cx:pt idx="3970">1850</cx:pt>
          <cx:pt idx="3971">1850</cx:pt>
          <cx:pt idx="3972">1850</cx:pt>
          <cx:pt idx="3973">1650</cx:pt>
          <cx:pt idx="3974">1750</cx:pt>
          <cx:pt idx="3975">1500</cx:pt>
          <cx:pt idx="3976">1850</cx:pt>
          <cx:pt idx="3977">1850</cx:pt>
          <cx:pt idx="3978">1500</cx:pt>
          <cx:pt idx="3979">1950</cx:pt>
          <cx:pt idx="3980">1750</cx:pt>
          <cx:pt idx="3981">1650</cx:pt>
          <cx:pt idx="3982">1600</cx:pt>
          <cx:pt idx="3983">1950</cx:pt>
          <cx:pt idx="3984">1950</cx:pt>
          <cx:pt idx="3985">2050</cx:pt>
          <cx:pt idx="3986">1950</cx:pt>
          <cx:pt idx="3987">2350</cx:pt>
          <cx:pt idx="3988">2200</cx:pt>
          <cx:pt idx="3989">2350</cx:pt>
          <cx:pt idx="3990">2350</cx:pt>
          <cx:pt idx="3991">2350</cx:pt>
          <cx:pt idx="3992">2350</cx:pt>
          <cx:pt idx="3993">2350</cx:pt>
          <cx:pt idx="3994">2700</cx:pt>
          <cx:pt idx="3995">1750</cx:pt>
          <cx:pt idx="3996">2200</cx:pt>
          <cx:pt idx="3997">2050</cx:pt>
          <cx:pt idx="3998">2500</cx:pt>
          <cx:pt idx="3999">2350</cx:pt>
          <cx:pt idx="4000">2500</cx:pt>
          <cx:pt idx="4001">2200</cx:pt>
          <cx:pt idx="4002">2500</cx:pt>
          <cx:pt idx="4003">2350</cx:pt>
          <cx:pt idx="4004">2700</cx:pt>
          <cx:pt idx="4005">2500</cx:pt>
          <cx:pt idx="4006">2700</cx:pt>
          <cx:pt idx="4007">2700</cx:pt>
          <cx:pt idx="4008">2900</cx:pt>
          <cx:pt idx="4009">2500</cx:pt>
          <cx:pt idx="4010">2350</cx:pt>
          <cx:pt idx="4011">2500</cx:pt>
          <cx:pt idx="4012">2350</cx:pt>
          <cx:pt idx="4013">2700</cx:pt>
          <cx:pt idx="4014">2700</cx:pt>
          <cx:pt idx="4015">2500</cx:pt>
          <cx:pt idx="4016">2500</cx:pt>
          <cx:pt idx="4017">2500</cx:pt>
          <cx:pt idx="4018">2700</cx:pt>
          <cx:pt idx="4019">1750</cx:pt>
          <cx:pt idx="4020">1650</cx:pt>
          <cx:pt idx="4021">1950</cx:pt>
          <cx:pt idx="4022">1850</cx:pt>
          <cx:pt idx="4023">2050</cx:pt>
          <cx:pt idx="4024">1950</cx:pt>
          <cx:pt idx="4025">2050</cx:pt>
          <cx:pt idx="4026">1950</cx:pt>
          <cx:pt idx="4027">2350</cx:pt>
          <cx:pt idx="4028">2200</cx:pt>
          <cx:pt idx="4029">2350</cx:pt>
          <cx:pt idx="4030">2350</cx:pt>
          <cx:pt idx="4031">2350</cx:pt>
          <cx:pt idx="4032">2350</cx:pt>
          <cx:pt idx="4033">2500</cx:pt>
          <cx:pt idx="4034">2700</cx:pt>
          <cx:pt idx="4035">1750</cx:pt>
          <cx:pt idx="4036">1650</cx:pt>
          <cx:pt idx="4037">1950</cx:pt>
          <cx:pt idx="4038">1850</cx:pt>
          <cx:pt idx="4039">2050</cx:pt>
          <cx:pt idx="4040">1950</cx:pt>
          <cx:pt idx="4041">1950</cx:pt>
          <cx:pt idx="4042">1750</cx:pt>
          <cx:pt idx="4043">2050</cx:pt>
          <cx:pt idx="4044">2050</cx:pt>
          <cx:pt idx="4045">2050</cx:pt>
          <cx:pt idx="4046">2350</cx:pt>
          <cx:pt idx="4047">2500</cx:pt>
          <cx:pt idx="4048">2500</cx:pt>
          <cx:pt idx="4049">2500</cx:pt>
          <cx:pt idx="4050">2900</cx:pt>
          <cx:pt idx="4051">2500</cx:pt>
          <cx:pt idx="4052">2700</cx:pt>
          <cx:pt idx="4053">2500</cx:pt>
          <cx:pt idx="4054">2700</cx:pt>
          <cx:pt idx="4055">1950</cx:pt>
          <cx:pt idx="4056">2700</cx:pt>
          <cx:pt idx="4057">2700</cx:pt>
          <cx:pt idx="4058">2500</cx:pt>
          <cx:pt idx="4059">2700</cx:pt>
          <cx:pt idx="4060">2900</cx:pt>
          <cx:pt idx="4061">2900</cx:pt>
          <cx:pt idx="4062">2700</cx:pt>
          <cx:pt idx="4063">2350</cx:pt>
          <cx:pt idx="4064">2500</cx:pt>
          <cx:pt idx="4065">2500</cx:pt>
          <cx:pt idx="4066">2050</cx:pt>
          <cx:pt idx="4067">2200</cx:pt>
          <cx:pt idx="4068">2350</cx:pt>
          <cx:pt idx="4069">2700</cx:pt>
          <cx:pt idx="4070">2500</cx:pt>
          <cx:pt idx="4071">2500</cx:pt>
          <cx:pt idx="4072">2900</cx:pt>
          <cx:pt idx="4073">2700</cx:pt>
          <cx:pt idx="4074">2700</cx:pt>
          <cx:pt idx="4075">2700</cx:pt>
          <cx:pt idx="4076">3200</cx:pt>
          <cx:pt idx="4077">2050</cx:pt>
          <cx:pt idx="4078">2050</cx:pt>
          <cx:pt idx="4079">2700</cx:pt>
          <cx:pt idx="4080">2500</cx:pt>
          <cx:pt idx="4081">2700</cx:pt>
          <cx:pt idx="4082">2350</cx:pt>
          <cx:pt idx="4083">2700</cx:pt>
          <cx:pt idx="4084">2500</cx:pt>
          <cx:pt idx="4085">2200</cx:pt>
          <cx:pt idx="4086">2050</cx:pt>
          <cx:pt idx="4087">2050</cx:pt>
          <cx:pt idx="4088">1950</cx:pt>
          <cx:pt idx="4089">2500</cx:pt>
          <cx:pt idx="4090">2500</cx:pt>
          <cx:pt idx="4091">2200</cx:pt>
          <cx:pt idx="4092">2200</cx:pt>
          <cx:pt idx="4093">1850</cx:pt>
          <cx:pt idx="4094">2200</cx:pt>
          <cx:pt idx="4095">1950</cx:pt>
          <cx:pt idx="4096">2200</cx:pt>
          <cx:pt idx="4097">2200</cx:pt>
          <cx:pt idx="4098">1950</cx:pt>
          <cx:pt idx="4099">2500</cx:pt>
          <cx:pt idx="4100">1850</cx:pt>
          <cx:pt idx="4101">1650</cx:pt>
          <cx:pt idx="4102">1600</cx:pt>
          <cx:pt idx="4103">1650</cx:pt>
          <cx:pt idx="4104">1600</cx:pt>
          <cx:pt idx="4105">2500</cx:pt>
          <cx:pt idx="4106">2500</cx:pt>
          <cx:pt idx="4107">2050</cx:pt>
          <cx:pt idx="4108">1950</cx:pt>
          <cx:pt idx="4109">1950</cx:pt>
          <cx:pt idx="4110">2350</cx:pt>
          <cx:pt idx="4111">2200</cx:pt>
          <cx:pt idx="4112">1950</cx:pt>
          <cx:pt idx="4113">2350</cx:pt>
          <cx:pt idx="4114">2200</cx:pt>
          <cx:pt idx="4115">2050</cx:pt>
          <cx:pt idx="4116">1650</cx:pt>
          <cx:pt idx="4117">1600</cx:pt>
          <cx:pt idx="4118">1650</cx:pt>
          <cx:pt idx="4119">1600</cx:pt>
          <cx:pt idx="4120">1750</cx:pt>
          <cx:pt idx="4121">1750</cx:pt>
          <cx:pt idx="4122">2050</cx:pt>
          <cx:pt idx="4123">1950</cx:pt>
          <cx:pt idx="4124">1600</cx:pt>
          <cx:pt idx="4125">1600</cx:pt>
          <cx:pt idx="4126">1600</cx:pt>
          <cx:pt idx="4127">1450</cx:pt>
          <cx:pt idx="4128">1750</cx:pt>
          <cx:pt idx="4129">1750</cx:pt>
          <cx:pt idx="4130">1650</cx:pt>
          <cx:pt idx="4131">1650</cx:pt>
          <cx:pt idx="4132">1950</cx:pt>
          <cx:pt idx="4133">1950</cx:pt>
          <cx:pt idx="4134">1750</cx:pt>
          <cx:pt idx="4135">1750</cx:pt>
          <cx:pt idx="4136">1850</cx:pt>
          <cx:pt idx="4137">1950</cx:pt>
          <cx:pt idx="4138">1850</cx:pt>
          <cx:pt idx="4139">1950</cx:pt>
          <cx:pt idx="4140">1950</cx:pt>
          <cx:pt idx="4141">1950</cx:pt>
          <cx:pt idx="4142">1950</cx:pt>
          <cx:pt idx="4143">1750</cx:pt>
          <cx:pt idx="4144">1500</cx:pt>
          <cx:pt idx="4145">2050</cx:pt>
          <cx:pt idx="4146">1850</cx:pt>
          <cx:pt idx="4147">1850</cx:pt>
          <cx:pt idx="4148">1750</cx:pt>
          <cx:pt idx="4149">1750</cx:pt>
          <cx:pt idx="4150">1500</cx:pt>
          <cx:pt idx="4151">2050</cx:pt>
          <cx:pt idx="4152">1850</cx:pt>
          <cx:pt idx="4153">1500</cx:pt>
          <cx:pt idx="4154">1650</cx:pt>
          <cx:pt idx="4155">1600</cx:pt>
          <cx:pt idx="4156">1950</cx:pt>
          <cx:pt idx="4157">1950</cx:pt>
          <cx:pt idx="4158">2200</cx:pt>
          <cx:pt idx="4159">2050</cx:pt>
          <cx:pt idx="4160">2200</cx:pt>
          <cx:pt idx="4161">2350</cx:pt>
          <cx:pt idx="4162">2350</cx:pt>
          <cx:pt idx="4163">2350</cx:pt>
          <cx:pt idx="4164">2350</cx:pt>
          <cx:pt idx="4165">2350</cx:pt>
          <cx:pt idx="4166">2350</cx:pt>
          <cx:pt idx="4167">2350</cx:pt>
          <cx:pt idx="4168">1750</cx:pt>
          <cx:pt idx="4169">2200</cx:pt>
          <cx:pt idx="4170">2050</cx:pt>
          <cx:pt idx="4171">2500</cx:pt>
          <cx:pt idx="4172">2350</cx:pt>
          <cx:pt idx="4173">2350</cx:pt>
          <cx:pt idx="4174">2200</cx:pt>
          <cx:pt idx="4175">2500</cx:pt>
          <cx:pt idx="4176">2500</cx:pt>
          <cx:pt idx="4177">2700</cx:pt>
          <cx:pt idx="4178">2050</cx:pt>
          <cx:pt idx="4179">2050</cx:pt>
          <cx:pt idx="4180">2200</cx:pt>
          <cx:pt idx="4181">2200</cx:pt>
          <cx:pt idx="4182">2500</cx:pt>
          <cx:pt idx="4183">2350</cx:pt>
          <cx:pt idx="4184">2500</cx:pt>
          <cx:pt idx="4185">2500</cx:pt>
          <cx:pt idx="4186">1750</cx:pt>
          <cx:pt idx="4187">1600</cx:pt>
          <cx:pt idx="4188">2050</cx:pt>
          <cx:pt idx="4189">1950</cx:pt>
          <cx:pt idx="4190">2050</cx:pt>
          <cx:pt idx="4191">1950</cx:pt>
          <cx:pt idx="4192">2200</cx:pt>
          <cx:pt idx="4193">1950</cx:pt>
          <cx:pt idx="4194">2200</cx:pt>
          <cx:pt idx="4195">2350</cx:pt>
          <cx:pt idx="4196">2350</cx:pt>
          <cx:pt idx="4197">2350</cx:pt>
          <cx:pt idx="4198">2350</cx:pt>
          <cx:pt idx="4199">2350</cx:pt>
          <cx:pt idx="4200">2350</cx:pt>
          <cx:pt idx="4201">2350</cx:pt>
          <cx:pt idx="4202">1950</cx:pt>
          <cx:pt idx="4203">1750</cx:pt>
          <cx:pt idx="4204">1600</cx:pt>
          <cx:pt idx="4205">2050</cx:pt>
          <cx:pt idx="4206">2050</cx:pt>
          <cx:pt idx="4207">1950</cx:pt>
          <cx:pt idx="4208">1850</cx:pt>
          <cx:pt idx="4209">1950</cx:pt>
          <cx:pt idx="4210">2200</cx:pt>
          <cx:pt idx="4211">2200</cx:pt>
          <cx:pt idx="4212">2050</cx:pt>
          <cx:pt idx="4213">2350</cx:pt>
          <cx:pt idx="4214">2500</cx:pt>
          <cx:pt idx="4215">2350</cx:pt>
          <cx:pt idx="4216">2350</cx:pt>
          <cx:pt idx="4217">2900</cx:pt>
          <cx:pt idx="4218">2500</cx:pt>
          <cx:pt idx="4219">2700</cx:pt>
          <cx:pt idx="4220">2500</cx:pt>
          <cx:pt idx="4221">2700</cx:pt>
          <cx:pt idx="4222">2050</cx:pt>
          <cx:pt idx="4223">2350</cx:pt>
          <cx:pt idx="4224">2350</cx:pt>
          <cx:pt idx="4225">2700</cx:pt>
          <cx:pt idx="4226">2500</cx:pt>
          <cx:pt idx="4227">2700</cx:pt>
          <cx:pt idx="4228">2350</cx:pt>
          <cx:pt idx="4229">2500</cx:pt>
          <cx:pt idx="4230">2350</cx:pt>
          <cx:pt idx="4231">2050</cx:pt>
          <cx:pt idx="4232">2200</cx:pt>
          <cx:pt idx="4233">2350</cx:pt>
          <cx:pt idx="4234">2500</cx:pt>
          <cx:pt idx="4235">2500</cx:pt>
          <cx:pt idx="4236">2500</cx:pt>
          <cx:pt idx="4237">2500</cx:pt>
          <cx:pt idx="4238">2700</cx:pt>
          <cx:pt idx="4239">2900</cx:pt>
          <cx:pt idx="4240">3200</cx:pt>
          <cx:pt idx="4241">2050</cx:pt>
          <cx:pt idx="4242">2050</cx:pt>
          <cx:pt idx="4243">2500</cx:pt>
          <cx:pt idx="4244">2500</cx:pt>
          <cx:pt idx="4245">2700</cx:pt>
          <cx:pt idx="4246">2350</cx:pt>
          <cx:pt idx="4247">2500</cx:pt>
          <cx:pt idx="4248">2500</cx:pt>
          <cx:pt idx="4249">2200</cx:pt>
          <cx:pt idx="4250">2050</cx:pt>
          <cx:pt idx="4251">2050</cx:pt>
          <cx:pt idx="4252">1850</cx:pt>
          <cx:pt idx="4253">2500</cx:pt>
          <cx:pt idx="4254">2350</cx:pt>
          <cx:pt idx="4255">2200</cx:pt>
          <cx:pt idx="4256">2200</cx:pt>
          <cx:pt idx="4257">2200</cx:pt>
          <cx:pt idx="4258">2500</cx:pt>
          <cx:pt idx="4259">2350</cx:pt>
          <cx:pt idx="4260">2500</cx:pt>
          <cx:pt idx="4261">2200</cx:pt>
          <cx:pt idx="4262">2350</cx:pt>
          <cx:pt idx="4263">1950</cx:pt>
          <cx:pt idx="4264">2500</cx:pt>
          <cx:pt idx="4265">1950</cx:pt>
          <cx:pt idx="4266">1950</cx:pt>
          <cx:pt idx="4267">2500</cx:pt>
          <cx:pt idx="4268">1650</cx:pt>
          <cx:pt idx="4269">1600</cx:pt>
          <cx:pt idx="4270">1650</cx:pt>
          <cx:pt idx="4271">1600</cx:pt>
          <cx:pt idx="4272">2500</cx:pt>
          <cx:pt idx="4273">2350</cx:pt>
          <cx:pt idx="4274">2050</cx:pt>
          <cx:pt idx="4275">1850</cx:pt>
          <cx:pt idx="4276">1950</cx:pt>
          <cx:pt idx="4277">2350</cx:pt>
          <cx:pt idx="4278">2200</cx:pt>
          <cx:pt idx="4279">1950</cx:pt>
          <cx:pt idx="4280">2350</cx:pt>
          <cx:pt idx="4281">2200</cx:pt>
          <cx:pt idx="4282">2050</cx:pt>
          <cx:pt idx="4283">1750</cx:pt>
          <cx:pt idx="4284">1650</cx:pt>
          <cx:pt idx="4285">1650</cx:pt>
          <cx:pt idx="4286">1600</cx:pt>
          <cx:pt idx="4287">1650</cx:pt>
          <cx:pt idx="4288">1600</cx:pt>
          <cx:pt idx="4289">1850</cx:pt>
          <cx:pt idx="4290">1950</cx:pt>
          <cx:pt idx="4291">2050</cx:pt>
          <cx:pt idx="4292">1650</cx:pt>
          <cx:pt idx="4293">1500</cx:pt>
          <cx:pt idx="4294">1450</cx:pt>
          <cx:pt idx="4295">1950</cx:pt>
          <cx:pt idx="4296">1850</cx:pt>
          <cx:pt idx="4297">1600</cx:pt>
          <cx:pt idx="4298">1500</cx:pt>
          <cx:pt idx="4299">1750</cx:pt>
          <cx:pt idx="4300">1650</cx:pt>
          <cx:pt idx="4301">1850</cx:pt>
          <cx:pt idx="4302">1750</cx:pt>
          <cx:pt idx="4303">1950</cx:pt>
          <cx:pt idx="4304">1650</cx:pt>
          <cx:pt idx="4305">1500</cx:pt>
          <cx:pt idx="4306">1450</cx:pt>
          <cx:pt idx="4307">1750</cx:pt>
          <cx:pt idx="4308">1650</cx:pt>
          <cx:pt idx="4309">1850</cx:pt>
          <cx:pt idx="4310">1750</cx:pt>
          <cx:pt idx="4311">1750</cx:pt>
          <cx:pt idx="4312">1650</cx:pt>
          <cx:pt idx="4313">1750</cx:pt>
          <cx:pt idx="4314">1650</cx:pt>
          <cx:pt idx="4315">1750</cx:pt>
          <cx:pt idx="4316">1650</cx:pt>
          <cx:pt idx="4317">1950</cx:pt>
          <cx:pt idx="4318">1950</cx:pt>
          <cx:pt idx="4319">1750</cx:pt>
          <cx:pt idx="4320">1650</cx:pt>
          <cx:pt idx="4321">1500</cx:pt>
          <cx:pt idx="4322">1450</cx:pt>
          <cx:pt idx="4323">1850</cx:pt>
          <cx:pt idx="4324">1750</cx:pt>
          <cx:pt idx="4325">1950</cx:pt>
          <cx:pt idx="4326">2200</cx:pt>
          <cx:pt idx="4327">1950</cx:pt>
          <cx:pt idx="4328">1950</cx:pt>
          <cx:pt idx="4329">1950</cx:pt>
          <cx:pt idx="4330">2350</cx:pt>
          <cx:pt idx="4331">1950</cx:pt>
          <cx:pt idx="4332">1950</cx:pt>
          <cx:pt idx="4333">1950</cx:pt>
          <cx:pt idx="4334">1850</cx:pt>
          <cx:pt idx="4335">1600</cx:pt>
          <cx:pt idx="4336">2050</cx:pt>
          <cx:pt idx="4337">1950</cx:pt>
          <cx:pt idx="4338">1850</cx:pt>
          <cx:pt idx="4339">1600</cx:pt>
          <cx:pt idx="4340">2050</cx:pt>
          <cx:pt idx="4341">1950</cx:pt>
          <cx:pt idx="4342">1850</cx:pt>
          <cx:pt idx="4343">1600</cx:pt>
          <cx:pt idx="4344">2050</cx:pt>
          <cx:pt idx="4345">1950</cx:pt>
          <cx:pt idx="4346">1750</cx:pt>
          <cx:pt idx="4347">1650</cx:pt>
          <cx:pt idx="4348">1850</cx:pt>
          <cx:pt idx="4349">1850</cx:pt>
          <cx:pt idx="4350">1950</cx:pt>
          <cx:pt idx="4351">1850</cx:pt>
          <cx:pt idx="4352">2200</cx:pt>
          <cx:pt idx="4353">1950</cx:pt>
          <cx:pt idx="4354">2350</cx:pt>
          <cx:pt idx="4355">2350</cx:pt>
          <cx:pt idx="4356">2500</cx:pt>
          <cx:pt idx="4357">2500</cx:pt>
          <cx:pt idx="4358">2350</cx:pt>
          <cx:pt idx="4359">2350</cx:pt>
          <cx:pt idx="4360">2500</cx:pt>
          <cx:pt idx="4361">2500</cx:pt>
          <cx:pt idx="4362">1750</cx:pt>
          <cx:pt idx="4363">2200</cx:pt>
          <cx:pt idx="4364">2050</cx:pt>
          <cx:pt idx="4365">2500</cx:pt>
          <cx:pt idx="4366">2700</cx:pt>
          <cx:pt idx="4367">2500</cx:pt>
          <cx:pt idx="4368">2200</cx:pt>
          <cx:pt idx="4369">2200</cx:pt>
          <cx:pt idx="4370">2200</cx:pt>
          <cx:pt idx="4371">2500</cx:pt>
          <cx:pt idx="4372">2700</cx:pt>
          <cx:pt idx="4373">2500</cx:pt>
          <cx:pt idx="4374">2200</cx:pt>
          <cx:pt idx="4375">2350</cx:pt>
          <cx:pt idx="4376">2350</cx:pt>
          <cx:pt idx="4377">2350</cx:pt>
          <cx:pt idx="4378">2500</cx:pt>
          <cx:pt idx="4379">2350</cx:pt>
          <cx:pt idx="4380">2350</cx:pt>
          <cx:pt idx="4381">2700</cx:pt>
          <cx:pt idx="4382">1750</cx:pt>
          <cx:pt idx="4383">1650</cx:pt>
          <cx:pt idx="4384">2050</cx:pt>
          <cx:pt idx="4385">2050</cx:pt>
          <cx:pt idx="4386">2050</cx:pt>
          <cx:pt idx="4387">2050</cx:pt>
          <cx:pt idx="4388">2200</cx:pt>
          <cx:pt idx="4389">1950</cx:pt>
          <cx:pt idx="4390">2350</cx:pt>
          <cx:pt idx="4391">2350</cx:pt>
          <cx:pt idx="4392">2500</cx:pt>
          <cx:pt idx="4393">2500</cx:pt>
          <cx:pt idx="4394">2350</cx:pt>
          <cx:pt idx="4395">2350</cx:pt>
          <cx:pt idx="4396">2500</cx:pt>
          <cx:pt idx="4397">2500</cx:pt>
          <cx:pt idx="4398">1750</cx:pt>
          <cx:pt idx="4399">1650</cx:pt>
          <cx:pt idx="4400">2050</cx:pt>
          <cx:pt idx="4401">2050</cx:pt>
          <cx:pt idx="4402">2050</cx:pt>
          <cx:pt idx="4403">2050</cx:pt>
          <cx:pt idx="4404">1850</cx:pt>
          <cx:pt idx="4405">1600</cx:pt>
          <cx:pt idx="4406">1850</cx:pt>
          <cx:pt idx="4407">1850</cx:pt>
          <cx:pt idx="4408">2050</cx:pt>
          <cx:pt idx="4409">2050</cx:pt>
          <cx:pt idx="4410">2200</cx:pt>
          <cx:pt idx="4411">2350</cx:pt>
          <cx:pt idx="4412">2350</cx:pt>
          <cx:pt idx="4413">2500</cx:pt>
          <cx:pt idx="4414">2500</cx:pt>
          <cx:pt idx="4415">2500</cx:pt>
          <cx:pt idx="4416">2700</cx:pt>
          <cx:pt idx="4417">2500</cx:pt>
          <cx:pt idx="4418">2700</cx:pt>
          <cx:pt idx="4419">2350</cx:pt>
          <cx:pt idx="4420">2350</cx:pt>
          <cx:pt idx="4421">2700</cx:pt>
          <cx:pt idx="4422">2350</cx:pt>
          <cx:pt idx="4423">2700</cx:pt>
          <cx:pt idx="4424">2350</cx:pt>
          <cx:pt idx="4425">2350</cx:pt>
          <cx:pt idx="4426">2500</cx:pt>
          <cx:pt idx="4427">2200</cx:pt>
          <cx:pt idx="4428">2200</cx:pt>
          <cx:pt idx="4429">2350</cx:pt>
          <cx:pt idx="4430">2500</cx:pt>
          <cx:pt idx="4431">2500</cx:pt>
          <cx:pt idx="4432">2500</cx:pt>
          <cx:pt idx="4433">2500</cx:pt>
          <cx:pt idx="4434">2500</cx:pt>
          <cx:pt idx="4435">2700</cx:pt>
          <cx:pt idx="4436">2500</cx:pt>
          <cx:pt idx="4437">2500</cx:pt>
          <cx:pt idx="4438">2700</cx:pt>
          <cx:pt idx="4439">2350</cx:pt>
          <cx:pt idx="4440">2500</cx:pt>
          <cx:pt idx="4441">2500</cx:pt>
          <cx:pt idx="4442">2200</cx:pt>
          <cx:pt idx="4443">2200</cx:pt>
          <cx:pt idx="4444">1950</cx:pt>
          <cx:pt idx="4445">2500</cx:pt>
          <cx:pt idx="4446">2500</cx:pt>
          <cx:pt idx="4447">2500</cx:pt>
          <cx:pt idx="4448">1650</cx:pt>
          <cx:pt idx="4449">1600</cx:pt>
          <cx:pt idx="4450">1650</cx:pt>
          <cx:pt idx="4451">1600</cx:pt>
          <cx:pt idx="4452">2350</cx:pt>
          <cx:pt idx="4453">2700</cx:pt>
          <cx:pt idx="4454">2200</cx:pt>
          <cx:pt idx="4455">2200</cx:pt>
          <cx:pt idx="4456">2050</cx:pt>
          <cx:pt idx="4457">2500</cx:pt>
          <cx:pt idx="4458">2500</cx:pt>
          <cx:pt idx="4459">2500</cx:pt>
          <cx:pt idx="4460">2500</cx:pt>
          <cx:pt idx="4461">2200</cx:pt>
          <cx:pt idx="4462">1950</cx:pt>
          <cx:pt idx="4463">2200</cx:pt>
          <cx:pt idx="4464">2050</cx:pt>
          <cx:pt idx="4465">1750</cx:pt>
          <cx:pt idx="4466">1750</cx:pt>
          <cx:pt idx="4467">2200</cx:pt>
          <cx:pt idx="4468">2050</cx:pt>
          <cx:pt idx="4469">1950</cx:pt>
          <cx:pt idx="4470">1750</cx:pt>
          <cx:pt idx="4471">2200</cx:pt>
          <cx:pt idx="4472">1950</cx:pt>
          <cx:pt idx="4473">2200</cx:pt>
          <cx:pt idx="4474">2500</cx:pt>
          <cx:pt idx="4475">1850</cx:pt>
          <cx:pt idx="4476">1850</cx:pt>
          <cx:pt idx="4477">2700</cx:pt>
          <cx:pt idx="4478">2050</cx:pt>
          <cx:pt idx="4479">2200</cx:pt>
          <cx:pt idx="4480">2500</cx:pt>
          <cx:pt idx="4481">1650</cx:pt>
          <cx:pt idx="4482">1950</cx:pt>
          <cx:pt idx="4483">1650</cx:pt>
          <cx:pt idx="4484">1950</cx:pt>
          <cx:pt idx="4485">2200</cx:pt>
          <cx:pt idx="4486">2200</cx:pt>
          <cx:pt idx="4487">1650</cx:pt>
          <cx:pt idx="4488">1600</cx:pt>
          <cx:pt idx="4489">1650</cx:pt>
          <cx:pt idx="4490">1600</cx:pt>
          <cx:pt idx="4491">1750</cx:pt>
          <cx:pt idx="4492">1650</cx:pt>
          <cx:pt idx="4493">1850</cx:pt>
          <cx:pt idx="4494">1850</cx:pt>
          <cx:pt idx="4495">2050</cx:pt>
          <cx:pt idx="4496">1750</cx:pt>
          <cx:pt idx="4497">1750</cx:pt>
          <cx:pt idx="4498">1850</cx:pt>
          <cx:pt idx="4499">1850</cx:pt>
          <cx:pt idx="4500">1850</cx:pt>
          <cx:pt idx="4501">1750</cx:pt>
          <cx:pt idx="4502">1850</cx:pt>
          <cx:pt idx="4503">1600</cx:pt>
          <cx:pt idx="4504">1450</cx:pt>
          <cx:pt idx="4505">1750</cx:pt>
          <cx:pt idx="4506">1600</cx:pt>
          <cx:pt idx="4507">1750</cx:pt>
          <cx:pt idx="4508">1650</cx:pt>
          <cx:pt idx="4509">1950</cx:pt>
          <cx:pt idx="4510">1750</cx:pt>
          <cx:pt idx="4511">1750</cx:pt>
          <cx:pt idx="4512">1600</cx:pt>
          <cx:pt idx="4513">1750</cx:pt>
          <cx:pt idx="4514">1650</cx:pt>
          <cx:pt idx="4515">1750</cx:pt>
          <cx:pt idx="4516">1750</cx:pt>
          <cx:pt idx="4517">1650</cx:pt>
          <cx:pt idx="4518">1750</cx:pt>
          <cx:pt idx="4519">1650</cx:pt>
          <cx:pt idx="4520">1950</cx:pt>
          <cx:pt idx="4521">1950</cx:pt>
          <cx:pt idx="4522">1750</cx:pt>
          <cx:pt idx="4523">1650</cx:pt>
          <cx:pt idx="4524">1500</cx:pt>
          <cx:pt idx="4525">1450</cx:pt>
          <cx:pt idx="4526">1750</cx:pt>
          <cx:pt idx="4527">1650</cx:pt>
          <cx:pt idx="4528">1750</cx:pt>
          <cx:pt idx="4529">1650</cx:pt>
          <cx:pt idx="4530">1850</cx:pt>
          <cx:pt idx="4531">1650</cx:pt>
          <cx:pt idx="4532">1950</cx:pt>
          <cx:pt idx="4533">2200</cx:pt>
          <cx:pt idx="4534">2200</cx:pt>
          <cx:pt idx="4535">1950</cx:pt>
          <cx:pt idx="4536">2200</cx:pt>
          <cx:pt idx="4537">1950</cx:pt>
          <cx:pt idx="4538">2500</cx:pt>
          <cx:pt idx="4539">1950</cx:pt>
          <cx:pt idx="4540">1950</cx:pt>
          <cx:pt idx="4541">1950</cx:pt>
          <cx:pt idx="4542">1850</cx:pt>
          <cx:pt idx="4543">1850</cx:pt>
          <cx:pt idx="4544">2200</cx:pt>
          <cx:pt idx="4545">1850</cx:pt>
          <cx:pt idx="4546">1500</cx:pt>
          <cx:pt idx="4547">2050</cx:pt>
          <cx:pt idx="4548">1950</cx:pt>
          <cx:pt idx="4549">1850</cx:pt>
          <cx:pt idx="4550">1500</cx:pt>
          <cx:pt idx="4551">2050</cx:pt>
          <cx:pt idx="4552">1950</cx:pt>
          <cx:pt idx="4553">1850</cx:pt>
          <cx:pt idx="4554">1500</cx:pt>
          <cx:pt idx="4555">2200</cx:pt>
          <cx:pt idx="4556">2050</cx:pt>
          <cx:pt idx="4557">2350</cx:pt>
          <cx:pt idx="4558">2500</cx:pt>
          <cx:pt idx="4559">2200</cx:pt>
          <cx:pt idx="4560">2050</cx:pt>
          <cx:pt idx="4561">2200</cx:pt>
          <cx:pt idx="4562">2200</cx:pt>
          <cx:pt idx="4563">2200</cx:pt>
          <cx:pt idx="4564">2350</cx:pt>
          <cx:pt idx="4565">2900</cx:pt>
          <cx:pt idx="4566">1850</cx:pt>
          <cx:pt idx="4567">2200</cx:pt>
          <cx:pt idx="4568">2050</cx:pt>
          <cx:pt idx="4569">2500</cx:pt>
          <cx:pt idx="4570">2500</cx:pt>
          <cx:pt idx="4571">2700</cx:pt>
          <cx:pt idx="4572">2350</cx:pt>
          <cx:pt idx="4573">2200</cx:pt>
          <cx:pt idx="4574">2500</cx:pt>
          <cx:pt idx="4575">2500</cx:pt>
          <cx:pt idx="4576">2700</cx:pt>
          <cx:pt idx="4577">2200</cx:pt>
          <cx:pt idx="4578">2050</cx:pt>
          <cx:pt idx="4579">2350</cx:pt>
          <cx:pt idx="4580">2500</cx:pt>
          <cx:pt idx="4581">2500</cx:pt>
          <cx:pt idx="4582">2500</cx:pt>
          <cx:pt idx="4583">2500</cx:pt>
          <cx:pt idx="4584">2500</cx:pt>
          <cx:pt idx="4585">2050</cx:pt>
          <cx:pt idx="4586">1950</cx:pt>
          <cx:pt idx="4587">1750</cx:pt>
          <cx:pt idx="4588">1650</cx:pt>
          <cx:pt idx="4589">2200</cx:pt>
          <cx:pt idx="4590">2050</cx:pt>
          <cx:pt idx="4591">2200</cx:pt>
          <cx:pt idx="4592">2050</cx:pt>
          <cx:pt idx="4593">2200</cx:pt>
          <cx:pt idx="4594">2200</cx:pt>
          <cx:pt idx="4595">2350</cx:pt>
          <cx:pt idx="4596">2200</cx:pt>
          <cx:pt idx="4597">2500</cx:pt>
          <cx:pt idx="4598">2350</cx:pt>
          <cx:pt idx="4599">2900</cx:pt>
          <cx:pt idx="4600">1750</cx:pt>
          <cx:pt idx="4601">1650</cx:pt>
          <cx:pt idx="4602">2050</cx:pt>
          <cx:pt idx="4603">1950</cx:pt>
          <cx:pt idx="4604">2050</cx:pt>
          <cx:pt idx="4605">2050</cx:pt>
          <cx:pt idx="4606">1850</cx:pt>
          <cx:pt idx="4607">1650</cx:pt>
          <cx:pt idx="4608">1750</cx:pt>
          <cx:pt idx="4609">1650</cx:pt>
          <cx:pt idx="4610">1950</cx:pt>
          <cx:pt idx="4611">1950</cx:pt>
          <cx:pt idx="4612">1850</cx:pt>
          <cx:pt idx="4613">2200</cx:pt>
          <cx:pt idx="4614">2350</cx:pt>
          <cx:pt idx="4615">2350</cx:pt>
          <cx:pt idx="4616">2500</cx:pt>
          <cx:pt idx="4617">2350</cx:pt>
          <cx:pt idx="4618">2500</cx:pt>
          <cx:pt idx="4619">2700</cx:pt>
          <cx:pt idx="4620">2500</cx:pt>
          <cx:pt idx="4621">2700</cx:pt>
          <cx:pt idx="4622">2500</cx:pt>
          <cx:pt idx="4623">2500</cx:pt>
          <cx:pt idx="4624">2500</cx:pt>
          <cx:pt idx="4625">2500</cx:pt>
          <cx:pt idx="4626">2700</cx:pt>
          <cx:pt idx="4627">2350</cx:pt>
          <cx:pt idx="4628">2350</cx:pt>
          <cx:pt idx="4629">2500</cx:pt>
          <cx:pt idx="4630">2200</cx:pt>
          <cx:pt idx="4631">2200</cx:pt>
          <cx:pt idx="4632">2350</cx:pt>
          <cx:pt idx="4633">2500</cx:pt>
          <cx:pt idx="4634">2500</cx:pt>
          <cx:pt idx="4635">2500</cx:pt>
          <cx:pt idx="4636">2500</cx:pt>
          <cx:pt idx="4637">2500</cx:pt>
          <cx:pt idx="4638">2700</cx:pt>
          <cx:pt idx="4639">2500</cx:pt>
          <cx:pt idx="4640">2500</cx:pt>
          <cx:pt idx="4641">2700</cx:pt>
          <cx:pt idx="4642">2350</cx:pt>
          <cx:pt idx="4643">2500</cx:pt>
          <cx:pt idx="4644">2500</cx:pt>
          <cx:pt idx="4645">2200</cx:pt>
          <cx:pt idx="4646">2200</cx:pt>
          <cx:pt idx="4647">2050</cx:pt>
          <cx:pt idx="4648">2500</cx:pt>
          <cx:pt idx="4649">2500</cx:pt>
          <cx:pt idx="4650">1500</cx:pt>
          <cx:pt idx="4651">1600</cx:pt>
          <cx:pt idx="4652">1650</cx:pt>
          <cx:pt idx="4653">1600</cx:pt>
          <cx:pt idx="4654">1650</cx:pt>
          <cx:pt idx="4655">2350</cx:pt>
          <cx:pt idx="4656">2500</cx:pt>
          <cx:pt idx="4657">2700</cx:pt>
          <cx:pt idx="4658">2500</cx:pt>
          <cx:pt idx="4659">2700</cx:pt>
          <cx:pt idx="4660">2200</cx:pt>
          <cx:pt idx="4661">2200</cx:pt>
          <cx:pt idx="4662">1950</cx:pt>
          <cx:pt idx="4663">2350</cx:pt>
          <cx:pt idx="4664">2500</cx:pt>
          <cx:pt idx="4665">2500</cx:pt>
          <cx:pt idx="4666">2200</cx:pt>
          <cx:pt idx="4667">2050</cx:pt>
          <cx:pt idx="4668">2200</cx:pt>
          <cx:pt idx="4669">2050</cx:pt>
          <cx:pt idx="4670">1750</cx:pt>
          <cx:pt idx="4671">2050</cx:pt>
          <cx:pt idx="4672">1750</cx:pt>
          <cx:pt idx="4673">2200</cx:pt>
          <cx:pt idx="4674">2050</cx:pt>
          <cx:pt idx="4675">2050</cx:pt>
          <cx:pt idx="4676">1750</cx:pt>
          <cx:pt idx="4677">2200</cx:pt>
          <cx:pt idx="4678">1950</cx:pt>
          <cx:pt idx="4679">2200</cx:pt>
          <cx:pt idx="4680">1850</cx:pt>
          <cx:pt idx="4681">1850</cx:pt>
          <cx:pt idx="4682">2700</cx:pt>
          <cx:pt idx="4683">2200</cx:pt>
          <cx:pt idx="4684">2350</cx:pt>
          <cx:pt idx="4685">1750</cx:pt>
          <cx:pt idx="4686">1950</cx:pt>
          <cx:pt idx="4687">2050</cx:pt>
          <cx:pt idx="4688">1850</cx:pt>
          <cx:pt idx="4689">1750</cx:pt>
          <cx:pt idx="4690">1950</cx:pt>
          <cx:pt idx="4691">2200</cx:pt>
          <cx:pt idx="4692">2200</cx:pt>
          <cx:pt idx="4693">1950</cx:pt>
          <cx:pt idx="4694">1950</cx:pt>
          <cx:pt idx="4695">1500</cx:pt>
          <cx:pt idx="4696">1450</cx:pt>
          <cx:pt idx="4697">1650</cx:pt>
          <cx:pt idx="4698">1650</cx:pt>
          <cx:pt idx="4699">1650</cx:pt>
          <cx:pt idx="4700">1650</cx:pt>
          <cx:pt idx="4701">1850</cx:pt>
          <cx:pt idx="4702">1950</cx:pt>
          <cx:pt idx="4703">2050</cx:pt>
          <cx:pt idx="4704">1600</cx:pt>
          <cx:pt idx="4705">1450</cx:pt>
          <cx:pt idx="4706">1500</cx:pt>
          <cx:pt idx="4707">1650</cx:pt>
          <cx:pt idx="4708">1750</cx:pt>
          <cx:pt idx="4709">1650</cx:pt>
          <cx:pt idx="4710">1750</cx:pt>
          <cx:pt idx="4711">1650</cx:pt>
          <cx:pt idx="4712">1950</cx:pt>
          <cx:pt idx="4713">1950</cx:pt>
          <cx:pt idx="4714">1750</cx:pt>
          <cx:pt idx="4715">1650</cx:pt>
          <cx:pt idx="4716">1950</cx:pt>
          <cx:pt idx="4717">1950</cx:pt>
          <cx:pt idx="4718">1950</cx:pt>
          <cx:pt idx="4719">1850</cx:pt>
          <cx:pt idx="4720">1850</cx:pt>
          <cx:pt idx="4721">1500</cx:pt>
          <cx:pt idx="4722">1600</cx:pt>
          <cx:pt idx="4723">2050</cx:pt>
          <cx:pt idx="4724">1950</cx:pt>
          <cx:pt idx="4725">1850</cx:pt>
          <cx:pt idx="4726">1850</cx:pt>
          <cx:pt idx="4727">1500</cx:pt>
          <cx:pt idx="4728">1600</cx:pt>
          <cx:pt idx="4729">2050</cx:pt>
          <cx:pt idx="4730">1950</cx:pt>
          <cx:pt idx="4731">1850</cx:pt>
          <cx:pt idx="4732">1850</cx:pt>
          <cx:pt idx="4733">1500</cx:pt>
          <cx:pt idx="4734">1600</cx:pt>
          <cx:pt idx="4735">2050</cx:pt>
          <cx:pt idx="4736">2200</cx:pt>
          <cx:pt idx="4737">2050</cx:pt>
          <cx:pt idx="4738">2200</cx:pt>
          <cx:pt idx="4739">2200</cx:pt>
          <cx:pt idx="4740">2200</cx:pt>
          <cx:pt idx="4741">2350</cx:pt>
          <cx:pt idx="4742">2900</cx:pt>
          <cx:pt idx="4743">1750</cx:pt>
          <cx:pt idx="4744">2200</cx:pt>
          <cx:pt idx="4745">2050</cx:pt>
          <cx:pt idx="4746">2350</cx:pt>
          <cx:pt idx="4747">2350</cx:pt>
          <cx:pt idx="4748">2700</cx:pt>
          <cx:pt idx="4749">2200</cx:pt>
          <cx:pt idx="4750">2350</cx:pt>
          <cx:pt idx="4751">2500</cx:pt>
          <cx:pt idx="4752">2500</cx:pt>
          <cx:pt idx="4753">2700</cx:pt>
          <cx:pt idx="4754">2200</cx:pt>
          <cx:pt idx="4755">2200</cx:pt>
          <cx:pt idx="4756">2200</cx:pt>
          <cx:pt idx="4757">2350</cx:pt>
          <cx:pt idx="4758">2350</cx:pt>
          <cx:pt idx="4759">1750</cx:pt>
          <cx:pt idx="4760">1600</cx:pt>
          <cx:pt idx="4761">2200</cx:pt>
          <cx:pt idx="4762">1950</cx:pt>
          <cx:pt idx="4763">2200</cx:pt>
          <cx:pt idx="4764">1950</cx:pt>
          <cx:pt idx="4765">2200</cx:pt>
          <cx:pt idx="4766">2200</cx:pt>
          <cx:pt idx="4767">2200</cx:pt>
          <cx:pt idx="4768">2350</cx:pt>
          <cx:pt idx="4769">2900</cx:pt>
          <cx:pt idx="4770">1750</cx:pt>
          <cx:pt idx="4771">1600</cx:pt>
          <cx:pt idx="4772">2200</cx:pt>
          <cx:pt idx="4773">1950</cx:pt>
          <cx:pt idx="4774">1850</cx:pt>
          <cx:pt idx="4775">1650</cx:pt>
          <cx:pt idx="4776">2350</cx:pt>
          <cx:pt idx="4777">2200</cx:pt>
          <cx:pt idx="4778">1750</cx:pt>
          <cx:pt idx="4779">1650</cx:pt>
          <cx:pt idx="4780">1950</cx:pt>
          <cx:pt idx="4781">2050</cx:pt>
          <cx:pt idx="4782">1850</cx:pt>
          <cx:pt idx="4783">2200</cx:pt>
          <cx:pt idx="4784">2200</cx:pt>
          <cx:pt idx="4785">2350</cx:pt>
          <cx:pt idx="4786">2050</cx:pt>
          <cx:pt idx="4787">2350</cx:pt>
          <cx:pt idx="4788">2350</cx:pt>
          <cx:pt idx="4789">2500</cx:pt>
          <cx:pt idx="4790">2500</cx:pt>
          <cx:pt idx="4791">2500</cx:pt>
          <cx:pt idx="4792">2700</cx:pt>
          <cx:pt idx="4793">2500</cx:pt>
          <cx:pt idx="4794">2700</cx:pt>
          <cx:pt idx="4795">2500</cx:pt>
          <cx:pt idx="4796">2350</cx:pt>
          <cx:pt idx="4797">2350</cx:pt>
          <cx:pt idx="4798">2500</cx:pt>
          <cx:pt idx="4799">2700</cx:pt>
          <cx:pt idx="4800">2350</cx:pt>
          <cx:pt idx="4801">2350</cx:pt>
          <cx:pt idx="4802">2500</cx:pt>
          <cx:pt idx="4803">2050</cx:pt>
          <cx:pt idx="4804">2200</cx:pt>
          <cx:pt idx="4805">2500</cx:pt>
          <cx:pt idx="4806">2500</cx:pt>
          <cx:pt idx="4807">2500</cx:pt>
          <cx:pt idx="4808">2500</cx:pt>
          <cx:pt idx="4809">2500</cx:pt>
          <cx:pt idx="4810">2900</cx:pt>
          <cx:pt idx="4811">2700</cx:pt>
          <cx:pt idx="4812">2500</cx:pt>
          <cx:pt idx="4813">2350</cx:pt>
          <cx:pt idx="4814">2700</cx:pt>
          <cx:pt idx="4815">2500</cx:pt>
          <cx:pt idx="4816">2500</cx:pt>
          <cx:pt idx="4817">2500</cx:pt>
          <cx:pt idx="4818">2200</cx:pt>
          <cx:pt idx="4819">2350</cx:pt>
          <cx:pt idx="4820">2050</cx:pt>
          <cx:pt idx="4821">1950</cx:pt>
          <cx:pt idx="4822">2500</cx:pt>
          <cx:pt idx="4823">2350</cx:pt>
          <cx:pt idx="4824">2500</cx:pt>
          <cx:pt idx="4825">2500</cx:pt>
          <cx:pt idx="4826">1450</cx:pt>
          <cx:pt idx="4827">1600</cx:pt>
          <cx:pt idx="4828">1650</cx:pt>
          <cx:pt idx="4829">1600</cx:pt>
          <cx:pt idx="4830">1650</cx:pt>
          <cx:pt idx="4831">2350</cx:pt>
          <cx:pt idx="4832">2500</cx:pt>
          <cx:pt idx="4833">2700</cx:pt>
          <cx:pt idx="4834">2350</cx:pt>
          <cx:pt idx="4835">2700</cx:pt>
          <cx:pt idx="4836">2200</cx:pt>
          <cx:pt idx="4837">2200</cx:pt>
          <cx:pt idx="4838">1950</cx:pt>
          <cx:pt idx="4839">2350</cx:pt>
          <cx:pt idx="4840">2350</cx:pt>
          <cx:pt idx="4841">2500</cx:pt>
          <cx:pt idx="4842">2500</cx:pt>
          <cx:pt idx="4843">2500</cx:pt>
          <cx:pt idx="4844">2050</cx:pt>
          <cx:pt idx="4845">1950</cx:pt>
          <cx:pt idx="4846">2200</cx:pt>
          <cx:pt idx="4847">2200</cx:pt>
          <cx:pt idx="4848">1850</cx:pt>
          <cx:pt idx="4849">2200</cx:pt>
          <cx:pt idx="4850">1850</cx:pt>
          <cx:pt idx="4851">2200</cx:pt>
          <cx:pt idx="4852">2200</cx:pt>
          <cx:pt idx="4853">2350</cx:pt>
          <cx:pt idx="4854">1950</cx:pt>
          <cx:pt idx="4855">1750</cx:pt>
          <cx:pt idx="4856">2050</cx:pt>
          <cx:pt idx="4857">1950</cx:pt>
          <cx:pt idx="4858">2050</cx:pt>
          <cx:pt idx="4859">2350</cx:pt>
          <cx:pt idx="4860">1950</cx:pt>
          <cx:pt idx="4861">1850</cx:pt>
          <cx:pt idx="4862">2200</cx:pt>
          <cx:pt idx="4863">2350</cx:pt>
          <cx:pt idx="4864">2050</cx:pt>
          <cx:pt idx="4865">2200</cx:pt>
          <cx:pt idx="4866">1850</cx:pt>
          <cx:pt idx="4867">1750</cx:pt>
          <cx:pt idx="4868">2050</cx:pt>
          <cx:pt idx="4869">2350</cx:pt>
          <cx:pt idx="4870">2200</cx:pt>
          <cx:pt idx="4871">1850</cx:pt>
          <cx:pt idx="4872">2200</cx:pt>
          <cx:pt idx="4873">2200</cx:pt>
          <cx:pt idx="4874">1950</cx:pt>
          <cx:pt idx="4875">1950</cx:pt>
          <cx:pt idx="4876">1500</cx:pt>
          <cx:pt idx="4877">1450</cx:pt>
          <cx:pt idx="4878">1650</cx:pt>
          <cx:pt idx="4879">1650</cx:pt>
          <cx:pt idx="4880">1650</cx:pt>
          <cx:pt idx="4881">1650</cx:pt>
          <cx:pt idx="4882">1850</cx:pt>
          <cx:pt idx="4883">1950</cx:pt>
          <cx:pt idx="4884">2050</cx:pt>
          <cx:pt idx="4885">1450</cx:pt>
          <cx:pt idx="4886">1650</cx:pt>
          <cx:pt idx="4887">1650</cx:pt>
          <cx:pt idx="4888">1750</cx:pt>
          <cx:pt idx="4889">1750</cx:pt>
          <cx:pt idx="4890">1950</cx:pt>
          <cx:pt idx="4891">1950</cx:pt>
          <cx:pt idx="4892">1650</cx:pt>
          <cx:pt idx="4893">1650</cx:pt>
          <cx:pt idx="4894">1950</cx:pt>
          <cx:pt idx="4895">1950</cx:pt>
          <cx:pt idx="4896">1950</cx:pt>
          <cx:pt idx="4897">1950</cx:pt>
          <cx:pt idx="4898">2050</cx:pt>
          <cx:pt idx="4899">2200</cx:pt>
          <cx:pt idx="4900">2050</cx:pt>
          <cx:pt idx="4901">2200</cx:pt>
          <cx:pt idx="4902">2050</cx:pt>
          <cx:pt idx="4903">2050</cx:pt>
          <cx:pt idx="4904">2200</cx:pt>
          <cx:pt idx="4905">2200</cx:pt>
          <cx:pt idx="4906">2200</cx:pt>
          <cx:pt idx="4907">2350</cx:pt>
          <cx:pt idx="4908">1750</cx:pt>
          <cx:pt idx="4909">2200</cx:pt>
          <cx:pt idx="4910">2200</cx:pt>
          <cx:pt idx="4911">2500</cx:pt>
          <cx:pt idx="4912">2350</cx:pt>
          <cx:pt idx="4913">2700</cx:pt>
          <cx:pt idx="4914">2200</cx:pt>
          <cx:pt idx="4915">2350</cx:pt>
          <cx:pt idx="4916">2500</cx:pt>
          <cx:pt idx="4917">2500</cx:pt>
          <cx:pt idx="4918">2700</cx:pt>
          <cx:pt idx="4919">2200</cx:pt>
          <cx:pt idx="4920">2050</cx:pt>
          <cx:pt idx="4921">2200</cx:pt>
          <cx:pt idx="4922">2200</cx:pt>
          <cx:pt idx="4923">2200</cx:pt>
          <cx:pt idx="4924">2350</cx:pt>
          <cx:pt idx="4925">2350</cx:pt>
          <cx:pt idx="4926">1750</cx:pt>
          <cx:pt idx="4927">1500</cx:pt>
          <cx:pt idx="4928">1850</cx:pt>
          <cx:pt idx="4929">1650</cx:pt>
          <cx:pt idx="4930">2050</cx:pt>
          <cx:pt idx="4931">2050</cx:pt>
          <cx:pt idx="4932">2050</cx:pt>
          <cx:pt idx="4933">1950</cx:pt>
          <cx:pt idx="4934">2050</cx:pt>
          <cx:pt idx="4935">2200</cx:pt>
          <cx:pt idx="4936">2200</cx:pt>
          <cx:pt idx="4937">2200</cx:pt>
          <cx:pt idx="4938">2350</cx:pt>
          <cx:pt idx="4939">1750</cx:pt>
          <cx:pt idx="4940">1500</cx:pt>
          <cx:pt idx="4941">1850</cx:pt>
          <cx:pt idx="4942">1650</cx:pt>
          <cx:pt idx="4943">2050</cx:pt>
          <cx:pt idx="4944">2050</cx:pt>
          <cx:pt idx="4945">2050</cx:pt>
          <cx:pt idx="4946">1950</cx:pt>
          <cx:pt idx="4947">1850</cx:pt>
          <cx:pt idx="4948">1650</cx:pt>
          <cx:pt idx="4949">2200</cx:pt>
          <cx:pt idx="4950">2200</cx:pt>
          <cx:pt idx="4951">1750</cx:pt>
          <cx:pt idx="4952">1650</cx:pt>
          <cx:pt idx="4953">1950</cx:pt>
          <cx:pt idx="4954">2050</cx:pt>
          <cx:pt idx="4955">1950</cx:pt>
          <cx:pt idx="4956">2200</cx:pt>
          <cx:pt idx="4957">2200</cx:pt>
          <cx:pt idx="4958">2350</cx:pt>
          <cx:pt idx="4959">2050</cx:pt>
          <cx:pt idx="4960">2350</cx:pt>
          <cx:pt idx="4961">2350</cx:pt>
          <cx:pt idx="4962">2500</cx:pt>
          <cx:pt idx="4963">2500</cx:pt>
          <cx:pt idx="4964">2500</cx:pt>
          <cx:pt idx="4965">2700</cx:pt>
          <cx:pt idx="4966">2500</cx:pt>
          <cx:pt idx="4967">2500</cx:pt>
          <cx:pt idx="4968">2700</cx:pt>
          <cx:pt idx="4969">2500</cx:pt>
          <cx:pt idx="4970">2200</cx:pt>
          <cx:pt idx="4971">2350</cx:pt>
          <cx:pt idx="4972">2500</cx:pt>
          <cx:pt idx="4973">2500</cx:pt>
          <cx:pt idx="4974">2350</cx:pt>
          <cx:pt idx="4975">2350</cx:pt>
          <cx:pt idx="4976">2500</cx:pt>
          <cx:pt idx="4977">2050</cx:pt>
          <cx:pt idx="4978">2050</cx:pt>
          <cx:pt idx="4979">2500</cx:pt>
          <cx:pt idx="4980">2500</cx:pt>
          <cx:pt idx="4981">2700</cx:pt>
          <cx:pt idx="4982">2500</cx:pt>
          <cx:pt idx="4983">2500</cx:pt>
          <cx:pt idx="4984">2900</cx:pt>
          <cx:pt idx="4985">2700</cx:pt>
          <cx:pt idx="4986">2500</cx:pt>
          <cx:pt idx="4987">2350</cx:pt>
          <cx:pt idx="4988">2700</cx:pt>
          <cx:pt idx="4989">2500</cx:pt>
          <cx:pt idx="4990">2500</cx:pt>
          <cx:pt idx="4991">2700</cx:pt>
          <cx:pt idx="4992">2050</cx:pt>
          <cx:pt idx="4993">2050</cx:pt>
          <cx:pt idx="4994">2200</cx:pt>
          <cx:pt idx="4995">2500</cx:pt>
          <cx:pt idx="4996">2350</cx:pt>
          <cx:pt idx="4997">2500</cx:pt>
          <cx:pt idx="4998">1600</cx:pt>
          <cx:pt idx="4999">1650</cx:pt>
          <cx:pt idx="5000">1600</cx:pt>
          <cx:pt idx="5001">1650</cx:pt>
          <cx:pt idx="5002">1950</cx:pt>
          <cx:pt idx="5003">2500</cx:pt>
          <cx:pt idx="5004">2700</cx:pt>
          <cx:pt idx="5005">2200</cx:pt>
          <cx:pt idx="5006">2500</cx:pt>
          <cx:pt idx="5007">2050</cx:pt>
          <cx:pt idx="5008">2350</cx:pt>
          <cx:pt idx="5009">2050</cx:pt>
          <cx:pt idx="5010">1950</cx:pt>
          <cx:pt idx="5011">2050</cx:pt>
          <cx:pt idx="5012">2350</cx:pt>
          <cx:pt idx="5013">2500</cx:pt>
          <cx:pt idx="5014">2500</cx:pt>
          <cx:pt idx="5015">2050</cx:pt>
          <cx:pt idx="5016">2200</cx:pt>
          <cx:pt idx="5017">2050</cx:pt>
          <cx:pt idx="5018">2050</cx:pt>
          <cx:pt idx="5019">2350</cx:pt>
          <cx:pt idx="5020">2050</cx:pt>
          <cx:pt idx="5021">1950</cx:pt>
          <cx:pt idx="5022">2050</cx:pt>
          <cx:pt idx="5023">2050</cx:pt>
          <cx:pt idx="5024">2050</cx:pt>
          <cx:pt idx="5025">1950</cx:pt>
          <cx:pt idx="5026">2200</cx:pt>
          <cx:pt idx="5027">2350</cx:pt>
          <cx:pt idx="5028">2200</cx:pt>
          <cx:pt idx="5029">1950</cx:pt>
          <cx:pt idx="5030">2200</cx:pt>
          <cx:pt idx="5031">2350</cx:pt>
          <cx:pt idx="5032">1950</cx:pt>
          <cx:pt idx="5033">2050</cx:pt>
          <cx:pt idx="5034">1850</cx:pt>
          <cx:pt idx="5035">1950</cx:pt>
          <cx:pt idx="5036">2050</cx:pt>
          <cx:pt idx="5037">2350</cx:pt>
          <cx:pt idx="5038">1950</cx:pt>
          <cx:pt idx="5039">2050</cx:pt>
          <cx:pt idx="5040">1850</cx:pt>
          <cx:pt idx="5041">1750</cx:pt>
          <cx:pt idx="5042">1950</cx:pt>
          <cx:pt idx="5043">2200</cx:pt>
          <cx:pt idx="5044">2200</cx:pt>
          <cx:pt idx="5045">2200</cx:pt>
          <cx:pt idx="5046">1850</cx:pt>
          <cx:pt idx="5047">2200</cx:pt>
          <cx:pt idx="5048">2200</cx:pt>
          <cx:pt idx="5049">1950</cx:pt>
          <cx:pt idx="5050">1950</cx:pt>
          <cx:pt idx="5051">2050</cx:pt>
          <cx:pt idx="5052">2050</cx:pt>
          <cx:pt idx="5053">1500</cx:pt>
          <cx:pt idx="5054">1500</cx:pt>
          <cx:pt idx="5055">1650</cx:pt>
          <cx:pt idx="5056">1650</cx:pt>
          <cx:pt idx="5057">1650</cx:pt>
          <cx:pt idx="5058">1650</cx:pt>
          <cx:pt idx="5059">2050</cx:pt>
          <cx:pt idx="5060">2500</cx:pt>
          <cx:pt idx="5061">1950</cx:pt>
          <cx:pt idx="5062">1450</cx:pt>
          <cx:pt idx="5063">1650</cx:pt>
          <cx:pt idx="5064">1650</cx:pt>
          <cx:pt idx="5065">1750</cx:pt>
          <cx:pt idx="5066">1650</cx:pt>
          <cx:pt idx="5067">1950</cx:pt>
          <cx:pt idx="5068">1850</cx:pt>
          <cx:pt idx="5069">1650</cx:pt>
          <cx:pt idx="5070">1650</cx:pt>
          <cx:pt idx="5071">1950</cx:pt>
          <cx:pt idx="5072">1950</cx:pt>
          <cx:pt idx="5073">2050</cx:pt>
          <cx:pt idx="5074">2200</cx:pt>
          <cx:pt idx="5075">2050</cx:pt>
          <cx:pt idx="5076">2200</cx:pt>
          <cx:pt idx="5077">2050</cx:pt>
          <cx:pt idx="5078">2200</cx:pt>
          <cx:pt idx="5079">2350</cx:pt>
          <cx:pt idx="5080">2200</cx:pt>
          <cx:pt idx="5081">2350</cx:pt>
          <cx:pt idx="5082">2200</cx:pt>
          <cx:pt idx="5083">2350</cx:pt>
          <cx:pt idx="5084">1850</cx:pt>
          <cx:pt idx="5085">2050</cx:pt>
          <cx:pt idx="5086">2200</cx:pt>
          <cx:pt idx="5087">2350</cx:pt>
          <cx:pt idx="5088">2350</cx:pt>
          <cx:pt idx="5089">2700</cx:pt>
          <cx:pt idx="5090">2350</cx:pt>
          <cx:pt idx="5091">2200</cx:pt>
          <cx:pt idx="5092">2350</cx:pt>
          <cx:pt idx="5093">2500</cx:pt>
          <cx:pt idx="5094">2900</cx:pt>
          <cx:pt idx="5095">2200</cx:pt>
          <cx:pt idx="5096">2050</cx:pt>
          <cx:pt idx="5097">2050</cx:pt>
          <cx:pt idx="5098">2200</cx:pt>
          <cx:pt idx="5099">2200</cx:pt>
          <cx:pt idx="5100">2350</cx:pt>
          <cx:pt idx="5101">2350</cx:pt>
          <cx:pt idx="5102">1750</cx:pt>
          <cx:pt idx="5103">1500</cx:pt>
          <cx:pt idx="5104">2050</cx:pt>
          <cx:pt idx="5105">1950</cx:pt>
          <cx:pt idx="5106">2050</cx:pt>
          <cx:pt idx="5107">2050</cx:pt>
          <cx:pt idx="5108">2200</cx:pt>
          <cx:pt idx="5109">2350</cx:pt>
          <cx:pt idx="5110">2200</cx:pt>
          <cx:pt idx="5111">2350</cx:pt>
          <cx:pt idx="5112">2200</cx:pt>
          <cx:pt idx="5113">2350</cx:pt>
          <cx:pt idx="5114">1750</cx:pt>
          <cx:pt idx="5115">1500</cx:pt>
          <cx:pt idx="5116">2050</cx:pt>
          <cx:pt idx="5117">1950</cx:pt>
          <cx:pt idx="5118">2050</cx:pt>
          <cx:pt idx="5119">2050</cx:pt>
          <cx:pt idx="5120">1850</cx:pt>
          <cx:pt idx="5121">1650</cx:pt>
          <cx:pt idx="5122">2200</cx:pt>
          <cx:pt idx="5123">2200</cx:pt>
          <cx:pt idx="5124">1650</cx:pt>
          <cx:pt idx="5125">1600</cx:pt>
          <cx:pt idx="5126">1950</cx:pt>
          <cx:pt idx="5127">2200</cx:pt>
          <cx:pt idx="5128">1950</cx:pt>
          <cx:pt idx="5129">2200</cx:pt>
          <cx:pt idx="5130">2200</cx:pt>
          <cx:pt idx="5131">2350</cx:pt>
          <cx:pt idx="5132">2050</cx:pt>
          <cx:pt idx="5133">2350</cx:pt>
          <cx:pt idx="5134">2350</cx:pt>
          <cx:pt idx="5135">2500</cx:pt>
          <cx:pt idx="5136">2500</cx:pt>
          <cx:pt idx="5137">2700</cx:pt>
          <cx:pt idx="5138">2500</cx:pt>
          <cx:pt idx="5139">2700</cx:pt>
          <cx:pt idx="5140">2200</cx:pt>
          <cx:pt idx="5141">2500</cx:pt>
          <cx:pt idx="5142">2350</cx:pt>
          <cx:pt idx="5143">2500</cx:pt>
          <cx:pt idx="5144">2700</cx:pt>
          <cx:pt idx="5145">2350</cx:pt>
          <cx:pt idx="5146">2350</cx:pt>
          <cx:pt idx="5147">2500</cx:pt>
          <cx:pt idx="5148">2050</cx:pt>
          <cx:pt idx="5149">2200</cx:pt>
          <cx:pt idx="5150">2500</cx:pt>
          <cx:pt idx="5151">2350</cx:pt>
          <cx:pt idx="5152">2500</cx:pt>
          <cx:pt idx="5153">2500</cx:pt>
          <cx:pt idx="5154">2900</cx:pt>
          <cx:pt idx="5155">2500</cx:pt>
          <cx:pt idx="5156">2500</cx:pt>
          <cx:pt idx="5157">2700</cx:pt>
          <cx:pt idx="5158">2500</cx:pt>
          <cx:pt idx="5159">2350</cx:pt>
          <cx:pt idx="5160">2500</cx:pt>
          <cx:pt idx="5161">2200</cx:pt>
          <cx:pt idx="5162">2500</cx:pt>
          <cx:pt idx="5163">2200</cx:pt>
          <cx:pt idx="5164">2050</cx:pt>
          <cx:pt idx="5165">2500</cx:pt>
          <cx:pt idx="5166">2500</cx:pt>
          <cx:pt idx="5167">2350</cx:pt>
          <cx:pt idx="5168">2500</cx:pt>
          <cx:pt idx="5169">1600</cx:pt>
          <cx:pt idx="5170">1600</cx:pt>
          <cx:pt idx="5171">1600</cx:pt>
          <cx:pt idx="5172">1600</cx:pt>
          <cx:pt idx="5173">1950</cx:pt>
          <cx:pt idx="5174">2200</cx:pt>
          <cx:pt idx="5175">2200</cx:pt>
          <cx:pt idx="5176">2350</cx:pt>
          <cx:pt idx="5177">2500</cx:pt>
          <cx:pt idx="5178">2700</cx:pt>
          <cx:pt idx="5179">2200</cx:pt>
          <cx:pt idx="5180">2700</cx:pt>
          <cx:pt idx="5181">2200</cx:pt>
          <cx:pt idx="5182">2050</cx:pt>
          <cx:pt idx="5183">2350</cx:pt>
          <cx:pt idx="5184">2050</cx:pt>
          <cx:pt idx="5185">2050</cx:pt>
          <cx:pt idx="5186">2350</cx:pt>
          <cx:pt idx="5187">2500</cx:pt>
          <cx:pt idx="5188">2500</cx:pt>
          <cx:pt idx="5189">2200</cx:pt>
          <cx:pt idx="5190">2200</cx:pt>
          <cx:pt idx="5191">2200</cx:pt>
          <cx:pt idx="5192">2050</cx:pt>
          <cx:pt idx="5193">2050</cx:pt>
          <cx:pt idx="5194">2050</cx:pt>
          <cx:pt idx="5195">2350</cx:pt>
          <cx:pt idx="5196">2200</cx:pt>
          <cx:pt idx="5197">2050</cx:pt>
          <cx:pt idx="5198">2050</cx:pt>
          <cx:pt idx="5199">2050</cx:pt>
          <cx:pt idx="5200">1950</cx:pt>
          <cx:pt idx="5201">2050</cx:pt>
          <cx:pt idx="5202">2050</cx:pt>
          <cx:pt idx="5203">1950</cx:pt>
          <cx:pt idx="5204">2350</cx:pt>
          <cx:pt idx="5205">2200</cx:pt>
          <cx:pt idx="5206">2350</cx:pt>
          <cx:pt idx="5207">2200</cx:pt>
          <cx:pt idx="5208">2050</cx:pt>
          <cx:pt idx="5209">1950</cx:pt>
          <cx:pt idx="5210">1850</cx:pt>
          <cx:pt idx="5211">2200</cx:pt>
          <cx:pt idx="5212">2350</cx:pt>
          <cx:pt idx="5213">1950</cx:pt>
          <cx:pt idx="5214">2050</cx:pt>
          <cx:pt idx="5215">1950</cx:pt>
          <cx:pt idx="5216">1750</cx:pt>
          <cx:pt idx="5217">1950</cx:pt>
          <cx:pt idx="5218">2200</cx:pt>
          <cx:pt idx="5219">2200</cx:pt>
          <cx:pt idx="5220">2200</cx:pt>
          <cx:pt idx="5221">1850</cx:pt>
          <cx:pt idx="5222">2200</cx:pt>
          <cx:pt idx="5223">2200</cx:pt>
          <cx:pt idx="5224">2200</cx:pt>
          <cx:pt idx="5225">1950</cx:pt>
          <cx:pt idx="5226">1950</cx:pt>
          <cx:pt idx="5227">2050</cx:pt>
          <cx:pt idx="5228">2050</cx:pt>
          <cx:pt idx="5229">1650</cx:pt>
          <cx:pt idx="5230">1600</cx:pt>
          <cx:pt idx="5231">1650</cx:pt>
          <cx:pt idx="5232">1650</cx:pt>
          <cx:pt idx="5233">2200</cx:pt>
          <cx:pt idx="5234">2500</cx:pt>
          <cx:pt idx="5235">1400</cx:pt>
          <cx:pt idx="5236">1400</cx:pt>
          <cx:pt idx="5237">1750</cx:pt>
          <cx:pt idx="5238">1650</cx:pt>
          <cx:pt idx="5239">1950</cx:pt>
          <cx:pt idx="5240">1950</cx:pt>
          <cx:pt idx="5241">1850</cx:pt>
          <cx:pt idx="5242">1950</cx:pt>
          <cx:pt idx="5243">1850</cx:pt>
          <cx:pt idx="5244">1950</cx:pt>
          <cx:pt idx="5245">1950</cx:pt>
          <cx:pt idx="5246">1950</cx:pt>
          <cx:pt idx="5247">1850</cx:pt>
          <cx:pt idx="5248">1600</cx:pt>
          <cx:pt idx="5249">1950</cx:pt>
          <cx:pt idx="5250">2050</cx:pt>
          <cx:pt idx="5251">1850</cx:pt>
          <cx:pt idx="5252">1600</cx:pt>
          <cx:pt idx="5253">2050</cx:pt>
          <cx:pt idx="5254">2050</cx:pt>
          <cx:pt idx="5255">2200</cx:pt>
          <cx:pt idx="5256">2200</cx:pt>
          <cx:pt idx="5257">2350</cx:pt>
          <cx:pt idx="5258">2200</cx:pt>
          <cx:pt idx="5259">2350</cx:pt>
          <cx:pt idx="5260">2350</cx:pt>
          <cx:pt idx="5261">2050</cx:pt>
          <cx:pt idx="5262">2200</cx:pt>
          <cx:pt idx="5263">2200</cx:pt>
          <cx:pt idx="5264">2350</cx:pt>
          <cx:pt idx="5265">2500</cx:pt>
          <cx:pt idx="5266">2200</cx:pt>
          <cx:pt idx="5267">2200</cx:pt>
          <cx:pt idx="5268">2350</cx:pt>
          <cx:pt idx="5269">2350</cx:pt>
          <cx:pt idx="5270">2500</cx:pt>
          <cx:pt idx="5271">2700</cx:pt>
          <cx:pt idx="5272">2200</cx:pt>
          <cx:pt idx="5273">2050</cx:pt>
          <cx:pt idx="5274">2200</cx:pt>
          <cx:pt idx="5275">2200</cx:pt>
          <cx:pt idx="5276">2200</cx:pt>
          <cx:pt idx="5277">2350</cx:pt>
          <cx:pt idx="5278">2350</cx:pt>
          <cx:pt idx="5279">1600</cx:pt>
          <cx:pt idx="5280">1500</cx:pt>
          <cx:pt idx="5281">2050</cx:pt>
          <cx:pt idx="5282">1950</cx:pt>
          <cx:pt idx="5283">2200</cx:pt>
          <cx:pt idx="5284">2050</cx:pt>
          <cx:pt idx="5285">2200</cx:pt>
          <cx:pt idx="5286">2200</cx:pt>
          <cx:pt idx="5287">2350</cx:pt>
          <cx:pt idx="5288">2200</cx:pt>
          <cx:pt idx="5289">2350</cx:pt>
          <cx:pt idx="5290">1600</cx:pt>
          <cx:pt idx="5291">1500</cx:pt>
          <cx:pt idx="5292">2050</cx:pt>
          <cx:pt idx="5293">1950</cx:pt>
          <cx:pt idx="5294">2200</cx:pt>
          <cx:pt idx="5295">2050</cx:pt>
          <cx:pt idx="5296">1850</cx:pt>
          <cx:pt idx="5297">1650</cx:pt>
          <cx:pt idx="5298">2200</cx:pt>
          <cx:pt idx="5299">2050</cx:pt>
          <cx:pt idx="5300">1650</cx:pt>
          <cx:pt idx="5301">1600</cx:pt>
          <cx:pt idx="5302">1950</cx:pt>
          <cx:pt idx="5303">2200</cx:pt>
          <cx:pt idx="5304">1850</cx:pt>
          <cx:pt idx="5305">2200</cx:pt>
          <cx:pt idx="5306">2200</cx:pt>
          <cx:pt idx="5307">2350</cx:pt>
          <cx:pt idx="5308">2050</cx:pt>
          <cx:pt idx="5309">2350</cx:pt>
          <cx:pt idx="5310">2350</cx:pt>
          <cx:pt idx="5311">2500</cx:pt>
          <cx:pt idx="5312">2350</cx:pt>
          <cx:pt idx="5313">2500</cx:pt>
          <cx:pt idx="5314">2500</cx:pt>
          <cx:pt idx="5315">2500</cx:pt>
          <cx:pt idx="5316">2500</cx:pt>
          <cx:pt idx="5317">2700</cx:pt>
          <cx:pt idx="5318">2500</cx:pt>
          <cx:pt idx="5319">2700</cx:pt>
          <cx:pt idx="5320">2350</cx:pt>
          <cx:pt idx="5321">2200</cx:pt>
          <cx:pt idx="5322">2700</cx:pt>
          <cx:pt idx="5323">2500</cx:pt>
          <cx:pt idx="5324">2500</cx:pt>
          <cx:pt idx="5325">2700</cx:pt>
          <cx:pt idx="5326">2350</cx:pt>
          <cx:pt idx="5327">2500</cx:pt>
          <cx:pt idx="5328">2350</cx:pt>
          <cx:pt idx="5329">2350</cx:pt>
          <cx:pt idx="5330">2050</cx:pt>
          <cx:pt idx="5331">2350</cx:pt>
          <cx:pt idx="5332">2200</cx:pt>
          <cx:pt idx="5333">2350</cx:pt>
          <cx:pt idx="5334">2500</cx:pt>
          <cx:pt idx="5335">2500</cx:pt>
          <cx:pt idx="5336">2500</cx:pt>
          <cx:pt idx="5337">2500</cx:pt>
          <cx:pt idx="5338">2350</cx:pt>
          <cx:pt idx="5339">2500</cx:pt>
          <cx:pt idx="5340">2200</cx:pt>
          <cx:pt idx="5341">2500</cx:pt>
          <cx:pt idx="5342">2050</cx:pt>
          <cx:pt idx="5343">2200</cx:pt>
          <cx:pt idx="5344">2500</cx:pt>
          <cx:pt idx="5345">2500</cx:pt>
          <cx:pt idx="5346">2500</cx:pt>
          <cx:pt idx="5347">2500</cx:pt>
          <cx:pt idx="5348">1600</cx:pt>
          <cx:pt idx="5349">1600</cx:pt>
          <cx:pt idx="5350">1600</cx:pt>
          <cx:pt idx="5351">1600</cx:pt>
          <cx:pt idx="5352">1950</cx:pt>
          <cx:pt idx="5353">1950</cx:pt>
          <cx:pt idx="5354">2200</cx:pt>
          <cx:pt idx="5355">2200</cx:pt>
          <cx:pt idx="5356">2350</cx:pt>
          <cx:pt idx="5357">2350</cx:pt>
          <cx:pt idx="5358">2700</cx:pt>
          <cx:pt idx="5359">2500</cx:pt>
          <cx:pt idx="5360">2500</cx:pt>
          <cx:pt idx="5361">2350</cx:pt>
          <cx:pt idx="5362">2200</cx:pt>
          <cx:pt idx="5363">2050</cx:pt>
          <cx:pt idx="5364">2500</cx:pt>
          <cx:pt idx="5365">2500</cx:pt>
          <cx:pt idx="5366">2500</cx:pt>
          <cx:pt idx="5367">2200</cx:pt>
          <cx:pt idx="5368">2200</cx:pt>
          <cx:pt idx="5369">2350</cx:pt>
          <cx:pt idx="5370">2050</cx:pt>
          <cx:pt idx="5371">2200</cx:pt>
          <cx:pt idx="5372">2050</cx:pt>
          <cx:pt idx="5373">2200</cx:pt>
          <cx:pt idx="5374">2200</cx:pt>
          <cx:pt idx="5375">2350</cx:pt>
          <cx:pt idx="5376">2200</cx:pt>
          <cx:pt idx="5377">1950</cx:pt>
          <cx:pt idx="5378">1850</cx:pt>
          <cx:pt idx="5379">2050</cx:pt>
          <cx:pt idx="5380">1950</cx:pt>
          <cx:pt idx="5381">1850</cx:pt>
          <cx:pt idx="5382">2050</cx:pt>
          <cx:pt idx="5383">2200</cx:pt>
          <cx:pt idx="5384">2200</cx:pt>
          <cx:pt idx="5385">1850</cx:pt>
          <cx:pt idx="5386">2050</cx:pt>
          <cx:pt idx="5387">2050</cx:pt>
          <cx:pt idx="5388">2350</cx:pt>
          <cx:pt idx="5389">2500</cx:pt>
          <cx:pt idx="5390">2350</cx:pt>
          <cx:pt idx="5391">1950</cx:pt>
          <cx:pt idx="5392">2050</cx:pt>
          <cx:pt idx="5393">1950</cx:pt>
          <cx:pt idx="5394">2200</cx:pt>
          <cx:pt idx="5395">2200</cx:pt>
          <cx:pt idx="5396">1850</cx:pt>
          <cx:pt idx="5397">2200</cx:pt>
          <cx:pt idx="5398">2050</cx:pt>
          <cx:pt idx="5399">2200</cx:pt>
          <cx:pt idx="5400">1950</cx:pt>
          <cx:pt idx="5401">1950</cx:pt>
          <cx:pt idx="5402">2050</cx:pt>
          <cx:pt idx="5403">2050</cx:pt>
          <cx:pt idx="5404">1650</cx:pt>
          <cx:pt idx="5405">1600</cx:pt>
          <cx:pt idx="5406">1650</cx:pt>
          <cx:pt idx="5407">1650</cx:pt>
          <cx:pt idx="5408">1950</cx:pt>
          <cx:pt idx="5409">2200</cx:pt>
          <cx:pt idx="5410">2500</cx:pt>
          <cx:pt idx="5411">1400</cx:pt>
          <cx:pt idx="5412">1350</cx:pt>
          <cx:pt idx="5413">1750</cx:pt>
          <cx:pt idx="5414">1650</cx:pt>
          <cx:pt idx="5415">1750</cx:pt>
          <cx:pt idx="5416">1650</cx:pt>
          <cx:pt idx="5417">1950</cx:pt>
          <cx:pt idx="5418">2050</cx:pt>
          <cx:pt idx="5419">1950</cx:pt>
          <cx:pt idx="5420">1950</cx:pt>
          <cx:pt idx="5421">2050</cx:pt>
          <cx:pt idx="5422">1750</cx:pt>
          <cx:pt idx="5423">1850</cx:pt>
          <cx:pt idx="5424">1850</cx:pt>
          <cx:pt idx="5425">1950</cx:pt>
          <cx:pt idx="5426">1950</cx:pt>
          <cx:pt idx="5427">1950</cx:pt>
          <cx:pt idx="5428">2200</cx:pt>
          <cx:pt idx="5429">2050</cx:pt>
          <cx:pt idx="5430">2200</cx:pt>
          <cx:pt idx="5431">2200</cx:pt>
          <cx:pt idx="5432">2200</cx:pt>
          <cx:pt idx="5433">2200</cx:pt>
          <cx:pt idx="5434">2200</cx:pt>
          <cx:pt idx="5435">2500</cx:pt>
          <cx:pt idx="5436">1950</cx:pt>
          <cx:pt idx="5437">1650</cx:pt>
          <cx:pt idx="5438">1950</cx:pt>
          <cx:pt idx="5439">1850</cx:pt>
          <cx:pt idx="5440">1950</cx:pt>
          <cx:pt idx="5441">1750</cx:pt>
          <cx:pt idx="5442">1950</cx:pt>
          <cx:pt idx="5443">2050</cx:pt>
          <cx:pt idx="5444">2050</cx:pt>
          <cx:pt idx="5445">2350</cx:pt>
          <cx:pt idx="5446">2350</cx:pt>
          <cx:pt idx="5447">2200</cx:pt>
          <cx:pt idx="5448">2200</cx:pt>
          <cx:pt idx="5449">2500</cx:pt>
          <cx:pt idx="5450">2500</cx:pt>
          <cx:pt idx="5451">2500</cx:pt>
          <cx:pt idx="5452">2200</cx:pt>
          <cx:pt idx="5453">2200</cx:pt>
          <cx:pt idx="5454">2350</cx:pt>
          <cx:pt idx="5455">2350</cx:pt>
          <cx:pt idx="5456">1650</cx:pt>
          <cx:pt idx="5457">1500</cx:pt>
          <cx:pt idx="5458">1950</cx:pt>
          <cx:pt idx="5459">1950</cx:pt>
          <cx:pt idx="5460">2050</cx:pt>
          <cx:pt idx="5461">2050</cx:pt>
          <cx:pt idx="5462">2050</cx:pt>
          <cx:pt idx="5463">2050</cx:pt>
          <cx:pt idx="5464">2200</cx:pt>
          <cx:pt idx="5465">2200</cx:pt>
          <cx:pt idx="5466">2200</cx:pt>
          <cx:pt idx="5467">2200</cx:pt>
          <cx:pt idx="5468">2200</cx:pt>
          <cx:pt idx="5469">2500</cx:pt>
          <cx:pt idx="5470">1950</cx:pt>
          <cx:pt idx="5471">1650</cx:pt>
          <cx:pt idx="5472">1950</cx:pt>
          <cx:pt idx="5473">1850</cx:pt>
          <cx:pt idx="5474">1950</cx:pt>
          <cx:pt idx="5475">1750</cx:pt>
          <cx:pt idx="5476">1950</cx:pt>
          <cx:pt idx="5477">1650</cx:pt>
          <cx:pt idx="5478">1500</cx:pt>
          <cx:pt idx="5479">1950</cx:pt>
          <cx:pt idx="5480">1950</cx:pt>
          <cx:pt idx="5481">2050</cx:pt>
          <cx:pt idx="5482">2050</cx:pt>
          <cx:pt idx="5483">1850</cx:pt>
          <cx:pt idx="5484">1600</cx:pt>
          <cx:pt idx="5485">2050</cx:pt>
          <cx:pt idx="5486">2050</cx:pt>
          <cx:pt idx="5487">2500</cx:pt>
          <cx:pt idx="5488">1650</cx:pt>
          <cx:pt idx="5489">1600</cx:pt>
          <cx:pt idx="5490">1950</cx:pt>
          <cx:pt idx="5491">2200</cx:pt>
          <cx:pt idx="5492">1850</cx:pt>
          <cx:pt idx="5493">2200</cx:pt>
          <cx:pt idx="5494">2200</cx:pt>
          <cx:pt idx="5495">2500</cx:pt>
          <cx:pt idx="5496">2200</cx:pt>
          <cx:pt idx="5497">2350</cx:pt>
          <cx:pt idx="5498">2350</cx:pt>
          <cx:pt idx="5499">2350</cx:pt>
          <cx:pt idx="5500">2350</cx:pt>
          <cx:pt idx="5501">2350</cx:pt>
          <cx:pt idx="5502">2350</cx:pt>
          <cx:pt idx="5503">2500</cx:pt>
          <cx:pt idx="5504">2350</cx:pt>
          <cx:pt idx="5505">2350</cx:pt>
          <cx:pt idx="5506">2350</cx:pt>
          <cx:pt idx="5507">2350</cx:pt>
          <cx:pt idx="5508">2350</cx:pt>
          <cx:pt idx="5509">2200</cx:pt>
          <cx:pt idx="5510">2350</cx:pt>
          <cx:pt idx="5511">2200</cx:pt>
          <cx:pt idx="5512">2350</cx:pt>
          <cx:pt idx="5513">2350</cx:pt>
          <cx:pt idx="5514">2350</cx:pt>
          <cx:pt idx="5515">2500</cx:pt>
          <cx:pt idx="5516">2350</cx:pt>
          <cx:pt idx="5517">2350</cx:pt>
          <cx:pt idx="5518">2200</cx:pt>
          <cx:pt idx="5519">2200</cx:pt>
          <cx:pt idx="5520">2200</cx:pt>
          <cx:pt idx="5521">2500</cx:pt>
          <cx:pt idx="5522">2200</cx:pt>
          <cx:pt idx="5523">2200</cx:pt>
          <cx:pt idx="5524">2350</cx:pt>
          <cx:pt idx="5525">2350</cx:pt>
          <cx:pt idx="5526">2350</cx:pt>
          <cx:pt idx="5527">2500</cx:pt>
          <cx:pt idx="5528">1950</cx:pt>
          <cx:pt idx="5529">1950</cx:pt>
          <cx:pt idx="5530">2200</cx:pt>
          <cx:pt idx="5531">2350</cx:pt>
          <cx:pt idx="5532">2200</cx:pt>
          <cx:pt idx="5533">2200</cx:pt>
          <cx:pt idx="5534">2500</cx:pt>
          <cx:pt idx="5535">2500</cx:pt>
          <cx:pt idx="5536">2350</cx:pt>
          <cx:pt idx="5537">2500</cx:pt>
          <cx:pt idx="5538">2350</cx:pt>
          <cx:pt idx="5539">2350</cx:pt>
          <cx:pt idx="5540">2500</cx:pt>
          <cx:pt idx="5541">2350</cx:pt>
          <cx:pt idx="5542">2200</cx:pt>
          <cx:pt idx="5543">2350</cx:pt>
          <cx:pt idx="5544">2200</cx:pt>
          <cx:pt idx="5545">2200</cx:pt>
          <cx:pt idx="5546">2050</cx:pt>
          <cx:pt idx="5547">2500</cx:pt>
          <cx:pt idx="5548">2350</cx:pt>
          <cx:pt idx="5549">2200</cx:pt>
          <cx:pt idx="5550">2200</cx:pt>
          <cx:pt idx="5551">1950</cx:pt>
          <cx:pt idx="5552">1950</cx:pt>
          <cx:pt idx="5553">2050</cx:pt>
          <cx:pt idx="5554">1950</cx:pt>
          <cx:pt idx="5555">2200</cx:pt>
          <cx:pt idx="5556">2200</cx:pt>
          <cx:pt idx="5557">1850</cx:pt>
          <cx:pt idx="5558">2050</cx:pt>
          <cx:pt idx="5559">2050</cx:pt>
          <cx:pt idx="5560">2200</cx:pt>
          <cx:pt idx="5561">2200</cx:pt>
          <cx:pt idx="5562">2350</cx:pt>
          <cx:pt idx="5563">2050</cx:pt>
          <cx:pt idx="5564">2050</cx:pt>
          <cx:pt idx="5565">2200</cx:pt>
          <cx:pt idx="5566">2500</cx:pt>
          <cx:pt idx="5567">1850</cx:pt>
          <cx:pt idx="5568">2050</cx:pt>
          <cx:pt idx="5569">2050</cx:pt>
          <cx:pt idx="5570">2200</cx:pt>
          <cx:pt idx="5571">1950</cx:pt>
          <cx:pt idx="5572">1950</cx:pt>
          <cx:pt idx="5573">1950</cx:pt>
          <cx:pt idx="5574">2050</cx:pt>
          <cx:pt idx="5575">1950</cx:pt>
          <cx:pt idx="5576">1950</cx:pt>
          <cx:pt idx="5577">1950</cx:pt>
          <cx:pt idx="5578">2200</cx:pt>
          <cx:pt idx="5579">2500</cx:pt>
          <cx:pt idx="5580">2200</cx:pt>
          <cx:pt idx="5581">2200</cx:pt>
          <cx:pt idx="5582">1400</cx:pt>
          <cx:pt idx="5583">1350</cx:pt>
          <cx:pt idx="5584">1850</cx:pt>
          <cx:pt idx="5585">1750</cx:pt>
          <cx:pt idx="5586">1950</cx:pt>
          <cx:pt idx="5587">1950</cx:pt>
          <cx:pt idx="5588">1850</cx:pt>
          <cx:pt idx="5589">1850</cx:pt>
          <cx:pt idx="5590">1850</cx:pt>
          <cx:pt idx="5591">1950</cx:pt>
          <cx:pt idx="5592">1950</cx:pt>
          <cx:pt idx="5593">1650</cx:pt>
          <cx:pt idx="5594">1750</cx:pt>
          <cx:pt idx="5595">1950</cx:pt>
          <cx:pt idx="5596">1850</cx:pt>
          <cx:pt idx="5597">1850</cx:pt>
          <cx:pt idx="5598">1850</cx:pt>
          <cx:pt idx="5599">2050</cx:pt>
          <cx:pt idx="5600">2200</cx:pt>
          <cx:pt idx="5601">2200</cx:pt>
          <cx:pt idx="5602">2050</cx:pt>
          <cx:pt idx="5603">2200</cx:pt>
          <cx:pt idx="5604">2200</cx:pt>
          <cx:pt idx="5605">1950</cx:pt>
          <cx:pt idx="5606">1650</cx:pt>
          <cx:pt idx="5607">1950</cx:pt>
          <cx:pt idx="5608">1850</cx:pt>
          <cx:pt idx="5609">1950</cx:pt>
          <cx:pt idx="5610">1650</cx:pt>
          <cx:pt idx="5611">1950</cx:pt>
          <cx:pt idx="5612">2050</cx:pt>
          <cx:pt idx="5613">2200</cx:pt>
          <cx:pt idx="5614">2350</cx:pt>
          <cx:pt idx="5615">2200</cx:pt>
          <cx:pt idx="5616">2200</cx:pt>
          <cx:pt idx="5617">2500</cx:pt>
          <cx:pt idx="5618">2500</cx:pt>
          <cx:pt idx="5619">2350</cx:pt>
          <cx:pt idx="5620">2350</cx:pt>
          <cx:pt idx="5621">2350</cx:pt>
          <cx:pt idx="5622">2350</cx:pt>
          <cx:pt idx="5623">1650</cx:pt>
          <cx:pt idx="5624">1500</cx:pt>
          <cx:pt idx="5625">1950</cx:pt>
          <cx:pt idx="5626">1950</cx:pt>
          <cx:pt idx="5627">2050</cx:pt>
          <cx:pt idx="5628">1950</cx:pt>
          <cx:pt idx="5629">2050</cx:pt>
          <cx:pt idx="5630">2200</cx:pt>
          <cx:pt idx="5631">2200</cx:pt>
          <cx:pt idx="5632">2050</cx:pt>
          <cx:pt idx="5633">2200</cx:pt>
          <cx:pt idx="5634">2200</cx:pt>
          <cx:pt idx="5635">1950</cx:pt>
          <cx:pt idx="5636">1650</cx:pt>
          <cx:pt idx="5637">1950</cx:pt>
          <cx:pt idx="5638">1850</cx:pt>
          <cx:pt idx="5639">1950</cx:pt>
          <cx:pt idx="5640">1650</cx:pt>
          <cx:pt idx="5641">1950</cx:pt>
          <cx:pt idx="5642">1650</cx:pt>
          <cx:pt idx="5643">1500</cx:pt>
          <cx:pt idx="5644">1950</cx:pt>
          <cx:pt idx="5645">1950</cx:pt>
          <cx:pt idx="5646">2500</cx:pt>
          <cx:pt idx="5647">1650</cx:pt>
          <cx:pt idx="5648">1750</cx:pt>
          <cx:pt idx="5649">1950</cx:pt>
          <cx:pt idx="5650">2200</cx:pt>
          <cx:pt idx="5651">1950</cx:pt>
          <cx:pt idx="5652">2200</cx:pt>
          <cx:pt idx="5653">2350</cx:pt>
          <cx:pt idx="5654">2050</cx:pt>
          <cx:pt idx="5655">2200</cx:pt>
          <cx:pt idx="5656">2500</cx:pt>
          <cx:pt idx="5657">2500</cx:pt>
          <cx:pt idx="5658">2200</cx:pt>
          <cx:pt idx="5659">2350</cx:pt>
          <cx:pt idx="5660">2350</cx:pt>
          <cx:pt idx="5661">2500</cx:pt>
          <cx:pt idx="5662">2350</cx:pt>
          <cx:pt idx="5663">2500</cx:pt>
          <cx:pt idx="5664">2500</cx:pt>
          <cx:pt idx="5665">2200</cx:pt>
          <cx:pt idx="5666">2350</cx:pt>
          <cx:pt idx="5667">2050</cx:pt>
          <cx:pt idx="5668">2200</cx:pt>
          <cx:pt idx="5669">2200</cx:pt>
          <cx:pt idx="5670">2350</cx:pt>
          <cx:pt idx="5671">2500</cx:pt>
          <cx:pt idx="5672">2350</cx:pt>
          <cx:pt idx="5673">2700</cx:pt>
          <cx:pt idx="5674">2350</cx:pt>
          <cx:pt idx="5675">2500</cx:pt>
          <cx:pt idx="5676">2200</cx:pt>
          <cx:pt idx="5677">2200</cx:pt>
          <cx:pt idx="5678">2200</cx:pt>
          <cx:pt idx="5679">2350</cx:pt>
          <cx:pt idx="5680">2050</cx:pt>
          <cx:pt idx="5681">2050</cx:pt>
          <cx:pt idx="5682">2200</cx:pt>
          <cx:pt idx="5683">2200</cx:pt>
          <cx:pt idx="5684">2350</cx:pt>
          <cx:pt idx="5685">2200</cx:pt>
          <cx:pt idx="5686">2350</cx:pt>
          <cx:pt idx="5687">2350</cx:pt>
          <cx:pt idx="5688">2200</cx:pt>
          <cx:pt idx="5689">2500</cx:pt>
          <cx:pt idx="5690">2500</cx:pt>
          <cx:pt idx="5691">1650</cx:pt>
          <cx:pt idx="5692">1750</cx:pt>
          <cx:pt idx="5693">1950</cx:pt>
          <cx:pt idx="5694">2500</cx:pt>
          <cx:pt idx="5695">2200</cx:pt>
          <cx:pt idx="5696">2350</cx:pt>
          <cx:pt idx="5697">2200</cx:pt>
          <cx:pt idx="5698">2350</cx:pt>
          <cx:pt idx="5699">2200</cx:pt>
          <cx:pt idx="5700">2350</cx:pt>
          <cx:pt idx="5701">2350</cx:pt>
          <cx:pt idx="5702">2350</cx:pt>
          <cx:pt idx="5703">2200</cx:pt>
          <cx:pt idx="5704">1950</cx:pt>
          <cx:pt idx="5705">2500</cx:pt>
          <cx:pt idx="5706">2200</cx:pt>
          <cx:pt idx="5707">2350</cx:pt>
          <cx:pt idx="5708">2350</cx:pt>
          <cx:pt idx="5709">2050</cx:pt>
          <cx:pt idx="5710">2350</cx:pt>
          <cx:pt idx="5711">1750</cx:pt>
          <cx:pt idx="5712">2050</cx:pt>
          <cx:pt idx="5713">2050</cx:pt>
          <cx:pt idx="5714">2200</cx:pt>
          <cx:pt idx="5715">2200</cx:pt>
          <cx:pt idx="5716">2200</cx:pt>
          <cx:pt idx="5717">2350</cx:pt>
          <cx:pt idx="5718">2500</cx:pt>
          <cx:pt idx="5719">2050</cx:pt>
          <cx:pt idx="5720">1950</cx:pt>
          <cx:pt idx="5721">1950</cx:pt>
          <cx:pt idx="5722">1950</cx:pt>
          <cx:pt idx="5723">2050</cx:pt>
          <cx:pt idx="5724">1950</cx:pt>
          <cx:pt idx="5725">2350</cx:pt>
          <cx:pt idx="5726">1850</cx:pt>
          <cx:pt idx="5727">3200</cx:pt>
          <cx:pt idx="5728">2350</cx:pt>
          <cx:pt idx="5729">2500</cx:pt>
          <cx:pt idx="5730">3200</cx:pt>
          <cx:pt idx="5731">2050</cx:pt>
          <cx:pt idx="5732">1950</cx:pt>
          <cx:pt idx="5733">1850</cx:pt>
          <cx:pt idx="5734">1650</cx:pt>
          <cx:pt idx="5735">2200</cx:pt>
          <cx:pt idx="5736">2050</cx:pt>
          <cx:pt idx="5737">2200</cx:pt>
          <cx:pt idx="5738">2200</cx:pt>
          <cx:pt idx="5739">2500</cx:pt>
          <cx:pt idx="5740">2200</cx:pt>
          <cx:pt idx="5741">2050</cx:pt>
          <cx:pt idx="5742">2350</cx:pt>
          <cx:pt idx="5743">2350</cx:pt>
          <cx:pt idx="5744">2350</cx:pt>
          <cx:pt idx="5745">1850</cx:pt>
          <cx:pt idx="5746">1750</cx:pt>
          <cx:pt idx="5747">1950</cx:pt>
          <cx:pt idx="5748">1950</cx:pt>
          <cx:pt idx="5749">1850</cx:pt>
          <cx:pt idx="5750">1850</cx:pt>
          <cx:pt idx="5751">1850</cx:pt>
          <cx:pt idx="5752">1950</cx:pt>
          <cx:pt idx="5753">1850</cx:pt>
          <cx:pt idx="5754">1850</cx:pt>
          <cx:pt idx="5755">1650</cx:pt>
          <cx:pt idx="5756">1750</cx:pt>
          <cx:pt idx="5757">1750</cx:pt>
          <cx:pt idx="5758">1950</cx:pt>
          <cx:pt idx="5759">1650</cx:pt>
          <cx:pt idx="5760">1750</cx:pt>
          <cx:pt idx="5761">1950</cx:pt>
          <cx:pt idx="5762">1950</cx:pt>
          <cx:pt idx="5763">1950</cx:pt>
          <cx:pt idx="5764">1950</cx:pt>
          <cx:pt idx="5765">1950</cx:pt>
          <cx:pt idx="5766">2050</cx:pt>
          <cx:pt idx="5767">2200</cx:pt>
          <cx:pt idx="5768">2200</cx:pt>
          <cx:pt idx="5769">2050</cx:pt>
          <cx:pt idx="5770">2200</cx:pt>
          <cx:pt idx="5771">2200</cx:pt>
          <cx:pt idx="5772">1950</cx:pt>
          <cx:pt idx="5773">1650</cx:pt>
          <cx:pt idx="5774">1850</cx:pt>
          <cx:pt idx="5775">1850</cx:pt>
          <cx:pt idx="5776">2050</cx:pt>
          <cx:pt idx="5777">2050</cx:pt>
          <cx:pt idx="5778">1650</cx:pt>
          <cx:pt idx="5779">1850</cx:pt>
          <cx:pt idx="5780">2050</cx:pt>
          <cx:pt idx="5781">2200</cx:pt>
          <cx:pt idx="5782">2350</cx:pt>
          <cx:pt idx="5783">2350</cx:pt>
          <cx:pt idx="5784">2200</cx:pt>
          <cx:pt idx="5785">2200</cx:pt>
          <cx:pt idx="5786">2500</cx:pt>
          <cx:pt idx="5787">2500</cx:pt>
          <cx:pt idx="5788">2350</cx:pt>
          <cx:pt idx="5789">2200</cx:pt>
          <cx:pt idx="5790">2200</cx:pt>
          <cx:pt idx="5791">2350</cx:pt>
          <cx:pt idx="5792">2350</cx:pt>
          <cx:pt idx="5793">1650</cx:pt>
          <cx:pt idx="5794">1500</cx:pt>
          <cx:pt idx="5795">2050</cx:pt>
          <cx:pt idx="5796">1950</cx:pt>
          <cx:pt idx="5797">2050</cx:pt>
          <cx:pt idx="5798">1950</cx:pt>
          <cx:pt idx="5799">2050</cx:pt>
          <cx:pt idx="5800">2050</cx:pt>
          <cx:pt idx="5801">2200</cx:pt>
          <cx:pt idx="5802">2050</cx:pt>
          <cx:pt idx="5803">2200</cx:pt>
          <cx:pt idx="5804">2200</cx:pt>
          <cx:pt idx="5805">1950</cx:pt>
          <cx:pt idx="5806">1750</cx:pt>
          <cx:pt idx="5807">1850</cx:pt>
          <cx:pt idx="5808">1850</cx:pt>
          <cx:pt idx="5809">2050</cx:pt>
          <cx:pt idx="5810">2050</cx:pt>
          <cx:pt idx="5811">1650</cx:pt>
          <cx:pt idx="5812">1850</cx:pt>
          <cx:pt idx="5813">2050</cx:pt>
          <cx:pt idx="5814">1650</cx:pt>
          <cx:pt idx="5815">2350</cx:pt>
          <cx:pt idx="5816">1650</cx:pt>
          <cx:pt idx="5817">1500</cx:pt>
          <cx:pt idx="5818">2050</cx:pt>
          <cx:pt idx="5819">1950</cx:pt>
          <cx:pt idx="5820">2050</cx:pt>
          <cx:pt idx="5821">1950</cx:pt>
          <cx:pt idx="5822">2050</cx:pt>
          <cx:pt idx="5823">2200</cx:pt>
          <cx:pt idx="5824">2350</cx:pt>
          <cx:pt idx="5825">2350</cx:pt>
          <cx:pt idx="5826">1850</cx:pt>
          <cx:pt idx="5827">1650</cx:pt>
          <cx:pt idx="5828">2200</cx:pt>
          <cx:pt idx="5829">2050</cx:pt>
          <cx:pt idx="5830">2500</cx:pt>
          <cx:pt idx="5831">1650</cx:pt>
          <cx:pt idx="5832">1750</cx:pt>
          <cx:pt idx="5833">1950</cx:pt>
          <cx:pt idx="5834">2200</cx:pt>
          <cx:pt idx="5835">1950</cx:pt>
          <cx:pt idx="5836">2200</cx:pt>
          <cx:pt idx="5837">2350</cx:pt>
          <cx:pt idx="5838">2500</cx:pt>
          <cx:pt idx="5839">2500</cx:pt>
          <cx:pt idx="5840">2350</cx:pt>
          <cx:pt idx="5841">2200</cx:pt>
          <cx:pt idx="5842">2350</cx:pt>
          <cx:pt idx="5843">2500</cx:pt>
          <cx:pt idx="5844">2500</cx:pt>
          <cx:pt idx="5845">2500</cx:pt>
          <cx:pt idx="5846">2350</cx:pt>
          <cx:pt idx="5847">2350</cx:pt>
          <cx:pt idx="5848">2350</cx:pt>
          <cx:pt idx="5849">2500</cx:pt>
          <cx:pt idx="5850">2350</cx:pt>
          <cx:pt idx="5851">2700</cx:pt>
          <cx:pt idx="5852">2350</cx:pt>
          <cx:pt idx="5853">2500</cx:pt>
          <cx:pt idx="5854">2200</cx:pt>
          <cx:pt idx="5855">2050</cx:pt>
          <cx:pt idx="5856">2050</cx:pt>
          <cx:pt idx="5857">2200</cx:pt>
          <cx:pt idx="5858">2350</cx:pt>
          <cx:pt idx="5859">2200</cx:pt>
          <cx:pt idx="5860">2200</cx:pt>
          <cx:pt idx="5861">2350</cx:pt>
          <cx:pt idx="5862">2200</cx:pt>
          <cx:pt idx="5863">2200</cx:pt>
          <cx:pt idx="5864">2500</cx:pt>
          <cx:pt idx="5865">2350</cx:pt>
          <cx:pt idx="5866">1650</cx:pt>
          <cx:pt idx="5867">1750</cx:pt>
          <cx:pt idx="5868">1750</cx:pt>
          <cx:pt idx="5869">1950</cx:pt>
          <cx:pt idx="5870">2500</cx:pt>
          <cx:pt idx="5871">2200</cx:pt>
          <cx:pt idx="5872">2350</cx:pt>
          <cx:pt idx="5873">2200</cx:pt>
          <cx:pt idx="5874">2350</cx:pt>
          <cx:pt idx="5875">2200</cx:pt>
          <cx:pt idx="5876">2050</cx:pt>
          <cx:pt idx="5877">2350</cx:pt>
          <cx:pt idx="5878">2200</cx:pt>
          <cx:pt idx="5879">2350</cx:pt>
          <cx:pt idx="5880">2500</cx:pt>
          <cx:pt idx="5881">2200</cx:pt>
          <cx:pt idx="5882">2350</cx:pt>
          <cx:pt idx="5883">2200</cx:pt>
          <cx:pt idx="5884">2200</cx:pt>
          <cx:pt idx="5885">2350</cx:pt>
          <cx:pt idx="5886">2350</cx:pt>
          <cx:pt idx="5887">2050</cx:pt>
          <cx:pt idx="5888">2350</cx:pt>
          <cx:pt idx="5889">2350</cx:pt>
          <cx:pt idx="5890">2050</cx:pt>
          <cx:pt idx="5891">2050</cx:pt>
          <cx:pt idx="5892">2200</cx:pt>
          <cx:pt idx="5893">2200</cx:pt>
          <cx:pt idx="5894">2200</cx:pt>
          <cx:pt idx="5895">2350</cx:pt>
          <cx:pt idx="5896">2500</cx:pt>
          <cx:pt idx="5897">2050</cx:pt>
          <cx:pt idx="5898">2200</cx:pt>
          <cx:pt idx="5899">2050</cx:pt>
          <cx:pt idx="5900">1850</cx:pt>
          <cx:pt idx="5901">1950</cx:pt>
          <cx:pt idx="5902">1950</cx:pt>
          <cx:pt idx="5903">2050</cx:pt>
          <cx:pt idx="5904">1950</cx:pt>
          <cx:pt idx="5905">2200</cx:pt>
          <cx:pt idx="5906">2350</cx:pt>
          <cx:pt idx="5907">2050</cx:pt>
          <cx:pt idx="5908">2050</cx:pt>
          <cx:pt idx="5909">2200</cx:pt>
          <cx:pt idx="5910">1950</cx:pt>
          <cx:pt idx="5911">2350</cx:pt>
          <cx:pt idx="5912">2350</cx:pt>
          <cx:pt idx="5913">2350</cx:pt>
          <cx:pt idx="5914">2200</cx:pt>
          <cx:pt idx="5915">2050</cx:pt>
          <cx:pt idx="5916">2050</cx:pt>
          <cx:pt idx="5917">2200</cx:pt>
          <cx:pt idx="5918">2050</cx:pt>
          <cx:pt idx="5919">2350</cx:pt>
          <cx:pt idx="5920">2200</cx:pt>
          <cx:pt idx="5921">1650</cx:pt>
          <cx:pt idx="5922">1500</cx:pt>
          <cx:pt idx="5923">2050</cx:pt>
          <cx:pt idx="5924">1950</cx:pt>
          <cx:pt idx="5925">2050</cx:pt>
          <cx:pt idx="5926">2050</cx:pt>
          <cx:pt idx="5927">2200</cx:pt>
          <cx:pt idx="5928">2050</cx:pt>
          <cx:pt idx="5929">2050</cx:pt>
          <cx:pt idx="5930">2200</cx:pt>
          <cx:pt idx="5931">2050</cx:pt>
          <cx:pt idx="5932">1650</cx:pt>
          <cx:pt idx="5933">1500</cx:pt>
          <cx:pt idx="5934">2050</cx:pt>
          <cx:pt idx="5935">1950</cx:pt>
          <cx:pt idx="5936">2050</cx:pt>
          <cx:pt idx="5937">2350</cx:pt>
          <cx:pt idx="5938">2350</cx:pt>
          <cx:pt idx="5939">2350</cx:pt>
          <cx:pt idx="5940">2350</cx:pt>
          <cx:pt idx="5941">2200</cx:pt>
          <cx:pt idx="5942">2050</cx:pt>
          <cx:pt idx="5943">2200</cx:pt>
          <cx:pt idx="5944">2200</cx:pt>
          <cx:pt idx="5945">2200</cx:pt>
          <cx:pt idx="5946">2200</cx:pt>
          <cx:pt idx="5947">2050</cx:pt>
          <cx:pt idx="5948">2200</cx:pt>
          <cx:pt idx="5949">2200</cx:pt>
          <cx:pt idx="5950">1500</cx:pt>
          <cx:pt idx="5951">1850</cx:pt>
          <cx:pt idx="5952">1750</cx:pt>
          <cx:pt idx="5953">1950</cx:pt>
          <cx:pt idx="5954">1950</cx:pt>
          <cx:pt idx="5955">1850</cx:pt>
          <cx:pt idx="5956">1850</cx:pt>
          <cx:pt idx="5957">1950</cx:pt>
          <cx:pt idx="5958">1850</cx:pt>
          <cx:pt idx="5959">1850</cx:pt>
          <cx:pt idx="5960">1950</cx:pt>
          <cx:pt idx="5961">1950</cx:pt>
          <cx:pt idx="5962">1950</cx:pt>
          <cx:pt idx="5963">1950</cx:pt>
          <cx:pt idx="5964">1750</cx:pt>
          <cx:pt idx="5965">1950</cx:pt>
          <cx:pt idx="5966">2200</cx:pt>
          <cx:pt idx="5967">1950</cx:pt>
          <cx:pt idx="5968">1750</cx:pt>
          <cx:pt idx="5969">1950</cx:pt>
          <cx:pt idx="5970">1950</cx:pt>
          <cx:pt idx="5971">1750</cx:pt>
          <cx:pt idx="5972">1950</cx:pt>
          <cx:pt idx="5973">2200</cx:pt>
          <cx:pt idx="5974">1950</cx:pt>
          <cx:pt idx="5975">1750</cx:pt>
          <cx:pt idx="5976">1950</cx:pt>
          <cx:pt idx="5977">1950</cx:pt>
          <cx:pt idx="5978">1750</cx:pt>
          <cx:pt idx="5979">2500</cx:pt>
          <cx:pt idx="5980">2500</cx:pt>
          <cx:pt idx="5981">2350</cx:pt>
          <cx:pt idx="5982">2500</cx:pt>
          <cx:pt idx="5983">2050</cx:pt>
          <cx:pt idx="5984">2050</cx:pt>
          <cx:pt idx="5985">2050</cx:pt>
          <cx:pt idx="5986">1850</cx:pt>
          <cx:pt idx="5987">1950</cx:pt>
          <cx:pt idx="5988">1600</cx:pt>
          <cx:pt idx="5989">1650</cx:pt>
          <cx:pt idx="5990">1750</cx:pt>
          <cx:pt idx="5991">1950</cx:pt>
          <cx:pt idx="5992">1650</cx:pt>
          <cx:pt idx="5993">1750</cx:pt>
          <cx:pt idx="5994">1950</cx:pt>
          <cx:pt idx="5995">2050</cx:pt>
          <cx:pt idx="5996">2200</cx:pt>
          <cx:pt idx="5997">2050</cx:pt>
          <cx:pt idx="5998">2350</cx:pt>
          <cx:pt idx="5999">2050</cx:pt>
          <cx:pt idx="6000">2200</cx:pt>
          <cx:pt idx="6001">2350</cx:pt>
          <cx:pt idx="6002">2350</cx:pt>
          <cx:pt idx="6003">2200</cx:pt>
          <cx:pt idx="6004">2200</cx:pt>
          <cx:pt idx="6005">2500</cx:pt>
          <cx:pt idx="6006">2350</cx:pt>
          <cx:pt idx="6007">2200</cx:pt>
          <cx:pt idx="6008">2200</cx:pt>
          <cx:pt idx="6009">2350</cx:pt>
          <cx:pt idx="6010">2350</cx:pt>
          <cx:pt idx="6011">2050</cx:pt>
          <cx:pt idx="6012">2200</cx:pt>
          <cx:pt idx="6013">2050</cx:pt>
          <cx:pt idx="6014">2350</cx:pt>
          <cx:pt idx="6015">2500</cx:pt>
          <cx:pt idx="6016">2050</cx:pt>
          <cx:pt idx="6017">2200</cx:pt>
          <cx:pt idx="6018">2350</cx:pt>
          <cx:pt idx="6019">2350</cx:pt>
          <cx:pt idx="6020">1850</cx:pt>
          <cx:pt idx="6021">1650</cx:pt>
          <cx:pt idx="6022">2050</cx:pt>
          <cx:pt idx="6023">2050</cx:pt>
          <cx:pt idx="6024">2500</cx:pt>
          <cx:pt idx="6025">1650</cx:pt>
          <cx:pt idx="6026">1600</cx:pt>
          <cx:pt idx="6027">1950</cx:pt>
          <cx:pt idx="6028">2050</cx:pt>
          <cx:pt idx="6029">2050</cx:pt>
          <cx:pt idx="6030">2350</cx:pt>
          <cx:pt idx="6031">2050</cx:pt>
          <cx:pt idx="6032">2350</cx:pt>
          <cx:pt idx="6033">2350</cx:pt>
          <cx:pt idx="6034">2200</cx:pt>
          <cx:pt idx="6035">2350</cx:pt>
          <cx:pt idx="6036">2200</cx:pt>
          <cx:pt idx="6037">2350</cx:pt>
          <cx:pt idx="6038">1650</cx:pt>
          <cx:pt idx="6039">1750</cx:pt>
          <cx:pt idx="6040">1950</cx:pt>
          <cx:pt idx="6041">1950</cx:pt>
          <cx:pt idx="6042">1850</cx:pt>
          <cx:pt idx="6043">2350</cx:pt>
          <cx:pt idx="6044">2200</cx:pt>
          <cx:pt idx="6045">2200</cx:pt>
          <cx:pt idx="6046">2200</cx:pt>
          <cx:pt idx="6047">2350</cx:pt>
          <cx:pt idx="6048">2200</cx:pt>
          <cx:pt idx="6049">2350</cx:pt>
          <cx:pt idx="6050">2050</cx:pt>
          <cx:pt idx="6051">2350</cx:pt>
          <cx:pt idx="6052">2050</cx:pt>
          <cx:pt idx="6053">2050</cx:pt>
          <cx:pt idx="6054">2050</cx:pt>
          <cx:pt idx="6055">1950</cx:pt>
          <cx:pt idx="6056">2050</cx:pt>
          <cx:pt idx="6057">2500</cx:pt>
          <cx:pt idx="6058">2350</cx:pt>
          <cx:pt idx="6059">2200</cx:pt>
          <cx:pt idx="6060">2500</cx:pt>
          <cx:pt idx="6061">2050</cx:pt>
          <cx:pt idx="6062">2050</cx:pt>
          <cx:pt idx="6063">1950</cx:pt>
          <cx:pt idx="6064">2050</cx:pt>
          <cx:pt idx="6065">2350</cx:pt>
          <cx:pt idx="6066">1950</cx:pt>
          <cx:pt idx="6067">1950</cx:pt>
          <cx:pt idx="6068">1950</cx:pt>
          <cx:pt idx="6069">1950</cx:pt>
          <cx:pt idx="6070">2200</cx:pt>
          <cx:pt idx="6071">2350</cx:pt>
          <cx:pt idx="6072">2350</cx:pt>
          <cx:pt idx="6073">2350</cx:pt>
          <cx:pt idx="6074">2350</cx:pt>
          <cx:pt idx="6075">2350</cx:pt>
          <cx:pt idx="6076">2050</cx:pt>
          <cx:pt idx="6077">2500</cx:pt>
          <cx:pt idx="6078">2500</cx:pt>
          <cx:pt idx="6079">1850</cx:pt>
          <cx:pt idx="6080">1750</cx:pt>
          <cx:pt idx="6081">1950</cx:pt>
          <cx:pt idx="6082">1950</cx:pt>
          <cx:pt idx="6083">1750</cx:pt>
          <cx:pt idx="6084">1750</cx:pt>
          <cx:pt idx="6085">1750</cx:pt>
          <cx:pt idx="6086">1750</cx:pt>
          <cx:pt idx="6087">1950</cx:pt>
          <cx:pt idx="6088">1750</cx:pt>
          <cx:pt idx="6089">1750</cx:pt>
          <cx:pt idx="6090">1950</cx:pt>
          <cx:pt idx="6091">1650</cx:pt>
          <cx:pt idx="6092">1500</cx:pt>
          <cx:pt idx="6093">2050</cx:pt>
          <cx:pt idx="6094">1950</cx:pt>
          <cx:pt idx="6095">2050</cx:pt>
          <cx:pt idx="6096">1750</cx:pt>
          <cx:pt idx="6097">1750</cx:pt>
          <cx:pt idx="6098">1950</cx:pt>
          <cx:pt idx="6099">2350</cx:pt>
          <cx:pt idx="6100">1750</cx:pt>
          <cx:pt idx="6101">1750</cx:pt>
          <cx:pt idx="6102">1950</cx:pt>
          <cx:pt idx="6103">1750</cx:pt>
          <cx:pt idx="6104">1750</cx:pt>
          <cx:pt idx="6105">1950</cx:pt>
          <cx:pt idx="6106">1950</cx:pt>
          <cx:pt idx="6107">1650</cx:pt>
          <cx:pt idx="6108">1500</cx:pt>
          <cx:pt idx="6109">2050</cx:pt>
          <cx:pt idx="6110">1950</cx:pt>
          <cx:pt idx="6111">2050</cx:pt>
          <cx:pt idx="6112">1950</cx:pt>
          <cx:pt idx="6113">2050</cx:pt>
          <cx:pt idx="6114">2350</cx:pt>
          <cx:pt idx="6115">2050</cx:pt>
          <cx:pt idx="6116">2200</cx:pt>
          <cx:pt idx="6117">2050</cx:pt>
          <cx:pt idx="6118">2350</cx:pt>
          <cx:pt idx="6119">2050</cx:pt>
          <cx:pt idx="6120">1950</cx:pt>
          <cx:pt idx="6121">2200</cx:pt>
          <cx:pt idx="6122">2050</cx:pt>
          <cx:pt idx="6123">2500</cx:pt>
          <cx:pt idx="6124">2350</cx:pt>
          <cx:pt idx="6125">2200</cx:pt>
          <cx:pt idx="6126">2200</cx:pt>
          <cx:pt idx="6127">2050</cx:pt>
          <cx:pt idx="6128">2200</cx:pt>
          <cx:pt idx="6129">2050</cx:pt>
          <cx:pt idx="6130">2350</cx:pt>
          <cx:pt idx="6131">2050</cx:pt>
          <cx:pt idx="6132">1950</cx:pt>
          <cx:pt idx="6133">2500</cx:pt>
          <cx:pt idx="6134">2050</cx:pt>
          <cx:pt idx="6135">2350</cx:pt>
          <cx:pt idx="6136">2500</cx:pt>
          <cx:pt idx="6137">2050</cx:pt>
          <cx:pt idx="6138">2350</cx:pt>
          <cx:pt idx="6139">2500</cx:pt>
          <cx:pt idx="6140">2500</cx:pt>
          <cx:pt idx="6141">2050</cx:pt>
          <cx:pt idx="6142">2200</cx:pt>
          <cx:pt idx="6143">2500</cx:pt>
          <cx:pt idx="6144">2200</cx:pt>
          <cx:pt idx="6145">2500</cx:pt>
          <cx:pt idx="6146">2200</cx:pt>
          <cx:pt idx="6147">2200</cx:pt>
          <cx:pt idx="6148">2200</cx:pt>
          <cx:pt idx="6149">2050</cx:pt>
          <cx:pt idx="6150">2350</cx:pt>
          <cx:pt idx="6151">2200</cx:pt>
          <cx:pt idx="6152">2350</cx:pt>
          <cx:pt idx="6153">1950</cx:pt>
          <cx:pt idx="6154">1850</cx:pt>
          <cx:pt idx="6155">1950</cx:pt>
          <cx:pt idx="6156">2500</cx:pt>
          <cx:pt idx="6157">2200</cx:pt>
          <cx:pt idx="6158">2200</cx:pt>
          <cx:pt idx="6159">2200</cx:pt>
          <cx:pt idx="6160">2200</cx:pt>
          <cx:pt idx="6161">2200</cx:pt>
          <cx:pt idx="6162">2500</cx:pt>
          <cx:pt idx="6163">2200</cx:pt>
          <cx:pt idx="6164">2050</cx:pt>
          <cx:pt idx="6165">2200</cx:pt>
          <cx:pt idx="6166">2350</cx:pt>
          <cx:pt idx="6167">2350</cx:pt>
          <cx:pt idx="6168">1950</cx:pt>
          <cx:pt idx="6169">1850</cx:pt>
          <cx:pt idx="6170">2050</cx:pt>
          <cx:pt idx="6171">1950</cx:pt>
          <cx:pt idx="6172">2500</cx:pt>
          <cx:pt idx="6173">2200</cx:pt>
          <cx:pt idx="6174">2200</cx:pt>
          <cx:pt idx="6175">1950</cx:pt>
          <cx:pt idx="6176">1850</cx:pt>
          <cx:pt idx="6177">1950</cx:pt>
          <cx:pt idx="6178">1500</cx:pt>
          <cx:pt idx="6179">1600</cx:pt>
          <cx:pt idx="6180">1850</cx:pt>
          <cx:pt idx="6181">1850</cx:pt>
          <cx:pt idx="6182">1650</cx:pt>
          <cx:pt idx="6183">1650</cx:pt>
          <cx:pt idx="6184">1750</cx:pt>
          <cx:pt idx="6185">1750</cx:pt>
          <cx:pt idx="6186">1950</cx:pt>
          <cx:pt idx="6187">1650</cx:pt>
          <cx:pt idx="6188">1750</cx:pt>
          <cx:pt idx="6189">1750</cx:pt>
          <cx:pt idx="6190">1950</cx:pt>
          <cx:pt idx="6191">1950</cx:pt>
          <cx:pt idx="6192">1850</cx:pt>
          <cx:pt idx="6193">1650</cx:pt>
          <cx:pt idx="6194">2050</cx:pt>
          <cx:pt idx="6195">2050</cx:pt>
          <cx:pt idx="6196">1650</cx:pt>
          <cx:pt idx="6197">1600</cx:pt>
          <cx:pt idx="6198">2350</cx:pt>
          <cx:pt idx="6199">2350</cx:pt>
          <cx:pt idx="6200">2200</cx:pt>
          <cx:pt idx="6201">2200</cx:pt>
          <cx:pt idx="6202">2200</cx:pt>
          <cx:pt idx="6203">2500</cx:pt>
          <cx:pt idx="6204">2350</cx:pt>
          <cx:pt idx="6205">2500</cx:pt>
          <cx:pt idx="6206">2350</cx:pt>
          <cx:pt idx="6207">2050</cx:pt>
          <cx:pt idx="6208">2350</cx:pt>
          <cx:pt idx="6209">2200</cx:pt>
          <cx:pt idx="6210">2350</cx:pt>
          <cx:pt idx="6211">2350</cx:pt>
          <cx:pt idx="6212">1650</cx:pt>
          <cx:pt idx="6213">1750</cx:pt>
          <cx:pt idx="6214">1750</cx:pt>
          <cx:pt idx="6215">1950</cx:pt>
          <cx:pt idx="6216">2200</cx:pt>
          <cx:pt idx="6217">2050</cx:pt>
          <cx:pt idx="6218">1950</cx:pt>
          <cx:pt idx="6219">2050</cx:pt>
          <cx:pt idx="6220">2050</cx:pt>
          <cx:pt idx="6221">2050</cx:pt>
          <cx:pt idx="6222">2050</cx:pt>
          <cx:pt idx="6223">2350</cx:pt>
          <cx:pt idx="6224">2350</cx:pt>
          <cx:pt idx="6225">1650</cx:pt>
          <cx:pt idx="6226">1650</cx:pt>
          <cx:pt idx="6227">1750</cx:pt>
          <cx:pt idx="6228">1650</cx:pt>
          <cx:pt idx="6229">2500</cx:pt>
          <cx:pt idx="6230">1950</cx:pt>
          <cx:pt idx="6231">2050</cx:pt>
          <cx:pt idx="6232">1950</cx:pt>
          <cx:pt idx="6233">2500</cx:pt>
          <cx:pt idx="6234">1650</cx:pt>
          <cx:pt idx="6235">1650</cx:pt>
          <cx:pt idx="6236">1650</cx:pt>
          <cx:pt idx="6237">1650</cx:pt>
          <cx:pt idx="6238">1650</cx:pt>
          <cx:pt idx="6239">1650</cx:pt>
          <cx:pt idx="6240">1750</cx:pt>
          <cx:pt idx="6241">1850</cx:pt>
          <cx:pt idx="6242">1950</cx:pt>
          <cx:pt idx="6243">1950</cx:pt>
          <cx:pt idx="6244">1750</cx:pt>
          <cx:pt idx="6245">1650</cx:pt>
          <cx:pt idx="6246">1850</cx:pt>
          <cx:pt idx="6247">1850</cx:pt>
          <cx:pt idx="6248">1750</cx:pt>
          <cx:pt idx="6249">1750</cx:pt>
          <cx:pt idx="6250">1950</cx:pt>
          <cx:pt idx="6251">1750</cx:pt>
          <cx:pt idx="6252">1850</cx:pt>
          <cx:pt idx="6253">1750</cx:pt>
          <cx:pt idx="6254">1750</cx:pt>
          <cx:pt idx="6255">1850</cx:pt>
          <cx:pt idx="6256">1750</cx:pt>
          <cx:pt idx="6257">1750</cx:pt>
          <cx:pt idx="6258">1850</cx:pt>
          <cx:pt idx="6259">1750</cx:pt>
          <cx:pt idx="6260">2050</cx:pt>
          <cx:pt idx="6261">1750</cx:pt>
          <cx:pt idx="6262">1850</cx:pt>
          <cx:pt idx="6263">1750</cx:pt>
          <cx:pt idx="6264">1600</cx:pt>
          <cx:pt idx="6265">1650</cx:pt>
          <cx:pt idx="6266">2050</cx:pt>
          <cx:pt idx="6267">1950</cx:pt>
          <cx:pt idx="6268">2050</cx:pt>
          <cx:pt idx="6269">2200</cx:pt>
          <cx:pt idx="6270">2200</cx:pt>
          <cx:pt idx="6271">2200</cx:pt>
          <cx:pt idx="6272">1650</cx:pt>
          <cx:pt idx="6273">2200</cx:pt>
          <cx:pt idx="6274">2200</cx:pt>
          <cx:pt idx="6275">2200</cx:pt>
          <cx:pt idx="6276">1650</cx:pt>
          <cx:pt idx="6277">1750</cx:pt>
          <cx:pt idx="6278">1950</cx:pt>
          <cx:pt idx="6279">2200</cx:pt>
          <cx:pt idx="6280">2200</cx:pt>
          <cx:pt idx="6281">2200</cx:pt>
          <cx:pt idx="6282">2200</cx:pt>
          <cx:pt idx="6283">2200</cx:pt>
          <cx:pt idx="6284">1650</cx:pt>
          <cx:pt idx="6285">2200</cx:pt>
          <cx:pt idx="6286">2500</cx:pt>
          <cx:pt idx="6287">2050</cx:pt>
          <cx:pt idx="6288">2200</cx:pt>
          <cx:pt idx="6289">1650</cx:pt>
          <cx:pt idx="6290">2200</cx:pt>
          <cx:pt idx="6291">2200</cx:pt>
          <cx:pt idx="6292">2200</cx:pt>
          <cx:pt idx="6293">2050</cx:pt>
          <cx:pt idx="6294">2200</cx:pt>
          <cx:pt idx="6295">1950</cx:pt>
          <cx:pt idx="6296">1950</cx:pt>
          <cx:pt idx="6297">2350</cx:pt>
          <cx:pt idx="6298">2350</cx:pt>
          <cx:pt idx="6299">1750</cx:pt>
          <cx:pt idx="6300">1850</cx:pt>
          <cx:pt idx="6301">1850</cx:pt>
          <cx:pt idx="6302">2200</cx:pt>
          <cx:pt idx="6303">2350</cx:pt>
          <cx:pt idx="6304">1750</cx:pt>
          <cx:pt idx="6305">1650</cx:pt>
          <cx:pt idx="6306">1850</cx:pt>
          <cx:pt idx="6307">2350</cx:pt>
          <cx:pt idx="6308">1750</cx:pt>
          <cx:pt idx="6309">1650</cx:pt>
          <cx:pt idx="6310">1850</cx:pt>
          <cx:pt idx="6311">1850</cx:pt>
          <cx:pt idx="6312">2050</cx:pt>
          <cx:pt idx="6313">2050</cx:pt>
          <cx:pt idx="6314">1500</cx:pt>
          <cx:pt idx="6315">1650</cx:pt>
          <cx:pt idx="6316">2050</cx:pt>
          <cx:pt idx="6317">1950</cx:pt>
          <cx:pt idx="6318">2050</cx:pt>
          <cx:pt idx="6319">2050</cx:pt>
          <cx:pt idx="6320">1650</cx:pt>
          <cx:pt idx="6321">1500</cx:pt>
          <cx:pt idx="6322">1650</cx:pt>
          <cx:pt idx="6323">1850</cx:pt>
          <cx:pt idx="6324">1950</cx:pt>
          <cx:pt idx="6325">2050</cx:pt>
          <cx:pt idx="6326">2050</cx:pt>
          <cx:pt idx="6327">2200</cx:pt>
          <cx:pt idx="6328">1950</cx:pt>
          <cx:pt idx="6329">2050</cx:pt>
          <cx:pt idx="6330">2200</cx:pt>
          <cx:pt idx="6331">2200</cx:pt>
          <cx:pt idx="6332">2200</cx:pt>
          <cx:pt idx="6333">2050</cx:pt>
          <cx:pt idx="6334">2200</cx:pt>
          <cx:pt idx="6335">2050</cx:pt>
          <cx:pt idx="6336">2050</cx:pt>
          <cx:pt idx="6337">2200</cx:pt>
          <cx:pt idx="6338">1950</cx:pt>
          <cx:pt idx="6339">2050</cx:pt>
          <cx:pt idx="6340">2200</cx:pt>
          <cx:pt idx="6341">2350</cx:pt>
          <cx:pt idx="6342">2200</cx:pt>
          <cx:pt idx="6343">2050</cx:pt>
          <cx:pt idx="6344">2350</cx:pt>
          <cx:pt idx="6345">2500</cx:pt>
          <cx:pt idx="6346">2050</cx:pt>
          <cx:pt idx="6347">2350</cx:pt>
          <cx:pt idx="6348">2500</cx:pt>
          <cx:pt idx="6349">2500</cx:pt>
          <cx:pt idx="6350">2500</cx:pt>
          <cx:pt idx="6351">2200</cx:pt>
          <cx:pt idx="6352">2200</cx:pt>
          <cx:pt idx="6353">2200</cx:pt>
          <cx:pt idx="6354">2200</cx:pt>
          <cx:pt idx="6355">1950</cx:pt>
          <cx:pt idx="6356">1950</cx:pt>
          <cx:pt idx="6357">2200</cx:pt>
          <cx:pt idx="6358">2050</cx:pt>
          <cx:pt idx="6359">2200</cx:pt>
          <cx:pt idx="6360">2200</cx:pt>
          <cx:pt idx="6361">2350</cx:pt>
          <cx:pt idx="6362">2200</cx:pt>
          <cx:pt idx="6363">2350</cx:pt>
          <cx:pt idx="6364">1950</cx:pt>
          <cx:pt idx="6365">2050</cx:pt>
          <cx:pt idx="6366">2200</cx:pt>
          <cx:pt idx="6367">2050</cx:pt>
          <cx:pt idx="6368">1950</cx:pt>
          <cx:pt idx="6369">2050</cx:pt>
          <cx:pt idx="6370">1600</cx:pt>
          <cx:pt idx="6371">1650</cx:pt>
          <cx:pt idx="6372">1750</cx:pt>
          <cx:pt idx="6373">1950</cx:pt>
          <cx:pt idx="6374">2050</cx:pt>
          <cx:pt idx="6375">2350</cx:pt>
          <cx:pt idx="6376">2350</cx:pt>
          <cx:pt idx="6377">1650</cx:pt>
          <cx:pt idx="6378">1850</cx:pt>
          <cx:pt idx="6379">2050</cx:pt>
          <cx:pt idx="6380">2050</cx:pt>
          <cx:pt idx="6381">1600</cx:pt>
          <cx:pt idx="6382">1500</cx:pt>
          <cx:pt idx="6383">1650</cx:pt>
          <cx:pt idx="6384">1600</cx:pt>
          <cx:pt idx="6385">1600</cx:pt>
          <cx:pt idx="6386">1500</cx:pt>
          <cx:pt idx="6387">1650</cx:pt>
          <cx:pt idx="6388">1600</cx:pt>
          <cx:pt idx="6389">1850</cx:pt>
          <cx:pt idx="6390">1650</cx:pt>
          <cx:pt idx="6391">1850</cx:pt>
          <cx:pt idx="6392">1850</cx:pt>
          <cx:pt idx="6393">1500</cx:pt>
          <cx:pt idx="6394">1450</cx:pt>
          <cx:pt idx="6395">1650</cx:pt>
          <cx:pt idx="6396">1750</cx:pt>
          <cx:pt idx="6397">1850</cx:pt>
          <cx:pt idx="6398">1650</cx:pt>
          <cx:pt idx="6399">1650</cx:pt>
          <cx:pt idx="6400">1650</cx:pt>
          <cx:pt idx="6401">1600</cx:pt>
          <cx:pt idx="6402">1850</cx:pt>
          <cx:pt idx="6403">1850</cx:pt>
          <cx:pt idx="6404">1650</cx:pt>
          <cx:pt idx="6405">2200</cx:pt>
          <cx:pt idx="6406">2050</cx:pt>
          <cx:pt idx="6407">2200</cx:pt>
          <cx:pt idx="6408">1950</cx:pt>
          <cx:pt idx="6409">1950</cx:pt>
          <cx:pt idx="6410">2500</cx:pt>
          <cx:pt idx="6411">2200</cx:pt>
          <cx:pt idx="6412">2350</cx:pt>
          <cx:pt idx="6413">1750</cx:pt>
          <cx:pt idx="6414">2200</cx:pt>
          <cx:pt idx="6415">2200</cx:pt>
          <cx:pt idx="6416">1850</cx:pt>
          <cx:pt idx="6417">1950</cx:pt>
          <cx:pt idx="6418">1850</cx:pt>
          <cx:pt idx="6419">1950</cx:pt>
          <cx:pt idx="6420">1950</cx:pt>
          <cx:pt idx="6421">1850</cx:pt>
          <cx:pt idx="6422">1850</cx:pt>
          <cx:pt idx="6423">1650</cx:pt>
          <cx:pt idx="6424">2050</cx:pt>
          <cx:pt idx="6425">2200</cx:pt>
          <cx:pt idx="6426">2050</cx:pt>
          <cx:pt idx="6427">2200</cx:pt>
          <cx:pt idx="6428">2050</cx:pt>
          <cx:pt idx="6429">2200</cx:pt>
          <cx:pt idx="6430">2050</cx:pt>
          <cx:pt idx="6431">2050</cx:pt>
          <cx:pt idx="6432">2050</cx:pt>
          <cx:pt idx="6433">1950</cx:pt>
          <cx:pt idx="6434">2050</cx:pt>
          <cx:pt idx="6435">2200</cx:pt>
          <cx:pt idx="6436">2200</cx:pt>
          <cx:pt idx="6437">1950</cx:pt>
          <cx:pt idx="6438">2200</cx:pt>
          <cx:pt idx="6439">2050</cx:pt>
          <cx:pt idx="6440">2200</cx:pt>
          <cx:pt idx="6441">1600</cx:pt>
          <cx:pt idx="6442">1750</cx:pt>
          <cx:pt idx="6443">1650</cx:pt>
          <cx:pt idx="6444">3900</cx:pt>
          <cx:pt idx="6445">3900</cx:pt>
          <cx:pt idx="6446">3900</cx:pt>
          <cx:pt idx="6447">1950</cx:pt>
          <cx:pt idx="6448">1950</cx:pt>
          <cx:pt idx="6449">1750</cx:pt>
          <cx:pt idx="6450">1650</cx:pt>
          <cx:pt idx="6451">1600</cx:pt>
          <cx:pt idx="6452">1750</cx:pt>
          <cx:pt idx="6453">1750</cx:pt>
          <cx:pt idx="6454">1650</cx:pt>
          <cx:pt idx="6455">2050</cx:pt>
          <cx:pt idx="6456">1950</cx:pt>
          <cx:pt idx="6457">2900</cx:pt>
          <cx:pt idx="6458">2050</cx:pt>
          <cx:pt idx="6459">2050</cx:pt>
          <cx:pt idx="6460">1850</cx:pt>
          <cx:pt idx="6461">1650</cx:pt>
          <cx:pt idx="6462">1850</cx:pt>
          <cx:pt idx="6463">1650</cx:pt>
          <cx:pt idx="6464">1750</cx:pt>
          <cx:pt idx="6465">1750</cx:pt>
          <cx:pt idx="6466">1850</cx:pt>
          <cx:pt idx="6467">1850</cx:pt>
          <cx:pt idx="6468">1750</cx:pt>
          <cx:pt idx="6469">1650</cx:pt>
          <cx:pt idx="6470">1750</cx:pt>
          <cx:pt idx="6471">1750</cx:pt>
          <cx:pt idx="6472">1750</cx:pt>
          <cx:pt idx="6473">2050</cx:pt>
          <cx:pt idx="6474">2350</cx:pt>
          <cx:pt idx="6475">2350</cx:pt>
          <cx:pt idx="6476">2700</cx:pt>
          <cx:pt idx="6477">2500</cx:pt>
          <cx:pt idx="6478">2050</cx:pt>
          <cx:pt idx="6479">2350</cx:pt>
          <cx:pt idx="6480">2350</cx:pt>
          <cx:pt idx="6481">2350</cx:pt>
          <cx:pt idx="6482">2350</cx:pt>
          <cx:pt idx="6483">2350</cx:pt>
          <cx:pt idx="6484">2500</cx:pt>
          <cx:pt idx="6485">2500</cx:pt>
          <cx:pt idx="6486">2500</cx:pt>
          <cx:pt idx="6487">2500</cx:pt>
          <cx:pt idx="6488">2500</cx:pt>
          <cx:pt idx="6489">2350</cx:pt>
          <cx:pt idx="6490">2350</cx:pt>
          <cx:pt idx="6491">2350</cx:pt>
          <cx:pt idx="6492">2350</cx:pt>
          <cx:pt idx="6493">2350</cx:pt>
          <cx:pt idx="6494">2350</cx:pt>
          <cx:pt idx="6495">2350</cx:pt>
          <cx:pt idx="6496">1950</cx:pt>
          <cx:pt idx="6497">1950</cx:pt>
          <cx:pt idx="6498">2350</cx:pt>
          <cx:pt idx="6499">3200</cx:pt>
          <cx:pt idx="6500">3200</cx:pt>
          <cx:pt idx="6501">2350</cx:pt>
          <cx:pt idx="6502">2500</cx:pt>
          <cx:pt idx="6503">2050</cx:pt>
          <cx:pt idx="6504">2050</cx:pt>
          <cx:pt idx="6505">2500</cx:pt>
          <cx:pt idx="6506">2500</cx:pt>
          <cx:pt idx="6507">2500</cx:pt>
          <cx:pt idx="6508">2500</cx:pt>
          <cx:pt idx="6509">2500</cx:pt>
          <cx:pt idx="6510">2350</cx:pt>
          <cx:pt idx="6511">2350</cx:pt>
          <cx:pt idx="6512">2350</cx:pt>
          <cx:pt idx="6513">2200</cx:pt>
          <cx:pt idx="6514">2350</cx:pt>
          <cx:pt idx="6515">2350</cx:pt>
          <cx:pt idx="6516">2050</cx:pt>
          <cx:pt idx="6517">2350</cx:pt>
          <cx:pt idx="6518">2350</cx:pt>
          <cx:pt idx="6519">2200</cx:pt>
          <cx:pt idx="6520">1950</cx:pt>
          <cx:pt idx="6521">2050</cx:pt>
          <cx:pt idx="6522">2200</cx:pt>
          <cx:pt idx="6523">2200</cx:pt>
          <cx:pt idx="6524">2350</cx:pt>
          <cx:pt idx="6525">3500</cx:pt>
          <cx:pt idx="6526">3200</cx:pt>
          <cx:pt idx="6527">2700</cx:pt>
          <cx:pt idx="6528">2500</cx:pt>
          <cx:pt idx="6529">1750</cx:pt>
          <cx:pt idx="6530">1750</cx:pt>
          <cx:pt idx="6531">2200</cx:pt>
          <cx:pt idx="6532">2200</cx:pt>
          <cx:pt idx="6533">2200</cx:pt>
          <cx:pt idx="6534">2200</cx:pt>
          <cx:pt idx="6535">2050</cx:pt>
          <cx:pt idx="6536">1850</cx:pt>
          <cx:pt idx="6537">1950</cx:pt>
          <cx:pt idx="6538">2050</cx:pt>
          <cx:pt idx="6539">1850</cx:pt>
          <cx:pt idx="6540">1500</cx:pt>
          <cx:pt idx="6541">2200</cx:pt>
          <cx:pt idx="6542">2050</cx:pt>
          <cx:pt idx="6543">2200</cx:pt>
          <cx:pt idx="6544">2200</cx:pt>
          <cx:pt idx="6545">2200</cx:pt>
          <cx:pt idx="6546">2200</cx:pt>
          <cx:pt idx="6547">2050</cx:pt>
          <cx:pt idx="6548">1750</cx:pt>
          <cx:pt idx="6549">1650</cx:pt>
          <cx:pt idx="6550">1750</cx:pt>
          <cx:pt idx="6551">1650</cx:pt>
          <cx:pt idx="6552">1750</cx:pt>
          <cx:pt idx="6553">1650</cx:pt>
          <cx:pt idx="6554">1650</cx:pt>
          <cx:pt idx="6555">1850</cx:pt>
          <cx:pt idx="6556">2050</cx:pt>
          <cx:pt idx="6557">1650</cx:pt>
          <cx:pt idx="6558">1650</cx:pt>
          <cx:pt idx="6559">1850</cx:pt>
          <cx:pt idx="6560">1650</cx:pt>
          <cx:pt idx="6561">1650</cx:pt>
          <cx:pt idx="6562">1850</cx:pt>
          <cx:pt idx="6563">2050</cx:pt>
          <cx:pt idx="6564">1650</cx:pt>
          <cx:pt idx="6565">1650</cx:pt>
          <cx:pt idx="6566">1850</cx:pt>
          <cx:pt idx="6567">1750</cx:pt>
          <cx:pt idx="6568">2050</cx:pt>
          <cx:pt idx="6569">2200</cx:pt>
          <cx:pt idx="6570">2050</cx:pt>
          <cx:pt idx="6571">2050</cx:pt>
          <cx:pt idx="6572">2050</cx:pt>
          <cx:pt idx="6573">2050</cx:pt>
          <cx:pt idx="6574">2200</cx:pt>
          <cx:pt idx="6575">2900</cx:pt>
          <cx:pt idx="6576">2900</cx:pt>
          <cx:pt idx="6577">2900</cx:pt>
          <cx:pt idx="6578">2900</cx:pt>
          <cx:pt idx="6579">2900</cx:pt>
          <cx:pt idx="6580">1850</cx:pt>
          <cx:pt idx="6581">1650</cx:pt>
          <cx:pt idx="6582">2050</cx:pt>
          <cx:pt idx="6583">1850</cx:pt>
          <cx:pt idx="6584">1650</cx:pt>
          <cx:pt idx="6585">2050</cx:pt>
          <cx:pt idx="6586">2050</cx:pt>
          <cx:pt idx="6587">1650</cx:pt>
          <cx:pt idx="6588">1600</cx:pt>
          <cx:pt idx="6589">1950</cx:pt>
          <cx:pt idx="6590">2200</cx:pt>
          <cx:pt idx="6591">1950</cx:pt>
          <cx:pt idx="6592">1950</cx:pt>
          <cx:pt idx="6593">2050</cx:pt>
          <cx:pt idx="6594">2050</cx:pt>
          <cx:pt idx="6595">1950</cx:pt>
          <cx:pt idx="6596">2700</cx:pt>
          <cx:pt idx="6597">2700</cx:pt>
          <cx:pt idx="6598">1950</cx:pt>
          <cx:pt idx="6599">2900</cx:pt>
          <cx:pt idx="6600">2900</cx:pt>
          <cx:pt idx="6601">1650</cx:pt>
          <cx:pt idx="6602">1850</cx:pt>
          <cx:pt idx="6603">1950</cx:pt>
          <cx:pt idx="6604">2350</cx:pt>
          <cx:pt idx="6605">2500</cx:pt>
          <cx:pt idx="6606">2900</cx:pt>
          <cx:pt idx="6607">2500</cx:pt>
          <cx:pt idx="6608">2900</cx:pt>
          <cx:pt idx="6609">2900</cx:pt>
          <cx:pt idx="6610">2500</cx:pt>
          <cx:pt idx="6611">1950</cx:pt>
          <cx:pt idx="6612">1650</cx:pt>
          <cx:pt idx="6613">1600</cx:pt>
          <cx:pt idx="6614">1600</cx:pt>
          <cx:pt idx="6615">2050</cx:pt>
          <cx:pt idx="6616">2200</cx:pt>
          <cx:pt idx="6617">2050</cx:pt>
          <cx:pt idx="6618">2500</cx:pt>
          <cx:pt idx="6619">2200</cx:pt>
          <cx:pt idx="6620">2200</cx:pt>
          <cx:pt idx="6621">3200</cx:pt>
          <cx:pt idx="6622">2050</cx:pt>
          <cx:pt idx="6623">2500</cx:pt>
          <cx:pt idx="6624">2900</cx:pt>
          <cx:pt idx="6625">2900</cx:pt>
          <cx:pt idx="6626">2200</cx:pt>
          <cx:pt idx="6627">2200</cx:pt>
          <cx:pt idx="6628">2050</cx:pt>
          <cx:pt idx="6629">2500</cx:pt>
          <cx:pt idx="6630">2200</cx:pt>
          <cx:pt idx="6631">2050</cx:pt>
          <cx:pt idx="6632">2500</cx:pt>
          <cx:pt idx="6633">2050</cx:pt>
          <cx:pt idx="6634">2350</cx:pt>
          <cx:pt idx="6635">2050</cx:pt>
          <cx:pt idx="6636">2200</cx:pt>
          <cx:pt idx="6637">1650</cx:pt>
          <cx:pt idx="6638">2050</cx:pt>
          <cx:pt idx="6639">1750</cx:pt>
          <cx:pt idx="6640">2200</cx:pt>
          <cx:pt idx="6641">1450</cx:pt>
          <cx:pt idx="6642">1950</cx:pt>
          <cx:pt idx="6643">2350</cx:pt>
          <cx:pt idx="6644">1850</cx:pt>
          <cx:pt idx="6645">1850</cx:pt>
          <cx:pt idx="6646">1600</cx:pt>
          <cx:pt idx="6647">1600</cx:pt>
          <cx:pt idx="6648">1600</cx:pt>
          <cx:pt idx="6649">1600</cx:pt>
          <cx:pt idx="6650">1600</cx:pt>
          <cx:pt idx="6651">1850</cx:pt>
          <cx:pt idx="6652">1750</cx:pt>
          <cx:pt idx="6653">1500</cx:pt>
          <cx:pt idx="6654">1600</cx:pt>
          <cx:pt idx="6655">1750</cx:pt>
          <cx:pt idx="6656">1750</cx:pt>
          <cx:pt idx="6657">1500</cx:pt>
          <cx:pt idx="6658">1650</cx:pt>
          <cx:pt idx="6659">1650</cx:pt>
          <cx:pt idx="6660">1850</cx:pt>
          <cx:pt idx="6661">2200</cx:pt>
          <cx:pt idx="6662">2050</cx:pt>
          <cx:pt idx="6663">1650</cx:pt>
          <cx:pt idx="6664">1650</cx:pt>
          <cx:pt idx="6665">1850</cx:pt>
          <cx:pt idx="6666">2200</cx:pt>
          <cx:pt idx="6667">1650</cx:pt>
          <cx:pt idx="6668">1650</cx:pt>
          <cx:pt idx="6669">1850</cx:pt>
          <cx:pt idx="6670">2200</cx:pt>
          <cx:pt idx="6671">2050</cx:pt>
          <cx:pt idx="6672">1650</cx:pt>
          <cx:pt idx="6673">1650</cx:pt>
          <cx:pt idx="6674">1850</cx:pt>
          <cx:pt idx="6675">2200</cx:pt>
          <cx:pt idx="6676">2050</cx:pt>
          <cx:pt idx="6677">2050</cx:pt>
          <cx:pt idx="6678">2050</cx:pt>
          <cx:pt idx="6679">2050</cx:pt>
          <cx:pt idx="6680">2200</cx:pt>
          <cx:pt idx="6681">1950</cx:pt>
          <cx:pt idx="6682">1950</cx:pt>
          <cx:pt idx="6683">1850</cx:pt>
          <cx:pt idx="6684">1950</cx:pt>
          <cx:pt idx="6685">1750</cx:pt>
          <cx:pt idx="6686">1750</cx:pt>
          <cx:pt idx="6687">1600</cx:pt>
          <cx:pt idx="6688">1850</cx:pt>
          <cx:pt idx="6689">1850</cx:pt>
          <cx:pt idx="6690">1750</cx:pt>
          <cx:pt idx="6691">1650</cx:pt>
          <cx:pt idx="6692">1650</cx:pt>
          <cx:pt idx="6693">1850</cx:pt>
          <cx:pt idx="6694">1650</cx:pt>
          <cx:pt idx="6695">1850</cx:pt>
          <cx:pt idx="6696">1650</cx:pt>
          <cx:pt idx="6697">1650</cx:pt>
          <cx:pt idx="6698">1600</cx:pt>
          <cx:pt idx="6699">1950</cx:pt>
          <cx:pt idx="6700">2050</cx:pt>
          <cx:pt idx="6701">2050</cx:pt>
          <cx:pt idx="6702">2200</cx:pt>
          <cx:pt idx="6703">1650</cx:pt>
          <cx:pt idx="6704">1650</cx:pt>
          <cx:pt idx="6705">1950</cx:pt>
          <cx:pt idx="6706">1950</cx:pt>
          <cx:pt idx="6707">1950</cx:pt>
          <cx:pt idx="6708">1650</cx:pt>
          <cx:pt idx="6709">1650</cx:pt>
          <cx:pt idx="6710">1650</cx:pt>
          <cx:pt idx="6711">2900</cx:pt>
          <cx:pt idx="6712">2900</cx:pt>
          <cx:pt idx="6713">1650</cx:pt>
          <cx:pt idx="6714">1650</cx:pt>
          <cx:pt idx="6715">1750</cx:pt>
          <cx:pt idx="6716">1450</cx:pt>
          <cx:pt idx="6717">2050</cx:pt>
          <cx:pt idx="6718">1950</cx:pt>
          <cx:pt idx="6719">1650</cx:pt>
          <cx:pt idx="6720">1850</cx:pt>
          <cx:pt idx="6721">1650</cx:pt>
          <cx:pt idx="6722">2350</cx:pt>
          <cx:pt idx="6723">2050</cx:pt>
          <cx:pt idx="6724">2200</cx:pt>
          <cx:pt idx="6725">2900</cx:pt>
          <cx:pt idx="6726">3200</cx:pt>
          <cx:pt idx="6727">2350</cx:pt>
          <cx:pt idx="6728">1600</cx:pt>
          <cx:pt idx="6729">1650</cx:pt>
          <cx:pt idx="6730">1850</cx:pt>
          <cx:pt idx="6731">1850</cx:pt>
          <cx:pt idx="6732">2200</cx:pt>
          <cx:pt idx="6733">2200</cx:pt>
          <cx:pt idx="6734">1850</cx:pt>
          <cx:pt idx="6735">2050</cx:pt>
          <cx:pt idx="6736">2050</cx:pt>
          <cx:pt idx="6737">2050</cx:pt>
          <cx:pt idx="6738">1950</cx:pt>
          <cx:pt idx="6739">1850</cx:pt>
          <cx:pt idx="6740">1600</cx:pt>
          <cx:pt idx="6741">1650</cx:pt>
          <cx:pt idx="6742">2500</cx:pt>
          <cx:pt idx="6743">1950</cx:pt>
          <cx:pt idx="6744">1950</cx:pt>
          <cx:pt idx="6745">2200</cx:pt>
          <cx:pt idx="6746">1950</cx:pt>
          <cx:pt idx="6747">2350</cx:pt>
          <cx:pt idx="6748">1500</cx:pt>
          <cx:pt idx="6749">1600</cx:pt>
          <cx:pt idx="6750">1750</cx:pt>
          <cx:pt idx="6751">1750</cx:pt>
          <cx:pt idx="6752">1500</cx:pt>
          <cx:pt idx="6753">1600</cx:pt>
          <cx:pt idx="6754">1650</cx:pt>
          <cx:pt idx="6755">1650</cx:pt>
          <cx:pt idx="6756">2200</cx:pt>
          <cx:pt idx="6757">1650</cx:pt>
          <cx:pt idx="6758">1650</cx:pt>
          <cx:pt idx="6759">2200</cx:pt>
          <cx:pt idx="6760">1650</cx:pt>
          <cx:pt idx="6761">1650</cx:pt>
          <cx:pt idx="6762">2200</cx:pt>
          <cx:pt idx="6763">1650</cx:pt>
          <cx:pt idx="6764">1650</cx:pt>
          <cx:pt idx="6765">2200</cx:pt>
          <cx:pt idx="6766">1950</cx:pt>
          <cx:pt idx="6767">1850</cx:pt>
          <cx:pt idx="6768">1750</cx:pt>
          <cx:pt idx="6769">1750</cx:pt>
          <cx:pt idx="6770">1600</cx:pt>
          <cx:pt idx="6771">1850</cx:pt>
          <cx:pt idx="6772">1950</cx:pt>
          <cx:pt idx="6773">1600</cx:pt>
          <cx:pt idx="6774">1750</cx:pt>
          <cx:pt idx="6775">1650</cx:pt>
          <cx:pt idx="6776">1850</cx:pt>
          <cx:pt idx="6777">1650</cx:pt>
          <cx:pt idx="6778">1850</cx:pt>
          <cx:pt idx="6779">1850</cx:pt>
          <cx:pt idx="6780">2050</cx:pt>
          <cx:pt idx="6781">1850</cx:pt>
          <cx:pt idx="6782">2050</cx:pt>
          <cx:pt idx="6783">1850</cx:pt>
          <cx:pt idx="6784">2050</cx:pt>
          <cx:pt idx="6785">2200</cx:pt>
          <cx:pt idx="6786">2050</cx:pt>
          <cx:pt idx="6787">2050</cx:pt>
          <cx:pt idx="6788">2050</cx:pt>
          <cx:pt idx="6789">1950</cx:pt>
          <cx:pt idx="6790">1650</cx:pt>
          <cx:pt idx="6791">1650</cx:pt>
          <cx:pt idx="6792">1650</cx:pt>
          <cx:pt idx="6793">1650</cx:pt>
          <cx:pt idx="6794">1650</cx:pt>
          <cx:pt idx="6795">1850</cx:pt>
          <cx:pt idx="6796">1650</cx:pt>
          <cx:pt idx="6797">2050</cx:pt>
          <cx:pt idx="6798">2050</cx:pt>
          <cx:pt idx="6799">1850</cx:pt>
          <cx:pt idx="6800">1650</cx:pt>
          <cx:pt idx="6801">2050</cx:pt>
          <cx:pt idx="6802">1650</cx:pt>
          <cx:pt idx="6803">1600</cx:pt>
          <cx:pt idx="6804">1850</cx:pt>
          <cx:pt idx="6805">1950</cx:pt>
          <cx:pt idx="6806">1650</cx:pt>
          <cx:pt idx="6807">1650</cx:pt>
          <cx:pt idx="6808">2350</cx:pt>
          <cx:pt idx="6809">1950</cx:pt>
          <cx:pt idx="6810">2050</cx:pt>
          <cx:pt idx="6811">2350</cx:pt>
          <cx:pt idx="6812">2900</cx:pt>
          <cx:pt idx="6813">3200</cx:pt>
          <cx:pt idx="6814">1650</cx:pt>
          <cx:pt idx="6815">1650</cx:pt>
          <cx:pt idx="6816">2900</cx:pt>
          <cx:pt idx="6817">1650</cx:pt>
          <cx:pt idx="6818">2900</cx:pt>
          <cx:pt idx="6819">2350</cx:pt>
          <cx:pt idx="6820">1950</cx:pt>
          <cx:pt idx="6821">1600</cx:pt>
          <cx:pt idx="6822">1650</cx:pt>
          <cx:pt idx="6823">1850</cx:pt>
          <cx:pt idx="6824">2200</cx:pt>
          <cx:pt idx="6825">2350</cx:pt>
          <cx:pt idx="6826">2350</cx:pt>
          <cx:pt idx="6827">1850</cx:pt>
          <cx:pt idx="6828">1950</cx:pt>
          <cx:pt idx="6829">1850</cx:pt>
          <cx:pt idx="6830">2350</cx:pt>
          <cx:pt idx="6831">2500</cx:pt>
          <cx:pt idx="6832">1500</cx:pt>
          <cx:pt idx="6833">1600</cx:pt>
          <cx:pt idx="6834">1750</cx:pt>
          <cx:pt idx="6835">1850</cx:pt>
          <cx:pt idx="6836">1500</cx:pt>
          <cx:pt idx="6837">1850</cx:pt>
          <cx:pt idx="6838">1950</cx:pt>
          <cx:pt idx="6839">1850</cx:pt>
          <cx:pt idx="6840">1600</cx:pt>
          <cx:pt idx="6841">1750</cx:pt>
          <cx:pt idx="6842">1950</cx:pt>
          <cx:pt idx="6843">2500</cx:pt>
          <cx:pt idx="6844">2050</cx:pt>
          <cx:pt idx="6845">2050</cx:pt>
          <cx:pt idx="6846">2050</cx:pt>
          <cx:pt idx="6847">2050</cx:pt>
          <cx:pt idx="6848">2900</cx:pt>
          <cx:pt idx="6849">2900</cx:pt>
          <cx:pt idx="6850">1650</cx:pt>
          <cx:pt idx="6851">1650</cx:pt>
          <cx:pt idx="6852">1650</cx:pt>
          <cx:pt idx="6853">1850</cx:pt>
          <cx:pt idx="6854">1650</cx:pt>
          <cx:pt idx="6855">1650</cx:pt>
          <cx:pt idx="6856">1650</cx:pt>
          <cx:pt idx="6857">1650</cx:pt>
          <cx:pt idx="6858">1650</cx:pt>
          <cx:pt idx="6859">1650</cx:pt>
          <cx:pt idx="6860">1650</cx:pt>
          <cx:pt idx="6861">1350</cx:pt>
          <cx:pt idx="6862">1600</cx:pt>
          <cx:pt idx="6863">1650</cx:pt>
          <cx:pt idx="6864">1500</cx:pt>
          <cx:pt idx="6865">1650</cx:pt>
          <cx:pt idx="6866">1500</cx:pt>
          <cx:pt idx="6867">1850</cx:pt>
          <cx:pt idx="6868">1950</cx:pt>
          <cx:pt idx="6869">1650</cx:pt>
          <cx:pt idx="6870">1500</cx:pt>
          <cx:pt idx="6871">1600</cx:pt>
          <cx:pt idx="6872">1650</cx:pt>
          <cx:pt idx="6873">1600</cx:pt>
          <cx:pt idx="6874">2350</cx:pt>
          <cx:pt idx="6875">1950</cx:pt>
          <cx:pt idx="6876">1950</cx:pt>
          <cx:pt idx="6877">2350</cx:pt>
          <cx:pt idx="6878">2050</cx:pt>
          <cx:pt idx="6879">2050</cx:pt>
          <cx:pt idx="6880">2350</cx:pt>
          <cx:pt idx="6881">2900</cx:pt>
          <cx:pt idx="6882">3200</cx:pt>
          <cx:pt idx="6883">1950</cx:pt>
          <cx:pt idx="6884">2350</cx:pt>
          <cx:pt idx="6885">1850</cx:pt>
          <cx:pt idx="6886">2350</cx:pt>
          <cx:pt idx="6887">1450</cx:pt>
          <cx:pt idx="6888">1500</cx:pt>
          <cx:pt idx="6889">1750</cx:pt>
          <cx:pt idx="6890">1650</cx:pt>
          <cx:pt idx="6891">2350</cx:pt>
          <cx:pt idx="6892">1600</cx:pt>
          <cx:pt idx="6893">1500</cx:pt>
          <cx:pt idx="6894">1750</cx:pt>
          <cx:pt idx="6895">1850</cx:pt>
          <cx:pt idx="6896">1650</cx:pt>
          <cx:pt idx="6897">1950</cx:pt>
          <cx:pt idx="6898">1850</cx:pt>
          <cx:pt idx="6899">1950</cx:pt>
          <cx:pt idx="6900">1500</cx:pt>
          <cx:pt idx="6901">1850</cx:pt>
          <cx:pt idx="6902">1350</cx:pt>
          <cx:pt idx="6903">1450</cx:pt>
          <cx:pt idx="6904">2200</cx:pt>
          <cx:pt idx="6905">2200</cx:pt>
          <cx:pt idx="6906">2700</cx:pt>
          <cx:pt idx="6907">2700</cx:pt>
          <cx:pt idx="6908">2700</cx:pt>
          <cx:pt idx="6909">2700</cx:pt>
          <cx:pt idx="6910">1500</cx:pt>
          <cx:pt idx="6911">1600</cx:pt>
          <cx:pt idx="6912">1950</cx:pt>
          <cx:pt idx="6913">1600</cx:pt>
          <cx:pt idx="6914">1750</cx:pt>
          <cx:pt idx="6915">1650</cx:pt>
          <cx:pt idx="6916">1850</cx:pt>
          <cx:pt idx="6917">1650</cx:pt>
          <cx:pt idx="6918">1650</cx:pt>
          <cx:pt idx="6919">1650</cx:pt>
          <cx:pt idx="6920">1500</cx:pt>
          <cx:pt idx="6921">1750</cx:pt>
          <cx:pt idx="6922">1650</cx:pt>
          <cx:pt idx="6923">2350</cx:pt>
          <cx:pt idx="6924">2050</cx:pt>
          <cx:pt idx="6925">2050</cx:pt>
          <cx:pt idx="6926">2350</cx:pt>
          <cx:pt idx="6927">2050</cx:pt>
          <cx:pt idx="6928">1500</cx:pt>
          <cx:pt idx="6929">1500</cx:pt>
          <cx:pt idx="6930">1950</cx:pt>
          <cx:pt idx="6931">3200</cx:pt>
          <cx:pt idx="6932">1650</cx:pt>
          <cx:pt idx="6933">1600</cx:pt>
          <cx:pt idx="6934">1850</cx:pt>
          <cx:pt idx="6935">1950</cx:pt>
          <cx:pt idx="6936">2350</cx:pt>
          <cx:pt idx="6937">2350</cx:pt>
          <cx:pt idx="6938">1600</cx:pt>
          <cx:pt idx="6939">2900</cx:pt>
          <cx:pt idx="6940">1850</cx:pt>
          <cx:pt idx="6941">2050</cx:pt>
          <cx:pt idx="6942">1650</cx:pt>
          <cx:pt idx="6943">1850</cx:pt>
          <cx:pt idx="6944">1650</cx:pt>
          <cx:pt idx="6945">1950</cx:pt>
          <cx:pt idx="6946">1850</cx:pt>
          <cx:pt idx="6947">1950</cx:pt>
          <cx:pt idx="6948">1950</cx:pt>
          <cx:pt idx="6949">2350</cx:pt>
          <cx:pt idx="6950">1950</cx:pt>
          <cx:pt idx="6951">1650</cx:pt>
          <cx:pt idx="6952">2350</cx:pt>
          <cx:pt idx="6953">2350</cx:pt>
          <cx:pt idx="6954">1650</cx:pt>
          <cx:pt idx="6955">2050</cx:pt>
          <cx:pt idx="6956">2050</cx:pt>
          <cx:pt idx="6957">2050</cx:pt>
          <cx:pt idx="6958">2050</cx:pt>
          <cx:pt idx="6959">1650</cx:pt>
          <cx:pt idx="6960">1650</cx:pt>
          <cx:pt idx="6961">1950</cx:pt>
          <cx:pt idx="6962">1600</cx:pt>
          <cx:pt idx="6963">1950</cx:pt>
          <cx:pt idx="6964">1950</cx:pt>
          <cx:pt idx="6965">1950</cx:pt>
          <cx:pt idx="6966">1950</cx:pt>
          <cx:pt idx="6967">1600</cx:pt>
          <cx:pt idx="6968">2200</cx:pt>
          <cx:pt idx="6969">1500</cx:pt>
          <cx:pt idx="6970">1950</cx:pt>
          <cx:pt idx="6971">2350</cx:pt>
          <cx:pt idx="6972">1450</cx:pt>
          <cx:pt idx="6973">1600</cx:pt>
          <cx:pt idx="6974">1650</cx:pt>
          <cx:pt idx="6975">1750</cx:pt>
          <cx:pt idx="6976">1600</cx:pt>
          <cx:pt idx="6977">1400</cx:pt>
          <cx:pt idx="6978">1500</cx:pt>
          <cx:pt idx="6979">1500</cx:pt>
          <cx:pt idx="6980">2900</cx:pt>
          <cx:pt idx="6981">2900</cx:pt>
          <cx:pt idx="6982">2700</cx:pt>
          <cx:pt idx="6983">2700</cx:pt>
          <cx:pt idx="6984">2700</cx:pt>
          <cx:pt idx="6985">2900</cx:pt>
          <cx:pt idx="6986">2700</cx:pt>
          <cx:pt idx="6987">2700</cx:pt>
          <cx:pt idx="6988">2700</cx:pt>
          <cx:pt idx="6989">2700</cx:pt>
          <cx:pt idx="6990">1450</cx:pt>
          <cx:pt idx="6991">1500</cx:pt>
          <cx:pt idx="6992">1950</cx:pt>
          <cx:pt idx="6993">1600</cx:pt>
          <cx:pt idx="6994">1850</cx:pt>
          <cx:pt idx="6995">1650</cx:pt>
          <cx:pt idx="6996">1850</cx:pt>
          <cx:pt idx="6997">1850</cx:pt>
          <cx:pt idx="6998">2050</cx:pt>
          <cx:pt idx="6999">2050</cx:pt>
          <cx:pt idx="7000">1850</cx:pt>
          <cx:pt idx="7001">1850</cx:pt>
          <cx:pt idx="7002">1650</cx:pt>
          <cx:pt idx="7003">1950</cx:pt>
          <cx:pt idx="7004">1950</cx:pt>
          <cx:pt idx="7005">2350</cx:pt>
          <cx:pt idx="7006">1650</cx:pt>
          <cx:pt idx="7007">1600</cx:pt>
          <cx:pt idx="7008">1850</cx:pt>
          <cx:pt idx="7009">1400</cx:pt>
          <cx:pt idx="7010">1400</cx:pt>
          <cx:pt idx="7011">1850</cx:pt>
          <cx:pt idx="7012">1650</cx:pt>
          <cx:pt idx="7013">1650</cx:pt>
          <cx:pt idx="7014">2050</cx:pt>
          <cx:pt idx="7015">2350</cx:pt>
          <cx:pt idx="7016">2200</cx:pt>
          <cx:pt idx="7017">2200</cx:pt>
          <cx:pt idx="7018">1950</cx:pt>
          <cx:pt idx="7019">2050</cx:pt>
          <cx:pt idx="7020">1950</cx:pt>
          <cx:pt idx="7021">2050</cx:pt>
          <cx:pt idx="7022">1850</cx:pt>
          <cx:pt idx="7023">1750</cx:pt>
          <cx:pt idx="7024">1650</cx:pt>
          <cx:pt idx="7025">2350</cx:pt>
          <cx:pt idx="7026">1600</cx:pt>
          <cx:pt idx="7027">1600</cx:pt>
          <cx:pt idx="7028">1600</cx:pt>
          <cx:pt idx="7029">1600</cx:pt>
          <cx:pt idx="7030">2050</cx:pt>
          <cx:pt idx="7031">2050</cx:pt>
          <cx:pt idx="7032">2050</cx:pt>
          <cx:pt idx="7033">2050</cx:pt>
          <cx:pt idx="7034">2050</cx:pt>
          <cx:pt idx="7035">2050</cx:pt>
          <cx:pt idx="7036">1950</cx:pt>
          <cx:pt idx="7037">1450</cx:pt>
          <cx:pt idx="7038">1600</cx:pt>
          <cx:pt idx="7039">1750</cx:pt>
          <cx:pt idx="7040">2350</cx:pt>
          <cx:pt idx="7041">1950</cx:pt>
          <cx:pt idx="7042">1750</cx:pt>
          <cx:pt idx="7043">1600</cx:pt>
          <cx:pt idx="7044">1650</cx:pt>
          <cx:pt idx="7045">1600</cx:pt>
          <cx:pt idx="7046">1600</cx:pt>
          <cx:pt idx="7047">1650</cx:pt>
          <cx:pt idx="7048">1600</cx:pt>
          <cx:pt idx="7049">1600</cx:pt>
          <cx:pt idx="7050">1650</cx:pt>
          <cx:pt idx="7051">2200</cx:pt>
          <cx:pt idx="7052">2200</cx:pt>
          <cx:pt idx="7053">1850</cx:pt>
          <cx:pt idx="7054">1850</cx:pt>
          <cx:pt idx="7055">1850</cx:pt>
          <cx:pt idx="7056">1850</cx:pt>
          <cx:pt idx="7057">2050</cx:pt>
          <cx:pt idx="7058">2050</cx:pt>
          <cx:pt idx="7059">1950</cx:pt>
          <cx:pt idx="7060">2050</cx:pt>
          <cx:pt idx="7061">2050</cx:pt>
          <cx:pt idx="7062">2050</cx:pt>
          <cx:pt idx="7063">1950</cx:pt>
          <cx:pt idx="7064">1450</cx:pt>
          <cx:pt idx="7065">1450</cx:pt>
          <cx:pt idx="7066">2050</cx:pt>
          <cx:pt idx="7067">2050</cx:pt>
          <cx:pt idx="7068">2350</cx:pt>
          <cx:pt idx="7069">2050</cx:pt>
          <cx:pt idx="7070">2350</cx:pt>
          <cx:pt idx="7071">1350</cx:pt>
          <cx:pt idx="7072">1850</cx:pt>
          <cx:pt idx="7073">1400</cx:pt>
          <cx:pt idx="7074">1400</cx:pt>
          <cx:pt idx="7075">1500</cx:pt>
          <cx:pt idx="7076">1650</cx:pt>
          <cx:pt idx="7077">1600</cx:pt>
          <cx:pt idx="7078">1850</cx:pt>
          <cx:pt idx="7079">1950</cx:pt>
          <cx:pt idx="7080">1850</cx:pt>
          <cx:pt idx="7081">2200</cx:pt>
          <cx:pt idx="7082">1950</cx:pt>
          <cx:pt idx="7083">1850</cx:pt>
          <cx:pt idx="7084">1650</cx:pt>
          <cx:pt idx="7085">1650</cx:pt>
          <cx:pt idx="7086">1850</cx:pt>
          <cx:pt idx="7087">1650</cx:pt>
          <cx:pt idx="7088">1500</cx:pt>
          <cx:pt idx="7089">1500</cx:pt>
          <cx:pt idx="7090">1500</cx:pt>
          <cx:pt idx="7091">1850</cx:pt>
          <cx:pt idx="7092">1950</cx:pt>
          <cx:pt idx="7093">2050</cx:pt>
          <cx:pt idx="7094">1850</cx:pt>
          <cx:pt idx="7095">1950</cx:pt>
          <cx:pt idx="7096">2050</cx:pt>
          <cx:pt idx="7097">1650</cx:pt>
          <cx:pt idx="7098">1750</cx:pt>
          <cx:pt idx="7099">1650</cx:pt>
          <cx:pt idx="7100">1950</cx:pt>
          <cx:pt idx="7101">1650</cx:pt>
          <cx:pt idx="7102">1600</cx:pt>
          <cx:pt idx="7103">2050</cx:pt>
          <cx:pt idx="7104">2700</cx:pt>
          <cx:pt idx="7105">2900</cx:pt>
          <cx:pt idx="7106">2700</cx:pt>
          <cx:pt idx="7107">2900</cx:pt>
          <cx:pt idx="7108">1650</cx:pt>
          <cx:pt idx="7109">1650</cx:pt>
          <cx:pt idx="7110">1400</cx:pt>
          <cx:pt idx="7111">1750</cx:pt>
          <cx:pt idx="7112">1750</cx:pt>
          <cx:pt idx="7113">1600</cx:pt>
          <cx:pt idx="7114">1950</cx:pt>
          <cx:pt idx="7115">2050</cx:pt>
          <cx:pt idx="7116">2050</cx:pt>
          <cx:pt idx="7117">2050</cx:pt>
          <cx:pt idx="7118">1750</cx:pt>
          <cx:pt idx="7119">1450</cx:pt>
          <cx:pt idx="7120">1450</cx:pt>
          <cx:pt idx="7121">1500</cx:pt>
          <cx:pt idx="7122">1650</cx:pt>
          <cx:pt idx="7123">1650</cx:pt>
          <cx:pt idx="7124">1950</cx:pt>
          <cx:pt idx="7125">1950</cx:pt>
          <cx:pt idx="7126">1950</cx:pt>
          <cx:pt idx="7127">1450</cx:pt>
          <cx:pt idx="7128">1500</cx:pt>
          <cx:pt idx="7129">2050</cx:pt>
          <cx:pt idx="7130">1500</cx:pt>
          <cx:pt idx="7131">2050</cx:pt>
          <cx:pt idx="7132">1600</cx:pt>
          <cx:pt idx="7133">1750</cx:pt>
          <cx:pt idx="7134">1750</cx:pt>
          <cx:pt idx="7135">2050</cx:pt>
          <cx:pt idx="7136">1850</cx:pt>
          <cx:pt idx="7137">1750</cx:pt>
          <cx:pt idx="7138">2050</cx:pt>
          <cx:pt idx="7139">1850</cx:pt>
          <cx:pt idx="7140">2700</cx:pt>
          <cx:pt idx="7141">2900</cx:pt>
          <cx:pt idx="7142">2700</cx:pt>
          <cx:pt idx="7143">2900</cx:pt>
          <cx:pt idx="7144">2050</cx:pt>
          <cx:pt idx="7145">2050</cx:pt>
          <cx:pt idx="7146">2050</cx:pt>
          <cx:pt idx="7147">1850</cx:pt>
          <cx:pt idx="7148">1850</cx:pt>
          <cx:pt idx="7149">2050</cx:pt>
          <cx:pt idx="7150">2050</cx:pt>
          <cx:pt idx="7151">1850</cx:pt>
          <cx:pt idx="7152">1850</cx:pt>
          <cx:pt idx="7153">1450</cx:pt>
          <cx:pt idx="7154">1450</cx:pt>
          <cx:pt idx="7155">2200</cx:pt>
          <cx:pt idx="7156">1650</cx:pt>
          <cx:pt idx="7157">1650</cx:pt>
          <cx:pt idx="7158">1350</cx:pt>
          <cx:pt idx="7159">1650</cx:pt>
          <cx:pt idx="7160">1650</cx:pt>
          <cx:pt idx="7161">2200</cx:pt>
          <cx:pt idx="7162">1950</cx:pt>
          <cx:pt idx="7163">2200</cx:pt>
          <cx:pt idx="7164">2350</cx:pt>
          <cx:pt idx="7165">1950</cx:pt>
          <cx:pt idx="7166">1950</cx:pt>
          <cx:pt idx="7167">1650</cx:pt>
          <cx:pt idx="7168">1600</cx:pt>
          <cx:pt idx="7169">1650</cx:pt>
          <cx:pt idx="7170">1850</cx:pt>
          <cx:pt idx="7171">1650</cx:pt>
          <cx:pt idx="7172">1750</cx:pt>
          <cx:pt idx="7173">1850</cx:pt>
          <cx:pt idx="7174">1650</cx:pt>
          <cx:pt idx="7175">1850</cx:pt>
          <cx:pt idx="7176">1850</cx:pt>
          <cx:pt idx="7177">2350</cx:pt>
          <cx:pt idx="7178">1500</cx:pt>
          <cx:pt idx="7179">1500</cx:pt>
          <cx:pt idx="7180">1500</cx:pt>
          <cx:pt idx="7181">1600</cx:pt>
          <cx:pt idx="7182">1600</cx:pt>
          <cx:pt idx="7183">1750</cx:pt>
          <cx:pt idx="7184">1600</cx:pt>
          <cx:pt idx="7185">1600</cx:pt>
          <cx:pt idx="7186">1750</cx:pt>
          <cx:pt idx="7187">2200</cx:pt>
          <cx:pt idx="7188">2200</cx:pt>
          <cx:pt idx="7189">1950</cx:pt>
        </cx:lvl>
      </cx:numDim>
    </cx:data>
  </cx:chartData>
  <cx:chart>
    <cx:title pos="t" align="ctr" overlay="0">
      <cx:tx>
        <cx:txData>
          <cx:v>Rear-Wheel Drive Annual Fuel Economy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tx1"/>
              </a:solidFill>
            </a:defRPr>
          </a:pPr>
          <a:r>
            <a:rPr lang="en-US" sz="1400" b="0" i="0" u="none" strike="noStrike" baseline="0">
              <a:solidFill>
                <a:schemeClr val="tx1"/>
              </a:solidFill>
              <a:latin typeface="Calibri" panose="020F0502020204030204"/>
            </a:rPr>
            <a:t>Rear-Wheel Drive Annual Fuel Economy</a:t>
          </a:r>
        </a:p>
      </cx:txPr>
    </cx:title>
    <cx:plotArea>
      <cx:plotAreaRegion>
        <cx:series layoutId="clusteredColumn" uniqueId="{C68BE63A-BAE2-464E-8E03-F09F38B5B9C3}">
          <cx:tx>
            <cx:txData>
              <cx:f>'Exploration Annual Fuel Cost'!$B$2</cx:f>
              <cx:v>Rear-Wheel Drive</cx:v>
            </cx:txData>
          </cx:tx>
          <cx:dataId val="0"/>
          <cx:layoutPr>
            <cx:binning intervalClosed="r">
              <cx:binCount val="10"/>
            </cx:binning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>
              <a:solidFill>
                <a:schemeClr val="tx1"/>
              </a:solidFill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>
              <a:solidFill>
                <a:schemeClr val="tx1"/>
              </a:solidFill>
            </a:endParaRPr>
          </a:p>
        </cx:txPr>
      </cx:axis>
    </cx:plotArea>
  </cx:chart>
  <cx:spPr>
    <a:ln>
      <a:solidFill>
        <a:schemeClr val="tx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B631-1CF7-2623-8738-DA9C35E3C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52324-4911-F499-B66F-49B6879DF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135F3-B09B-181D-0277-DA86D3B9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463-91B9-4F2F-83B8-CBED87A5319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B74B-2365-02DC-A162-69F963EB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891F9-09BE-3037-5D3F-18D91AB1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E6F4-422C-42D9-99A2-BC1C80C7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6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117F-28CF-C437-270C-2A02125D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2278F-13CC-71EA-F2F4-33CDE5C8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9DF1-9A60-A281-13A3-2B0FC9B5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463-91B9-4F2F-83B8-CBED87A5319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FB73-0595-9E6C-B646-98D4BDA7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ADC18-DFDF-5CFA-DD5A-B4E0E4A9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E6F4-422C-42D9-99A2-BC1C80C7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6EA57-307D-38EF-BED3-97F6B7DA8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143BB-FFF9-F6ED-C34C-F7B7E9AE6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ADEB-886A-AA07-11EC-D52F514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463-91B9-4F2F-83B8-CBED87A5319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EF9E-B680-8517-9B0C-9280ED69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08AB-E89D-48F2-875C-0BF03C4B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E6F4-422C-42D9-99A2-BC1C80C7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4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C9B6-9B7D-E117-5471-3C2D523B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513E-E56D-8184-B2A8-AA3B4A50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11F77-130C-BADC-EE9C-4A6C5533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463-91B9-4F2F-83B8-CBED87A5319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D750-3225-9AD0-F5EF-E34ECF8C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F9A5-6F1D-2085-A772-769E98EC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E6F4-422C-42D9-99A2-BC1C80C7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ADF1-13CD-77FD-A1B0-7B22289B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CD672-51A8-1A2C-9A9D-8AAA29186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2E8A-1092-8A49-31F8-A7B55E37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463-91B9-4F2F-83B8-CBED87A5319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528E-9EF5-0938-F02E-82913A04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46DA-6FB7-C6FB-7C6B-ED6ED0C4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E6F4-422C-42D9-99A2-BC1C80C7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C46B-EE6B-50A1-F169-F00FDB22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3B48-703B-E718-A717-AA081E2AC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AD9F-64EA-93C9-AD11-83B4F49AD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C92AC-77BF-9800-4B31-2309427F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463-91B9-4F2F-83B8-CBED87A5319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4653F-D964-5145-58F5-44C96BA7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BE858-A3CF-6F7F-8138-B85DB919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E6F4-422C-42D9-99A2-BC1C80C7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9F86-C4CB-5A02-DEC4-24E55D36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57788-055B-2414-8DD0-196D87DC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DB2BA-70B5-B281-0425-0976E23D2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9B8A7-213E-F852-0CFB-EB8E416C4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2A36E-FE43-53A1-FACA-64003C140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438C0-C11E-FE16-0CA3-555C08AB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463-91B9-4F2F-83B8-CBED87A5319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68209-A866-E54A-2A3D-E1529C31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61FE8-9130-15A7-C2C3-C929722B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E6F4-422C-42D9-99A2-BC1C80C7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A839-49BF-FFCC-DE6E-FBE9C041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CEAE8-6095-E908-6751-C5E2C4B4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463-91B9-4F2F-83B8-CBED87A5319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C96A6-2E04-CE1D-6110-89EEFCE4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D8A87-9A9F-D1A1-6ABF-74771D80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E6F4-422C-42D9-99A2-BC1C80C7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5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D72F8-132E-764A-6140-2EFDDC9D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463-91B9-4F2F-83B8-CBED87A5319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13B14-98B1-D257-9602-89740DE8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82411-360C-76F8-3C52-7EDA1F19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E6F4-422C-42D9-99A2-BC1C80C7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2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8E22-B5B6-F3FD-661C-B68AE729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860D-CE43-36B6-9645-DBCA4CCBA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326D1-B903-7F9A-3DBC-0FFB0588C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39EA-FA1F-B766-DE8B-448F342A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463-91B9-4F2F-83B8-CBED87A5319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3EADC-52B6-6820-8567-536EE640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44F1C-8625-F180-07A5-92B31F16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E6F4-422C-42D9-99A2-BC1C80C7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C439-7A02-5366-F840-7D3407D2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6D259-7FC0-687A-0947-A5C04FEBD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CE1A-23B2-FBF9-3BC4-87F510EED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F4B2-85E0-A0F5-8FED-2C174EAF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463-91B9-4F2F-83B8-CBED87A5319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FFEC4-3B9F-38F5-B949-79DB768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7F768-DA0F-C258-4733-C5D4C01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E6F4-422C-42D9-99A2-BC1C80C7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7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68E85-8644-255F-A287-72BCD071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55B51-243A-407D-D5A8-6ED2CCFA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A851-6ED8-F214-BED1-D59469171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2463-91B9-4F2F-83B8-CBED87A5319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5A5E-999C-E64B-D78D-8F3D64218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C050-4C6F-D621-0EDD-6154614C7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E6F4-422C-42D9-99A2-BC1C80C7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5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5" Type="http://schemas.openxmlformats.org/officeDocument/2006/relationships/image" Target="../media/image7.png"/><Relationship Id="rId4" Type="http://schemas.microsoft.com/office/2014/relationships/chartEx" Target="../charts/chartEx2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llaw\Documents\Data%20Analytics\Capstone%202\DA_-_epa-fuel-economy%20Allison%20Lawrence.xlsx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ic car charger">
            <a:extLst>
              <a:ext uri="{FF2B5EF4-FFF2-40B4-BE49-F238E27FC236}">
                <a16:creationId xmlns:a16="http://schemas.microsoft.com/office/drawing/2014/main" id="{60788CC1-F3BF-3748-8B85-774E78461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" b="151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6863D-20F1-1C94-AD39-3C746FE2F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  <a:latin typeface="MaisonNeue-Bold"/>
              </a:rPr>
              <a:t>Vehicle Fuel </a:t>
            </a:r>
            <a:r>
              <a:rPr lang="en-US" b="1">
                <a:solidFill>
                  <a:srgbClr val="FFFFFF"/>
                </a:solidFill>
                <a:latin typeface="MaisonNeue-Bold"/>
              </a:rPr>
              <a:t>Analysis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46163-9A04-9B9C-0F5A-A0B8AF012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Capstone II by Allison Lawrence</a:t>
            </a:r>
          </a:p>
        </p:txBody>
      </p:sp>
    </p:spTree>
    <p:extLst>
      <p:ext uri="{BB962C8B-B14F-4D97-AF65-F5344CB8AC3E}">
        <p14:creationId xmlns:p14="http://schemas.microsoft.com/office/powerpoint/2010/main" val="3596938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A177-E175-8377-2EC1-5AF4E618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5D42-8844-DDAC-1566-4FA030C97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9582"/>
            <a:ext cx="6865880" cy="20377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The data variables were normally distributed, so it is reasonable to use the t-test results.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77D800B-E634-44CC-84ED-996C64418B1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11596232"/>
                  </p:ext>
                </p:extLst>
              </p:nvPr>
            </p:nvGraphicFramePr>
            <p:xfrm>
              <a:off x="838199" y="3428998"/>
              <a:ext cx="3332304" cy="25619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77D800B-E634-44CC-84ED-996C64418B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199" y="3428998"/>
                <a:ext cx="3332304" cy="2561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BCD9E79F-5CD3-F23B-3218-C12466496CF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03030685"/>
                  </p:ext>
                </p:extLst>
              </p:nvPr>
            </p:nvGraphicFramePr>
            <p:xfrm>
              <a:off x="7704080" y="1027906"/>
              <a:ext cx="3649719" cy="24010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BCD9E79F-5CD3-F23B-3218-C12466496C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4080" y="1027906"/>
                <a:ext cx="3649719" cy="2401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A95919F1-5825-F0B5-27B3-0D621EA4BB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2914083"/>
                  </p:ext>
                </p:extLst>
              </p:nvPr>
            </p:nvGraphicFramePr>
            <p:xfrm>
              <a:off x="7704081" y="3429000"/>
              <a:ext cx="3649719" cy="256192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A95919F1-5825-F0B5-27B3-0D621EA4BB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4081" y="3429000"/>
                <a:ext cx="3649719" cy="2561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7EED63E6-2C60-8371-3230-E677354015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38808816"/>
                  </p:ext>
                </p:extLst>
              </p:nvPr>
            </p:nvGraphicFramePr>
            <p:xfrm>
              <a:off x="4170503" y="3428998"/>
              <a:ext cx="3533578" cy="25619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7EED63E6-2C60-8371-3230-E677354015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0503" y="3428998"/>
                <a:ext cx="3533578" cy="25619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258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B2CC-9452-62D5-3F6E-96A8EB0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Annual Fuel Cost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C7CB9-7DB2-8441-559E-5055DEFFDAA2}"/>
              </a:ext>
            </a:extLst>
          </p:cNvPr>
          <p:cNvSpPr txBox="1"/>
          <p:nvPr/>
        </p:nvSpPr>
        <p:spPr>
          <a:xfrm>
            <a:off x="720436" y="1690686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Reject the Null 	</a:t>
            </a:r>
            <a:r>
              <a:rPr lang="en-US" sz="2000" dirty="0"/>
              <a:t>	</a:t>
            </a:r>
          </a:p>
          <a:p>
            <a:endParaRPr lang="en-US" sz="2000" dirty="0"/>
          </a:p>
          <a:p>
            <a:r>
              <a:rPr lang="en-US" sz="2000" dirty="0"/>
              <a:t>There is a significant difference between Front-Wheel drive and Rear-Wheel.</a:t>
            </a:r>
          </a:p>
          <a:p>
            <a:endParaRPr lang="en-US" sz="2000" dirty="0"/>
          </a:p>
          <a:p>
            <a:r>
              <a:rPr lang="en-US" sz="2000" dirty="0"/>
              <a:t>With 95% confidence, the difference on annual fuel cost is between -$644.5 and -$622.5.				</a:t>
            </a:r>
          </a:p>
          <a:p>
            <a:r>
              <a:rPr lang="en-US" sz="2000" b="1" dirty="0"/>
              <a:t>Of the cars that use regular fuel,  Front-Wheel drive cars fuel, costs less annually than Rear-Wheel drive cars.</a:t>
            </a:r>
            <a:r>
              <a:rPr lang="en-US" sz="2000" dirty="0"/>
              <a:t>		</a:t>
            </a:r>
          </a:p>
          <a:p>
            <a:r>
              <a:rPr lang="en-US" sz="2000" dirty="0"/>
              <a:t>		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65FBF7F-BC3F-10F1-83FF-CEC57F3E97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787202"/>
              </p:ext>
            </p:extLst>
          </p:nvPr>
        </p:nvGraphicFramePr>
        <p:xfrm>
          <a:off x="7044344" y="1690687"/>
          <a:ext cx="4427220" cy="4401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962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B2CC-9452-62D5-3F6E-96A8EB0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Fuel Economy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842921-D397-5A63-9DE3-4E15340E5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764278"/>
              </p:ext>
            </p:extLst>
          </p:nvPr>
        </p:nvGraphicFramePr>
        <p:xfrm>
          <a:off x="7350369" y="1690689"/>
          <a:ext cx="4003430" cy="4428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D45A1D-5B39-E90B-F605-F98967AF06F1}"/>
              </a:ext>
            </a:extLst>
          </p:cNvPr>
          <p:cNvSpPr txBox="1"/>
          <p:nvPr/>
        </p:nvSpPr>
        <p:spPr>
          <a:xfrm>
            <a:off x="838201" y="1690688"/>
            <a:ext cx="651216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Reject the Null </a:t>
            </a:r>
            <a:r>
              <a:rPr lang="en-US" sz="2000" dirty="0"/>
              <a:t>		</a:t>
            </a:r>
          </a:p>
          <a:p>
            <a:endParaRPr lang="en-US" sz="2000" dirty="0"/>
          </a:p>
          <a:p>
            <a:r>
              <a:rPr lang="en-US" sz="2000" dirty="0"/>
              <a:t>There is a significant difference between Front-Wheel drive and Rear-Wheel drive.</a:t>
            </a:r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With 95% confidence, the difference in fuel economy score is between 2.48 and 2.78.			</a:t>
            </a:r>
          </a:p>
          <a:p>
            <a:endParaRPr lang="en-US" sz="2000" b="1" dirty="0"/>
          </a:p>
          <a:p>
            <a:r>
              <a:rPr lang="en-US" sz="2000" b="1" dirty="0"/>
              <a:t>Of the cars that use regular fuel,  Front-Wheel drive cars have better fuel economy scores than Rear-Wheel drive cars. This makes them more environmentally friendly.</a:t>
            </a:r>
          </a:p>
        </p:txBody>
      </p:sp>
    </p:spTree>
    <p:extLst>
      <p:ext uri="{BB962C8B-B14F-4D97-AF65-F5344CB8AC3E}">
        <p14:creationId xmlns:p14="http://schemas.microsoft.com/office/powerpoint/2010/main" val="212148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B2CC-9452-62D5-3F6E-96A8EB08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3" y="490537"/>
            <a:ext cx="5182473" cy="1275201"/>
          </a:xfrm>
        </p:spPr>
        <p:txBody>
          <a:bodyPr anchor="t">
            <a:normAutofit/>
          </a:bodyPr>
          <a:lstStyle/>
          <a:p>
            <a:r>
              <a:rPr lang="en-US" sz="4000" dirty="0"/>
              <a:t>Final Message and Recommendations</a:t>
            </a:r>
          </a:p>
        </p:txBody>
      </p:sp>
      <p:pic>
        <p:nvPicPr>
          <p:cNvPr id="9220" name="Picture 4" descr="R&amp;R Car Company – Car Dealer in Mount Clemens, MI">
            <a:extLst>
              <a:ext uri="{FF2B5EF4-FFF2-40B4-BE49-F238E27FC236}">
                <a16:creationId xmlns:a16="http://schemas.microsoft.com/office/drawing/2014/main" id="{CB4B6E55-A171-BACA-2358-70310E9F5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2" t="1877" r="24221" b="-1877"/>
          <a:stretch/>
        </p:blipFill>
        <p:spPr bwMode="auto">
          <a:xfrm>
            <a:off x="2" y="1587"/>
            <a:ext cx="6346611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2CA0-5909-A6FD-E6CC-61357E3B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924" y="1765738"/>
            <a:ext cx="5182473" cy="4601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Statistical Analysis shows that of the cars using regular gasoline, Front-Wheel drive and Rear-Wheel drive </a:t>
            </a:r>
            <a:r>
              <a:rPr lang="en-US" sz="2000" b="1" dirty="0"/>
              <a:t>does</a:t>
            </a:r>
            <a:r>
              <a:rPr lang="en-US" sz="2000" dirty="0"/>
              <a:t> have a significant impact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Annual Fuel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Fuel Economy Score</a:t>
            </a:r>
          </a:p>
          <a:p>
            <a:pPr marL="0" indent="0">
              <a:buNone/>
            </a:pPr>
            <a:r>
              <a:rPr lang="en-US" sz="2000" b="1" u="sng" dirty="0"/>
              <a:t>Recommendations</a:t>
            </a:r>
          </a:p>
          <a:p>
            <a:pPr marL="0" indent="0">
              <a:buNone/>
            </a:pPr>
            <a:r>
              <a:rPr lang="en-US" sz="2000" dirty="0"/>
              <a:t>For customers looking for cars that primarily use regular gasoline, recommend a car that uses Front-Wheel drive as they will spend less annually on fuel, and it is more environmentally friendly. </a:t>
            </a:r>
          </a:p>
          <a:p>
            <a:pPr marL="0" indent="0">
              <a:buNone/>
            </a:pPr>
            <a:r>
              <a:rPr lang="en-US" sz="1400" dirty="0"/>
              <a:t>Note: Works for locations that don’t require All-Wheel drive. (Snow)</a:t>
            </a:r>
          </a:p>
          <a:p>
            <a:r>
              <a:rPr lang="en-US" sz="1200" dirty="0"/>
              <a:t>For reference, analysis workbook is </a:t>
            </a:r>
            <a:r>
              <a:rPr lang="en-US" sz="1200" dirty="0">
                <a:hlinkClick r:id="rId3" action="ppaction://hlinkfile"/>
              </a:rPr>
              <a:t>here.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95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BB2CC-9452-62D5-3F6E-96A8EB08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Questions</a:t>
            </a:r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61" name="Freeform: Shape 616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146" name="Picture 2" descr="People Question Images - Free Download on Freepik">
            <a:extLst>
              <a:ext uri="{FF2B5EF4-FFF2-40B4-BE49-F238E27FC236}">
                <a16:creationId xmlns:a16="http://schemas.microsoft.com/office/drawing/2014/main" id="{0BE3B16A-D1F5-C6FB-628A-3D4F4E4D6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3" name="Freeform: Shape 616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0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4C8A8-9F2B-BA4A-26F2-39DB5136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Data Background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A11F-33A2-976D-BA89-7978957A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b="0" i="0" u="none" strike="noStrike">
                <a:effectLst/>
                <a:latin typeface="Calibri" panose="020F0502020204030204" pitchFamily="34" charset="0"/>
              </a:rPr>
              <a:t>The data used was from the United States Environmental Protection Agency</a:t>
            </a:r>
          </a:p>
          <a:p>
            <a:pPr lvl="1">
              <a:spcAft>
                <a:spcPts val="1200"/>
              </a:spcAft>
            </a:pPr>
            <a:r>
              <a:rPr lang="en-US" sz="2000">
                <a:latin typeface="Calibri" panose="020F0502020204030204" pitchFamily="34" charset="0"/>
              </a:rPr>
              <a:t>The data includes car information based on year make model, class and other indicators of car type.</a:t>
            </a:r>
          </a:p>
          <a:p>
            <a:pPr lvl="1">
              <a:spcAft>
                <a:spcPts val="1200"/>
              </a:spcAft>
            </a:pPr>
            <a:r>
              <a:rPr lang="en-US" sz="2000">
                <a:latin typeface="Calibri" panose="020F0502020204030204" pitchFamily="34" charset="0"/>
              </a:rPr>
              <a:t>As well as information based on fuel type used, gas mileage, CO2 emissions and other environmental impact indicators.</a:t>
            </a:r>
            <a:endParaRPr lang="en-US" sz="2000"/>
          </a:p>
        </p:txBody>
      </p:sp>
      <p:pic>
        <p:nvPicPr>
          <p:cNvPr id="1026" name="Picture 2" descr="United States Environmental Protection Agency - Wikipedia">
            <a:extLst>
              <a:ext uri="{FF2B5EF4-FFF2-40B4-BE49-F238E27FC236}">
                <a16:creationId xmlns:a16="http://schemas.microsoft.com/office/drawing/2014/main" id="{90764AC2-1F26-3F74-E946-B7285854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5662" y="2184914"/>
            <a:ext cx="3755915" cy="37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1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B2CC-9452-62D5-3F6E-96A8EB0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</a:t>
            </a:r>
            <a:r>
              <a:rPr lang="en-US" sz="40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2CA0-5909-A6FD-E6CC-61357E3BE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7"/>
            <a:ext cx="10263353" cy="4486276"/>
          </a:xfrm>
        </p:spPr>
        <p:txBody>
          <a:bodyPr>
            <a:normAutofit/>
          </a:bodyPr>
          <a:lstStyle/>
          <a:p>
            <a:r>
              <a:rPr lang="en-US" sz="2400" dirty="0"/>
              <a:t>Most cars in the data set run on regular gasoline.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74B23-C7D0-6E6A-2405-CC4C8EA13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52150"/>
              </p:ext>
            </p:extLst>
          </p:nvPr>
        </p:nvGraphicFramePr>
        <p:xfrm>
          <a:off x="838198" y="2499360"/>
          <a:ext cx="10263354" cy="3677595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4196534">
                  <a:extLst>
                    <a:ext uri="{9D8B030D-6E8A-4147-A177-3AD203B41FA5}">
                      <a16:colId xmlns:a16="http://schemas.microsoft.com/office/drawing/2014/main" val="2888488214"/>
                    </a:ext>
                  </a:extLst>
                </a:gridCol>
                <a:gridCol w="3033410">
                  <a:extLst>
                    <a:ext uri="{9D8B030D-6E8A-4147-A177-3AD203B41FA5}">
                      <a16:colId xmlns:a16="http://schemas.microsoft.com/office/drawing/2014/main" val="502656173"/>
                    </a:ext>
                  </a:extLst>
                </a:gridCol>
                <a:gridCol w="3033410">
                  <a:extLst>
                    <a:ext uri="{9D8B030D-6E8A-4147-A177-3AD203B41FA5}">
                      <a16:colId xmlns:a16="http://schemas.microsoft.com/office/drawing/2014/main" val="3935236513"/>
                    </a:ext>
                  </a:extLst>
                </a:gridCol>
              </a:tblGrid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Fuel 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Count of Fuel 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Fuel Type Usage Percent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4034454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Regular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25,258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66.27%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95003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Premium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10,133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4570181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Gasoline or E85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1,223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6147040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Diesel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1,014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0058616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Electricity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9854653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Premium or E85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6754964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Midgrade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2719476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3350186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Premium and Electricity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405228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Regular Gas and Electricity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4832543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Gasoline or natural gas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3853953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Premium Gas or Electricity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027999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Gasoline or propane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9699365"/>
                  </a:ext>
                </a:extLst>
              </a:tr>
              <a:tr h="2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Regular Gas or Electricity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016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51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BB2CC-9452-62D5-3F6E-96A8EB08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2CA0-5909-A6FD-E6CC-61357E3BE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184" y="1459906"/>
            <a:ext cx="10316828" cy="48446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Of those cars the most popular drives are Front-Wheel and Rear-Wheel Drive.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192737-C295-C063-AD1A-56849B47D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89789"/>
              </p:ext>
            </p:extLst>
          </p:nvPr>
        </p:nvGraphicFramePr>
        <p:xfrm>
          <a:off x="1008184" y="2405149"/>
          <a:ext cx="10175630" cy="3899401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5210702">
                  <a:extLst>
                    <a:ext uri="{9D8B030D-6E8A-4147-A177-3AD203B41FA5}">
                      <a16:colId xmlns:a16="http://schemas.microsoft.com/office/drawing/2014/main" val="2446109184"/>
                    </a:ext>
                  </a:extLst>
                </a:gridCol>
                <a:gridCol w="2825111">
                  <a:extLst>
                    <a:ext uri="{9D8B030D-6E8A-4147-A177-3AD203B41FA5}">
                      <a16:colId xmlns:a16="http://schemas.microsoft.com/office/drawing/2014/main" val="831679477"/>
                    </a:ext>
                  </a:extLst>
                </a:gridCol>
                <a:gridCol w="2139817">
                  <a:extLst>
                    <a:ext uri="{9D8B030D-6E8A-4147-A177-3AD203B41FA5}">
                      <a16:colId xmlns:a16="http://schemas.microsoft.com/office/drawing/2014/main" val="4190930297"/>
                    </a:ext>
                  </a:extLst>
                </a:gridCol>
              </a:tblGrid>
              <a:tr h="354491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  <a:latin typeface="+mn-lt"/>
                        </a:rPr>
                        <a:t>Filter: Fuel Type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:Regular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extLst>
                  <a:ext uri="{0D108BD9-81ED-4DB2-BD59-A6C34878D82A}">
                    <a16:rowId xmlns:a16="http://schemas.microsoft.com/office/drawing/2014/main" val="4130441315"/>
                  </a:ext>
                </a:extLst>
              </a:tr>
              <a:tr h="35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Drive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Count of Drive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% of Drive</a:t>
                      </a:r>
                    </a:p>
                  </a:txBody>
                  <a:tcPr marL="11896" marR="11896" marT="118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018271"/>
                  </a:ext>
                </a:extLst>
              </a:tr>
              <a:tr h="35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Front-Wheel Drive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10,507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41.6%</a:t>
                      </a:r>
                    </a:p>
                  </a:txBody>
                  <a:tcPr marL="11896" marR="11896" marT="11896" marB="0" anchor="ctr"/>
                </a:tc>
                <a:extLst>
                  <a:ext uri="{0D108BD9-81ED-4DB2-BD59-A6C34878D82A}">
                    <a16:rowId xmlns:a16="http://schemas.microsoft.com/office/drawing/2014/main" val="441830774"/>
                  </a:ext>
                </a:extLst>
              </a:tr>
              <a:tr h="35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Rear-Wheel Drive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7,190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28.5%</a:t>
                      </a:r>
                    </a:p>
                  </a:txBody>
                  <a:tcPr marL="11896" marR="11896" marT="11896" marB="0" anchor="ctr"/>
                </a:tc>
                <a:extLst>
                  <a:ext uri="{0D108BD9-81ED-4DB2-BD59-A6C34878D82A}">
                    <a16:rowId xmlns:a16="http://schemas.microsoft.com/office/drawing/2014/main" val="3540193834"/>
                  </a:ext>
                </a:extLst>
              </a:tr>
              <a:tr h="35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4-Wheel or All-Wheel Drive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4,784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18.9%</a:t>
                      </a:r>
                    </a:p>
                  </a:txBody>
                  <a:tcPr marL="11896" marR="11896" marT="11896" marB="0" anchor="ctr"/>
                </a:tc>
                <a:extLst>
                  <a:ext uri="{0D108BD9-81ED-4DB2-BD59-A6C34878D82A}">
                    <a16:rowId xmlns:a16="http://schemas.microsoft.com/office/drawing/2014/main" val="4232056449"/>
                  </a:ext>
                </a:extLst>
              </a:tr>
              <a:tr h="35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All-Wheel Drive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751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3.0%</a:t>
                      </a:r>
                    </a:p>
                  </a:txBody>
                  <a:tcPr marL="11896" marR="11896" marT="11896" marB="0" anchor="ctr"/>
                </a:tc>
                <a:extLst>
                  <a:ext uri="{0D108BD9-81ED-4DB2-BD59-A6C34878D82A}">
                    <a16:rowId xmlns:a16="http://schemas.microsoft.com/office/drawing/2014/main" val="1504782366"/>
                  </a:ext>
                </a:extLst>
              </a:tr>
              <a:tr h="35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4-Wheel Drive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466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1.8%</a:t>
                      </a:r>
                    </a:p>
                  </a:txBody>
                  <a:tcPr marL="11896" marR="11896" marT="11896" marB="0" anchor="ctr"/>
                </a:tc>
                <a:extLst>
                  <a:ext uri="{0D108BD9-81ED-4DB2-BD59-A6C34878D82A}">
                    <a16:rowId xmlns:a16="http://schemas.microsoft.com/office/drawing/2014/main" val="1010431015"/>
                  </a:ext>
                </a:extLst>
              </a:tr>
              <a:tr h="35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2-Wheel Drive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420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1.7%</a:t>
                      </a:r>
                    </a:p>
                  </a:txBody>
                  <a:tcPr marL="11896" marR="11896" marT="11896" marB="0" anchor="ctr"/>
                </a:tc>
                <a:extLst>
                  <a:ext uri="{0D108BD9-81ED-4DB2-BD59-A6C34878D82A}">
                    <a16:rowId xmlns:a16="http://schemas.microsoft.com/office/drawing/2014/main" val="1978842326"/>
                  </a:ext>
                </a:extLst>
              </a:tr>
              <a:tr h="35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Part-time 4-Wheel Drive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117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0.5%</a:t>
                      </a:r>
                    </a:p>
                  </a:txBody>
                  <a:tcPr marL="11896" marR="11896" marT="11896" marB="0" anchor="ctr"/>
                </a:tc>
                <a:extLst>
                  <a:ext uri="{0D108BD9-81ED-4DB2-BD59-A6C34878D82A}">
                    <a16:rowId xmlns:a16="http://schemas.microsoft.com/office/drawing/2014/main" val="503241982"/>
                  </a:ext>
                </a:extLst>
              </a:tr>
              <a:tr h="35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Unavailable</a:t>
                      </a: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1,023</a:t>
                      </a: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4.1%</a:t>
                      </a:r>
                    </a:p>
                  </a:txBody>
                  <a:tcPr marL="11896" marR="11896" marT="11896" marB="0" anchor="ctr"/>
                </a:tc>
                <a:extLst>
                  <a:ext uri="{0D108BD9-81ED-4DB2-BD59-A6C34878D82A}">
                    <a16:rowId xmlns:a16="http://schemas.microsoft.com/office/drawing/2014/main" val="2438266323"/>
                  </a:ext>
                </a:extLst>
              </a:tr>
              <a:tr h="354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Grand Total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  <a:latin typeface="+mn-lt"/>
                        </a:rPr>
                        <a:t>25,258</a:t>
                      </a:r>
                    </a:p>
                  </a:txBody>
                  <a:tcPr marL="11896" marR="11896" marT="118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11896" marR="11896" marT="11896" marB="0" anchor="ctr"/>
                </a:tc>
                <a:extLst>
                  <a:ext uri="{0D108BD9-81ED-4DB2-BD59-A6C34878D82A}">
                    <a16:rowId xmlns:a16="http://schemas.microsoft.com/office/drawing/2014/main" val="142756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73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BB2CC-9452-62D5-3F6E-96A8EB08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2CA0-5909-A6FD-E6CC-61357E3BE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184" y="1459907"/>
            <a:ext cx="10175630" cy="16175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Of the cars that run on regular gasoline, what impact does Front-Wheel Drive vs. Back-Wheel drive have on:</a:t>
            </a:r>
          </a:p>
          <a:p>
            <a:pPr lvl="1"/>
            <a:r>
              <a:rPr lang="en-US" dirty="0"/>
              <a:t>Annual Fuel Cost</a:t>
            </a:r>
          </a:p>
          <a:p>
            <a:pPr lvl="1"/>
            <a:r>
              <a:rPr lang="en-US" dirty="0"/>
              <a:t>Fuel Economy Score</a:t>
            </a:r>
          </a:p>
          <a:p>
            <a:pPr lvl="1"/>
            <a:endParaRPr lang="en-US" dirty="0"/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A912E349-C332-C591-9329-F002D7B50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3255" y="2405149"/>
            <a:ext cx="3899393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5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6968F4-270A-0F02-1A08-E54E4681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 dirty="0"/>
              <a:t>Note on Fuel Economy Score</a:t>
            </a:r>
          </a:p>
        </p:txBody>
      </p:sp>
      <p:pic>
        <p:nvPicPr>
          <p:cNvPr id="7" name="Picture 2" descr="United States Environmental Protection Agency - Wikipedia">
            <a:extLst>
              <a:ext uri="{FF2B5EF4-FFF2-40B4-BE49-F238E27FC236}">
                <a16:creationId xmlns:a16="http://schemas.microsoft.com/office/drawing/2014/main" id="{FB433608-92AE-90DE-D743-BE6FA569D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427" y="1573971"/>
            <a:ext cx="3720152" cy="372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200E6-C272-E336-DE83-F077277B3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/>
          </a:bodyPr>
          <a:lstStyle/>
          <a:p>
            <a:r>
              <a:rPr lang="en-US" sz="1700" b="0" i="0" dirty="0">
                <a:effectLst/>
                <a:latin typeface="Source Sans Pro Web"/>
              </a:rPr>
              <a:t>According to the </a:t>
            </a:r>
            <a:r>
              <a:rPr lang="en-US" sz="1700" b="0" i="0" u="none" strike="noStrike" dirty="0">
                <a:effectLst/>
                <a:latin typeface="Calibri" panose="020F0502020204030204" pitchFamily="34" charset="0"/>
              </a:rPr>
              <a:t>United States Environmental Protection Agency</a:t>
            </a:r>
            <a:endParaRPr lang="en-US" sz="1700" b="0" i="0" dirty="0">
              <a:effectLst/>
              <a:latin typeface="Source Sans Pro Web"/>
            </a:endParaRPr>
          </a:p>
          <a:p>
            <a:pPr lvl="1"/>
            <a:endParaRPr lang="en-US" sz="1700" b="0" i="0" dirty="0">
              <a:effectLst/>
              <a:latin typeface="Source Sans Pro Web"/>
            </a:endParaRPr>
          </a:p>
          <a:p>
            <a:pPr lvl="1"/>
            <a:r>
              <a:rPr lang="en-US" sz="1700" b="0" i="0" dirty="0">
                <a:effectLst/>
                <a:latin typeface="Source Sans Pro Web"/>
              </a:rPr>
              <a:t>“The label assigns each vehicle a rating from 1 (worst) to 10 (best) for fuel economy…”</a:t>
            </a:r>
          </a:p>
          <a:p>
            <a:pPr lvl="1"/>
            <a:endParaRPr lang="en-US" sz="1700" dirty="0">
              <a:latin typeface="Source Sans Pro Web"/>
            </a:endParaRPr>
          </a:p>
          <a:p>
            <a:pPr lvl="1"/>
            <a:r>
              <a:rPr lang="en-US" sz="1700" b="0" i="0" dirty="0">
                <a:effectLst/>
                <a:latin typeface="Source Sans Pro Web"/>
              </a:rPr>
              <a:t>“Consumers may note that higher fuel economy is associated with a better Green House Gas emissions profile.”</a:t>
            </a:r>
          </a:p>
          <a:p>
            <a:pPr lvl="1"/>
            <a:endParaRPr lang="en-US" sz="1700" dirty="0">
              <a:latin typeface="Source Sans Pro Web"/>
            </a:endParaRPr>
          </a:p>
          <a:p>
            <a:pPr lvl="1"/>
            <a:r>
              <a:rPr lang="en-US" sz="1700" dirty="0">
                <a:latin typeface="Source Sans Pro Web"/>
              </a:rPr>
              <a:t>“… </a:t>
            </a:r>
            <a:r>
              <a:rPr lang="en-US" sz="1700" b="0" i="0" dirty="0">
                <a:effectLst/>
                <a:latin typeface="Source Sans Pro Web"/>
              </a:rPr>
              <a:t>greenhouse gas emissions (i.e., how much carbon dioxide the vehicle’s tailpipe emits each mile).”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0046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B2CC-9452-62D5-3F6E-96A8EB08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732867"/>
          </a:xfrm>
        </p:spPr>
        <p:txBody>
          <a:bodyPr anchor="b">
            <a:normAutofit/>
          </a:bodyPr>
          <a:lstStyle/>
          <a:p>
            <a:r>
              <a:rPr lang="en-US" sz="4000"/>
              <a:t>Hypotheses</a:t>
            </a:r>
          </a:p>
        </p:txBody>
      </p:sp>
      <p:pic>
        <p:nvPicPr>
          <p:cNvPr id="5" name="Picture 4" descr="Electric car being charged">
            <a:extLst>
              <a:ext uri="{FF2B5EF4-FFF2-40B4-BE49-F238E27FC236}">
                <a16:creationId xmlns:a16="http://schemas.microsoft.com/office/drawing/2014/main" id="{23EADDC4-E279-1F84-17B8-48A1BE43D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23" r="34075" b="-25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2CA0-5909-A6FD-E6CC-61357E3B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1292772"/>
            <a:ext cx="5291663" cy="5074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cs typeface="Times New Roman" panose="02020603050405020304" pitchFamily="18" charset="0"/>
              </a:rPr>
              <a:t>Null Hypothesis 1 (H</a:t>
            </a:r>
            <a:r>
              <a:rPr lang="en-US" sz="1800" b="1" baseline="-25000" dirty="0">
                <a:cs typeface="Times New Roman" panose="02020603050405020304" pitchFamily="18" charset="0"/>
              </a:rPr>
              <a:t>0</a:t>
            </a:r>
            <a:r>
              <a:rPr lang="en-US" sz="1800" b="1" dirty="0"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No difference in annual fuel cost between Front-Wheel drive and Rear-Wheel drive cars using regular gasoline.</a:t>
            </a:r>
          </a:p>
          <a:p>
            <a:pPr marL="0" indent="0">
              <a:buNone/>
            </a:pPr>
            <a:r>
              <a:rPr lang="en-US" sz="1800" b="1" dirty="0">
                <a:ea typeface="+mn-lt"/>
                <a:cs typeface="Times New Roman" panose="02020603050405020304" pitchFamily="18" charset="0"/>
              </a:rPr>
              <a:t>Alternate Hypothesis 1 (H</a:t>
            </a:r>
            <a:r>
              <a:rPr lang="en-US" sz="1800" b="1" baseline="-25000" dirty="0">
                <a:ea typeface="+mn-lt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ea typeface="+mn-lt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Times New Roman" panose="02020603050405020304" pitchFamily="18" charset="0"/>
              </a:rPr>
              <a:t>There is a difference in annual fuel cost between Front-Wheel drive and Rear-Wheel drive cars using regular gasoline.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Times New Roman" panose="02020603050405020304" pitchFamily="18" charset="0"/>
              </a:rPr>
              <a:t>________________________________________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ea typeface="+mn-lt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ea typeface="+mn-lt"/>
                <a:cs typeface="Times New Roman" panose="02020603050405020304" pitchFamily="18" charset="0"/>
              </a:rPr>
              <a:t>Null Hypothesis 2 (H</a:t>
            </a:r>
            <a:r>
              <a:rPr lang="en-US" sz="1800" b="1" baseline="-25000" dirty="0">
                <a:ea typeface="+mn-lt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ea typeface="+mn-lt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Times New Roman" panose="02020603050405020304" pitchFamily="18" charset="0"/>
              </a:rPr>
              <a:t>No difference in Fuel Economy Score between</a:t>
            </a:r>
            <a:r>
              <a:rPr lang="en-US" sz="1800" dirty="0">
                <a:cs typeface="Times New Roman" panose="02020603050405020304" pitchFamily="18" charset="0"/>
              </a:rPr>
              <a:t> Front-Wheel drive and Rear-Wheel drive cars </a:t>
            </a:r>
            <a:r>
              <a:rPr lang="en-US" sz="1800" dirty="0">
                <a:ea typeface="+mn-lt"/>
                <a:cs typeface="Times New Roman" panose="02020603050405020304" pitchFamily="18" charset="0"/>
              </a:rPr>
              <a:t>that use regular gasoline.</a:t>
            </a:r>
          </a:p>
          <a:p>
            <a:pPr marL="0" indent="0">
              <a:buNone/>
            </a:pPr>
            <a:r>
              <a:rPr lang="en-US" sz="1800" b="1" dirty="0">
                <a:ea typeface="+mn-lt"/>
                <a:cs typeface="Times New Roman" panose="02020603050405020304" pitchFamily="18" charset="0"/>
              </a:rPr>
              <a:t>Alternate Hypothesis 2 (H</a:t>
            </a:r>
            <a:r>
              <a:rPr lang="en-US" sz="1800" b="1" baseline="-25000" dirty="0">
                <a:ea typeface="+mn-lt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ea typeface="+mn-lt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Times New Roman" panose="02020603050405020304" pitchFamily="18" charset="0"/>
              </a:rPr>
              <a:t>There is a difference in Fuel Economy Score between </a:t>
            </a:r>
            <a:r>
              <a:rPr lang="en-US" sz="1800" dirty="0">
                <a:cs typeface="Times New Roman" panose="02020603050405020304" pitchFamily="18" charset="0"/>
              </a:rPr>
              <a:t>Front-Wheel drive and Rear-Wheel drive cars </a:t>
            </a:r>
            <a:r>
              <a:rPr lang="en-US" sz="1800" dirty="0">
                <a:ea typeface="+mn-lt"/>
                <a:cs typeface="Times New Roman" panose="02020603050405020304" pitchFamily="18" charset="0"/>
              </a:rPr>
              <a:t>that use regular gasoline.</a:t>
            </a:r>
            <a:endParaRPr 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3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B2CC-9452-62D5-3F6E-96A8EB0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6F8D9-1AD4-30FB-AE96-9CAE7963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Isolate the data pertaining to cars operating on regular gasoline.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Narrow down to Front-Wheel and Rear-Wheel Drive.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Consolidate the data based 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Annual Fuel Cost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Fuel Economy Score</a:t>
            </a:r>
          </a:p>
        </p:txBody>
      </p:sp>
    </p:spTree>
    <p:extLst>
      <p:ext uri="{BB962C8B-B14F-4D97-AF65-F5344CB8AC3E}">
        <p14:creationId xmlns:p14="http://schemas.microsoft.com/office/powerpoint/2010/main" val="420695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B2CC-9452-62D5-3F6E-96A8EB0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2CA0-5909-A6FD-E6CC-61357E3B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Check for Normal Distribution </a:t>
            </a:r>
          </a:p>
          <a:p>
            <a:pPr>
              <a:lnSpc>
                <a:spcPct val="100000"/>
              </a:lnSpc>
            </a:pPr>
            <a:r>
              <a:rPr lang="en-US" dirty="0"/>
              <a:t>Run t-tests to see if there is any </a:t>
            </a:r>
            <a:r>
              <a:rPr lang="en-US" i="1" dirty="0"/>
              <a:t>statistically significant </a:t>
            </a:r>
            <a:r>
              <a:rPr lang="en-US" dirty="0"/>
              <a:t>difference between Front-Wheel drive and Rear-Wheel drive cars using regular gasoline 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Annual Fuel Cost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Fuel Economy Score</a:t>
            </a:r>
          </a:p>
        </p:txBody>
      </p:sp>
    </p:spTree>
    <p:extLst>
      <p:ext uri="{BB962C8B-B14F-4D97-AF65-F5344CB8AC3E}">
        <p14:creationId xmlns:p14="http://schemas.microsoft.com/office/powerpoint/2010/main" val="466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1543</TotalTime>
  <Words>793</Words>
  <Application>Microsoft Office PowerPoint</Application>
  <PresentationFormat>Widescreen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MaisonNeue-Bold</vt:lpstr>
      <vt:lpstr>Source Sans Pro Web</vt:lpstr>
      <vt:lpstr>Office Theme</vt:lpstr>
      <vt:lpstr>Vehicle Fuel Analysis</vt:lpstr>
      <vt:lpstr>Data Background Information</vt:lpstr>
      <vt:lpstr>Project Goal</vt:lpstr>
      <vt:lpstr>Project Goal</vt:lpstr>
      <vt:lpstr>Project Goal</vt:lpstr>
      <vt:lpstr>Note on Fuel Economy Score</vt:lpstr>
      <vt:lpstr>Hypotheses</vt:lpstr>
      <vt:lpstr>Process</vt:lpstr>
      <vt:lpstr>Process</vt:lpstr>
      <vt:lpstr>Analysis</vt:lpstr>
      <vt:lpstr>Analysis of Annual Fuel Cost</vt:lpstr>
      <vt:lpstr>Analysis of Fuel Economy Score</vt:lpstr>
      <vt:lpstr>Final Message and Recommendations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Fuel Analysis</dc:title>
  <dc:creator>Allison Lawrence</dc:creator>
  <cp:lastModifiedBy>Allison Lawrence</cp:lastModifiedBy>
  <cp:revision>4</cp:revision>
  <dcterms:created xsi:type="dcterms:W3CDTF">2023-03-19T19:20:55Z</dcterms:created>
  <dcterms:modified xsi:type="dcterms:W3CDTF">2023-03-23T16:23:50Z</dcterms:modified>
</cp:coreProperties>
</file>