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hDjnjD3P3oE82zREo4vbKlsH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946400" y="833120"/>
            <a:ext cx="2956560" cy="1534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8496300" y="2143125"/>
            <a:ext cx="1629600" cy="113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H-BRIDGE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5940192" y="1619251"/>
            <a:ext cx="2593200" cy="112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"/>
          <p:cNvSpPr txBox="1"/>
          <p:nvPr/>
        </p:nvSpPr>
        <p:spPr>
          <a:xfrm>
            <a:off x="6483984" y="1320284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PWMx2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0620375" y="1428750"/>
            <a:ext cx="1250700" cy="1274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620375" y="3529000"/>
            <a:ext cx="1157400" cy="117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1129961" y="1442720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076198" y="2294525"/>
            <a:ext cx="4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990975" y="3500121"/>
            <a:ext cx="1057275" cy="990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/>
          </a:p>
        </p:txBody>
      </p:sp>
      <p:cxnSp>
        <p:nvCxnSpPr>
          <p:cNvPr id="93" name="Google Shape;93;p1"/>
          <p:cNvCxnSpPr>
            <a:stCxn id="92" idx="0"/>
          </p:cNvCxnSpPr>
          <p:nvPr/>
        </p:nvCxnSpPr>
        <p:spPr>
          <a:xfrm rot="10800000">
            <a:off x="4519613" y="2367321"/>
            <a:ext cx="0" cy="113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 txBox="1"/>
          <p:nvPr/>
        </p:nvSpPr>
        <p:spPr>
          <a:xfrm>
            <a:off x="3181369" y="2914649"/>
            <a:ext cx="2956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(to ADC)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289074" y="1810525"/>
            <a:ext cx="574678" cy="6652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/>
          <p:nvPr/>
        </p:nvCxnSpPr>
        <p:spPr>
          <a:xfrm rot="10800000">
            <a:off x="289074" y="1114425"/>
            <a:ext cx="265732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289074" y="1247775"/>
            <a:ext cx="265732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685800" y="1114425"/>
            <a:ext cx="0" cy="6960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447675" y="1247775"/>
            <a:ext cx="0" cy="5381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536071" y="773132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801135" y="1230868"/>
            <a:ext cx="562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3255979" y="5256849"/>
            <a:ext cx="2807335" cy="7334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LCD CHARACTER DISPLAY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89074" y="5162552"/>
            <a:ext cx="1629642" cy="8096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REGULATOR 5V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7329824" y="3534475"/>
            <a:ext cx="2031000" cy="857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ULTRASONIC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x2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5272086" y="3500121"/>
            <a:ext cx="1057275" cy="990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2709863" y="3500121"/>
            <a:ext cx="1057275" cy="990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rot="10800000">
            <a:off x="3381375" y="2367280"/>
            <a:ext cx="0" cy="11328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/>
          <p:nvPr/>
        </p:nvCxnSpPr>
        <p:spPr>
          <a:xfrm rot="10800000">
            <a:off x="5553085" y="2367280"/>
            <a:ext cx="0" cy="11328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9" name="Google Shape;109;p1"/>
          <p:cNvGrpSpPr/>
          <p:nvPr/>
        </p:nvGrpSpPr>
        <p:grpSpPr>
          <a:xfrm>
            <a:off x="2623807" y="1988658"/>
            <a:ext cx="632172" cy="3634903"/>
            <a:chOff x="2404747" y="2013903"/>
            <a:chExt cx="851231" cy="3627727"/>
          </a:xfrm>
        </p:grpSpPr>
        <p:cxnSp>
          <p:nvCxnSpPr>
            <p:cNvPr id="110" name="Google Shape;110;p1"/>
            <p:cNvCxnSpPr>
              <a:endCxn id="102" idx="1"/>
            </p:cNvCxnSpPr>
            <p:nvPr/>
          </p:nvCxnSpPr>
          <p:spPr>
            <a:xfrm flipH="1" rot="-5400000">
              <a:off x="1025628" y="3411280"/>
              <a:ext cx="3609600" cy="8511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2404747" y="2013903"/>
              <a:ext cx="536351" cy="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2" name="Google Shape;112;p1"/>
          <p:cNvSpPr txBox="1"/>
          <p:nvPr/>
        </p:nvSpPr>
        <p:spPr>
          <a:xfrm>
            <a:off x="11053761" y="350121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1076204" y="4365512"/>
            <a:ext cx="2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"/>
          <p:cNvCxnSpPr>
            <a:endCxn id="112" idx="0"/>
          </p:cNvCxnSpPr>
          <p:nvPr/>
        </p:nvCxnSpPr>
        <p:spPr>
          <a:xfrm>
            <a:off x="9956061" y="3099511"/>
            <a:ext cx="1247700" cy="401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89" idx="4"/>
          </p:cNvCxnSpPr>
          <p:nvPr/>
        </p:nvCxnSpPr>
        <p:spPr>
          <a:xfrm flipH="1" rot="5400000">
            <a:off x="9955875" y="3462100"/>
            <a:ext cx="1388100" cy="1098300"/>
          </a:xfrm>
          <a:prstGeom prst="bentConnector3">
            <a:avLst>
              <a:gd fmla="val -171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6" name="Google Shape;116;p1"/>
          <p:cNvGrpSpPr/>
          <p:nvPr/>
        </p:nvGrpSpPr>
        <p:grpSpPr>
          <a:xfrm>
            <a:off x="1919598" y="1820251"/>
            <a:ext cx="1015496" cy="3774436"/>
            <a:chOff x="1897530" y="1781949"/>
            <a:chExt cx="1043568" cy="3785414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1897530" y="5529664"/>
              <a:ext cx="35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 rot="10800000">
              <a:off x="2272574" y="1785937"/>
              <a:ext cx="0" cy="378142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2272574" y="1781949"/>
              <a:ext cx="66852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20" name="Google Shape;120;p1"/>
          <p:cNvCxnSpPr>
            <a:stCxn id="85" idx="0"/>
            <a:endCxn id="88" idx="0"/>
          </p:cNvCxnSpPr>
          <p:nvPr/>
        </p:nvCxnSpPr>
        <p:spPr>
          <a:xfrm rot="-5400000">
            <a:off x="9921300" y="818625"/>
            <a:ext cx="714300" cy="1934700"/>
          </a:xfrm>
          <a:prstGeom prst="bentConnector3">
            <a:avLst>
              <a:gd fmla="val 13334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"/>
          <p:cNvCxnSpPr>
            <a:stCxn id="91" idx="2"/>
          </p:cNvCxnSpPr>
          <p:nvPr/>
        </p:nvCxnSpPr>
        <p:spPr>
          <a:xfrm rot="5400000">
            <a:off x="10610298" y="2179325"/>
            <a:ext cx="198000" cy="1167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"/>
          <p:cNvSpPr txBox="1"/>
          <p:nvPr/>
        </p:nvSpPr>
        <p:spPr>
          <a:xfrm>
            <a:off x="2089770" y="4803694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3255979" y="403800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502401" y="890131"/>
            <a:ext cx="947029" cy="5384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Lvl Shifter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9693852" y="5972163"/>
            <a:ext cx="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2000269" y="2571749"/>
            <a:ext cx="2956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(to ADC)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4124344" y="2590799"/>
            <a:ext cx="2956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(to ADC)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9843585" y="5581234"/>
            <a:ext cx="5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4433875" y="144600"/>
            <a:ext cx="1434300" cy="46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Oscillator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82000" y="38375"/>
            <a:ext cx="1347600" cy="809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REGULATOR 3.3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cxnSp>
        <p:nvCxnSpPr>
          <p:cNvPr id="131" name="Google Shape;131;p1"/>
          <p:cNvCxnSpPr>
            <a:stCxn id="130" idx="3"/>
            <a:endCxn id="124" idx="0"/>
          </p:cNvCxnSpPr>
          <p:nvPr/>
        </p:nvCxnSpPr>
        <p:spPr>
          <a:xfrm>
            <a:off x="1629600" y="443225"/>
            <a:ext cx="346200" cy="447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 flipH="1">
            <a:off x="5148325" y="609800"/>
            <a:ext cx="2700" cy="24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"/>
          <p:cNvSpPr/>
          <p:nvPr/>
        </p:nvSpPr>
        <p:spPr>
          <a:xfrm>
            <a:off x="6951175" y="210725"/>
            <a:ext cx="1057200" cy="46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Rst Button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4" name="Google Shape;134;p1"/>
          <p:cNvCxnSpPr>
            <a:stCxn id="133" idx="2"/>
          </p:cNvCxnSpPr>
          <p:nvPr/>
        </p:nvCxnSpPr>
        <p:spPr>
          <a:xfrm rot="5400000">
            <a:off x="6426925" y="202475"/>
            <a:ext cx="579600" cy="15261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1"/>
          <p:cNvSpPr/>
          <p:nvPr/>
        </p:nvSpPr>
        <p:spPr>
          <a:xfrm>
            <a:off x="200675" y="2905988"/>
            <a:ext cx="1763700" cy="46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LCD Toggle Button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2557689" y="4608350"/>
            <a:ext cx="11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TXD</a:t>
            </a:r>
            <a:endParaRPr/>
          </a:p>
        </p:txBody>
      </p:sp>
      <p:cxnSp>
        <p:nvCxnSpPr>
          <p:cNvPr id="137" name="Google Shape;137;p1"/>
          <p:cNvCxnSpPr>
            <a:stCxn id="135" idx="0"/>
            <a:endCxn id="84" idx="1"/>
          </p:cNvCxnSpPr>
          <p:nvPr/>
        </p:nvCxnSpPr>
        <p:spPr>
          <a:xfrm rot="-5400000">
            <a:off x="1361525" y="1321088"/>
            <a:ext cx="1305900" cy="186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"/>
          <p:cNvCxnSpPr/>
          <p:nvPr/>
        </p:nvCxnSpPr>
        <p:spPr>
          <a:xfrm>
            <a:off x="5905075" y="2072925"/>
            <a:ext cx="1609200" cy="159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2019-10-04T21:20:35Z</dcterms:created>
  <dc:creator>afghero afghero</dc:creator>
</cp:coreProperties>
</file>