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5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  <p:sldMasterId id="2147483757" r:id="rId2"/>
    <p:sldMasterId id="2147483771" r:id="rId3"/>
    <p:sldMasterId id="2147483785" r:id="rId4"/>
  </p:sldMasterIdLst>
  <p:notesMasterIdLst>
    <p:notesMasterId r:id="rId20"/>
  </p:notesMasterIdLst>
  <p:sldIdLst>
    <p:sldId id="562" r:id="rId5"/>
    <p:sldId id="568" r:id="rId6"/>
    <p:sldId id="615" r:id="rId7"/>
    <p:sldId id="623" r:id="rId8"/>
    <p:sldId id="596" r:id="rId9"/>
    <p:sldId id="622" r:id="rId10"/>
    <p:sldId id="616" r:id="rId11"/>
    <p:sldId id="599" r:id="rId12"/>
    <p:sldId id="603" r:id="rId13"/>
    <p:sldId id="621" r:id="rId14"/>
    <p:sldId id="605" r:id="rId15"/>
    <p:sldId id="606" r:id="rId16"/>
    <p:sldId id="617" r:id="rId17"/>
    <p:sldId id="608" r:id="rId18"/>
    <p:sldId id="588" r:id="rId19"/>
  </p:sldIdLst>
  <p:sldSz cx="9144000" cy="5143500" type="screen16x9"/>
  <p:notesSz cx="6811963" cy="9942513"/>
  <p:custDataLst>
    <p:tags r:id="rId21"/>
  </p:custDataLst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>
          <p15:clr>
            <a:srgbClr val="A4A3A4"/>
          </p15:clr>
        </p15:guide>
        <p15:guide id="2" orient="horz" pos="709">
          <p15:clr>
            <a:srgbClr val="A4A3A4"/>
          </p15:clr>
        </p15:guide>
        <p15:guide id="3" pos="295">
          <p15:clr>
            <a:srgbClr val="A4A3A4"/>
          </p15:clr>
        </p15:guide>
        <p15:guide id="5" orient="horz" pos="4020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527">
          <p15:clr>
            <a:srgbClr val="A4A3A4"/>
          </p15:clr>
        </p15:guide>
        <p15:guide id="8" orient="horz" pos="441" userDrawn="1">
          <p15:clr>
            <a:srgbClr val="A4A3A4"/>
          </p15:clr>
        </p15:guide>
        <p15:guide id="9" orient="horz" pos="663">
          <p15:clr>
            <a:srgbClr val="A4A3A4"/>
          </p15:clr>
        </p15:guide>
        <p15:guide id="10" orient="horz" pos="2296">
          <p15:clr>
            <a:srgbClr val="A4A3A4"/>
          </p15:clr>
        </p15:guide>
        <p15:guide id="11" orient="horz" pos="3203" userDrawn="1">
          <p15:clr>
            <a:srgbClr val="A4A3A4"/>
          </p15:clr>
        </p15:guide>
        <p15:guide id="12" orient="horz" pos="1389" userDrawn="1">
          <p15:clr>
            <a:srgbClr val="A4A3A4"/>
          </p15:clr>
        </p15:guide>
        <p15:guide id="13" pos="158">
          <p15:clr>
            <a:srgbClr val="A4A3A4"/>
          </p15:clr>
        </p15:guide>
        <p15:guide id="15" pos="5465">
          <p15:clr>
            <a:srgbClr val="A4A3A4"/>
          </p15:clr>
        </p15:guide>
        <p15:guide id="17" pos="2880" userDrawn="1">
          <p15:clr>
            <a:srgbClr val="A4A3A4"/>
          </p15:clr>
        </p15:guide>
        <p15:guide id="18" orient="horz" pos="1207">
          <p15:clr>
            <a:srgbClr val="A4A3A4"/>
          </p15:clr>
        </p15:guide>
        <p15:guide id="19" orient="horz" pos="754">
          <p15:clr>
            <a:srgbClr val="A4A3A4"/>
          </p15:clr>
        </p15:guide>
        <p15:guide id="20" orient="horz" pos="164">
          <p15:clr>
            <a:srgbClr val="A4A3A4"/>
          </p15:clr>
        </p15:guide>
        <p15:guide id="21" orient="horz" pos="1979" userDrawn="1">
          <p15:clr>
            <a:srgbClr val="A4A3A4"/>
          </p15:clr>
        </p15:guide>
        <p15:guide id="22" orient="horz" pos="1711" userDrawn="1">
          <p15:clr>
            <a:srgbClr val="A4A3A4"/>
          </p15:clr>
        </p15:guide>
        <p15:guide id="23" orient="horz" pos="2614" userDrawn="1">
          <p15:clr>
            <a:srgbClr val="A4A3A4"/>
          </p15:clr>
        </p15:guide>
        <p15:guide id="24" pos="249">
          <p15:clr>
            <a:srgbClr val="A4A3A4"/>
          </p15:clr>
        </p15:guide>
        <p15:guide id="25" pos="5511">
          <p15:clr>
            <a:srgbClr val="A4A3A4"/>
          </p15:clr>
        </p15:guide>
        <p15:guide id="26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32">
          <p15:clr>
            <a:srgbClr val="A4A3A4"/>
          </p15:clr>
        </p15:guide>
        <p15:guide id="4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8268"/>
    <a:srgbClr val="E96F54"/>
    <a:srgbClr val="004899"/>
    <a:srgbClr val="273457"/>
    <a:srgbClr val="378AB8"/>
    <a:srgbClr val="9D9D9C"/>
    <a:srgbClr val="6996A0"/>
    <a:srgbClr val="5397A5"/>
    <a:srgbClr val="1A8999"/>
    <a:srgbClr val="127C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60"/>
  </p:normalViewPr>
  <p:slideViewPr>
    <p:cSldViewPr>
      <p:cViewPr varScale="1">
        <p:scale>
          <a:sx n="91" d="100"/>
          <a:sy n="91" d="100"/>
        </p:scale>
        <p:origin x="780" y="52"/>
      </p:cViewPr>
      <p:guideLst>
        <p:guide orient="horz" pos="3974"/>
        <p:guide orient="horz" pos="709"/>
        <p:guide pos="295"/>
        <p:guide orient="horz" pos="4020"/>
        <p:guide orient="horz"/>
        <p:guide orient="horz" pos="527"/>
        <p:guide orient="horz" pos="441"/>
        <p:guide orient="horz" pos="663"/>
        <p:guide orient="horz" pos="2296"/>
        <p:guide orient="horz" pos="3203"/>
        <p:guide orient="horz" pos="1389"/>
        <p:guide pos="158"/>
        <p:guide pos="5465"/>
        <p:guide pos="2880"/>
        <p:guide orient="horz" pos="1207"/>
        <p:guide orient="horz" pos="754"/>
        <p:guide orient="horz" pos="164"/>
        <p:guide orient="horz" pos="1979"/>
        <p:guide orient="horz" pos="1711"/>
        <p:guide orient="horz" pos="2614"/>
        <p:guide pos="249"/>
        <p:guide pos="551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>
        <p:guide orient="horz" pos="3128"/>
        <p:guide pos="2141"/>
        <p:guide orient="horz" pos="3132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81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an-Luc Lemire" userId="62ae3f045173b3ed" providerId="LiveId" clId="{71585C81-4EC4-4786-BE47-85FFEDD14DDF}"/>
    <pc:docChg chg="undo custSel delSld modSld modMainMaster">
      <pc:chgData name="Jean-Luc Lemire" userId="62ae3f045173b3ed" providerId="LiveId" clId="{71585C81-4EC4-4786-BE47-85FFEDD14DDF}" dt="2018-03-26T21:11:35.367" v="792" actId="20577"/>
      <pc:docMkLst>
        <pc:docMk/>
      </pc:docMkLst>
      <pc:sldChg chg="modSp">
        <pc:chgData name="Jean-Luc Lemire" userId="62ae3f045173b3ed" providerId="LiveId" clId="{71585C81-4EC4-4786-BE47-85FFEDD14DDF}" dt="2018-03-26T17:42:12.623" v="99"/>
        <pc:sldMkLst>
          <pc:docMk/>
          <pc:sldMk cId="650062822" sldId="256"/>
        </pc:sldMkLst>
        <pc:spChg chg="mod">
          <ac:chgData name="Jean-Luc Lemire" userId="62ae3f045173b3ed" providerId="LiveId" clId="{71585C81-4EC4-4786-BE47-85FFEDD14DDF}" dt="2018-03-26T17:42:12.623" v="99"/>
          <ac:spMkLst>
            <pc:docMk/>
            <pc:sldMk cId="650062822" sldId="256"/>
            <ac:spMk id="2" creationId="{00000000-0000-0000-0000-000000000000}"/>
          </ac:spMkLst>
        </pc:spChg>
      </pc:sldChg>
      <pc:sldChg chg="modSp">
        <pc:chgData name="Jean-Luc Lemire" userId="62ae3f045173b3ed" providerId="LiveId" clId="{71585C81-4EC4-4786-BE47-85FFEDD14DDF}" dt="2018-03-26T17:59:59.028" v="284"/>
        <pc:sldMkLst>
          <pc:docMk/>
          <pc:sldMk cId="1178153569" sldId="261"/>
        </pc:sldMkLst>
        <pc:spChg chg="mod">
          <ac:chgData name="Jean-Luc Lemire" userId="62ae3f045173b3ed" providerId="LiveId" clId="{71585C81-4EC4-4786-BE47-85FFEDD14DDF}" dt="2018-03-26T17:45:42.553" v="132"/>
          <ac:spMkLst>
            <pc:docMk/>
            <pc:sldMk cId="1178153569" sldId="261"/>
            <ac:spMk id="6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17:59:59.028" v="284"/>
          <ac:spMkLst>
            <pc:docMk/>
            <pc:sldMk cId="1178153569" sldId="261"/>
            <ac:spMk id="11" creationId="{00000000-0000-0000-0000-000000000000}"/>
          </ac:spMkLst>
        </pc:spChg>
      </pc:sldChg>
      <pc:sldChg chg="modSp">
        <pc:chgData name="Jean-Luc Lemire" userId="62ae3f045173b3ed" providerId="LiveId" clId="{71585C81-4EC4-4786-BE47-85FFEDD14DDF}" dt="2018-03-26T18:00:16.902" v="285"/>
        <pc:sldMkLst>
          <pc:docMk/>
          <pc:sldMk cId="2661695052" sldId="262"/>
        </pc:sldMkLst>
        <pc:spChg chg="mod">
          <ac:chgData name="Jean-Luc Lemire" userId="62ae3f045173b3ed" providerId="LiveId" clId="{71585C81-4EC4-4786-BE47-85FFEDD14DDF}" dt="2018-03-26T18:00:16.902" v="285"/>
          <ac:spMkLst>
            <pc:docMk/>
            <pc:sldMk cId="2661695052" sldId="262"/>
            <ac:spMk id="2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17:45:47.844" v="133"/>
          <ac:spMkLst>
            <pc:docMk/>
            <pc:sldMk cId="2661695052" sldId="262"/>
            <ac:spMk id="5" creationId="{00000000-0000-0000-0000-000000000000}"/>
          </ac:spMkLst>
        </pc:spChg>
      </pc:sldChg>
      <pc:sldChg chg="modSp">
        <pc:chgData name="Jean-Luc Lemire" userId="62ae3f045173b3ed" providerId="LiveId" clId="{71585C81-4EC4-4786-BE47-85FFEDD14DDF}" dt="2018-03-26T18:01:13.529" v="288"/>
        <pc:sldMkLst>
          <pc:docMk/>
          <pc:sldMk cId="3259596749" sldId="263"/>
        </pc:sldMkLst>
        <pc:spChg chg="mod">
          <ac:chgData name="Jean-Luc Lemire" userId="62ae3f045173b3ed" providerId="LiveId" clId="{71585C81-4EC4-4786-BE47-85FFEDD14DDF}" dt="2018-03-26T17:45:53.379" v="134"/>
          <ac:spMkLst>
            <pc:docMk/>
            <pc:sldMk cId="3259596749" sldId="263"/>
            <ac:spMk id="5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18:00:35.725" v="286"/>
          <ac:spMkLst>
            <pc:docMk/>
            <pc:sldMk cId="3259596749" sldId="263"/>
            <ac:spMk id="9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18:01:13.529" v="288"/>
          <ac:spMkLst>
            <pc:docMk/>
            <pc:sldMk cId="3259596749" sldId="263"/>
            <ac:spMk id="12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18:00:54.440" v="287"/>
          <ac:spMkLst>
            <pc:docMk/>
            <pc:sldMk cId="3259596749" sldId="263"/>
            <ac:spMk id="13" creationId="{00000000-0000-0000-0000-000000000000}"/>
          </ac:spMkLst>
        </pc:spChg>
      </pc:sldChg>
      <pc:sldChg chg="modSp">
        <pc:chgData name="Jean-Luc Lemire" userId="62ae3f045173b3ed" providerId="LiveId" clId="{71585C81-4EC4-4786-BE47-85FFEDD14DDF}" dt="2018-03-26T17:45:59.421" v="135"/>
        <pc:sldMkLst>
          <pc:docMk/>
          <pc:sldMk cId="666444833" sldId="264"/>
        </pc:sldMkLst>
        <pc:spChg chg="mod">
          <ac:chgData name="Jean-Luc Lemire" userId="62ae3f045173b3ed" providerId="LiveId" clId="{71585C81-4EC4-4786-BE47-85FFEDD14DDF}" dt="2018-03-26T17:45:59.421" v="135"/>
          <ac:spMkLst>
            <pc:docMk/>
            <pc:sldMk cId="666444833" sldId="264"/>
            <ac:spMk id="2" creationId="{00000000-0000-0000-0000-000000000000}"/>
          </ac:spMkLst>
        </pc:spChg>
      </pc:sldChg>
      <pc:sldChg chg="modSp">
        <pc:chgData name="Jean-Luc Lemire" userId="62ae3f045173b3ed" providerId="LiveId" clId="{71585C81-4EC4-4786-BE47-85FFEDD14DDF}" dt="2018-03-26T17:46:11.954" v="137"/>
        <pc:sldMkLst>
          <pc:docMk/>
          <pc:sldMk cId="1832135990" sldId="265"/>
        </pc:sldMkLst>
        <pc:spChg chg="mod">
          <ac:chgData name="Jean-Luc Lemire" userId="62ae3f045173b3ed" providerId="LiveId" clId="{71585C81-4EC4-4786-BE47-85FFEDD14DDF}" dt="2018-03-26T17:46:11.954" v="137"/>
          <ac:spMkLst>
            <pc:docMk/>
            <pc:sldMk cId="1832135990" sldId="265"/>
            <ac:spMk id="5" creationId="{00000000-0000-0000-0000-000000000000}"/>
          </ac:spMkLst>
        </pc:spChg>
      </pc:sldChg>
      <pc:sldChg chg="modSp">
        <pc:chgData name="Jean-Luc Lemire" userId="62ae3f045173b3ed" providerId="LiveId" clId="{71585C81-4EC4-4786-BE47-85FFEDD14DDF}" dt="2018-03-26T20:31:41.434" v="327"/>
        <pc:sldMkLst>
          <pc:docMk/>
          <pc:sldMk cId="3243004396" sldId="266"/>
        </pc:sldMkLst>
        <pc:spChg chg="mod">
          <ac:chgData name="Jean-Luc Lemire" userId="62ae3f045173b3ed" providerId="LiveId" clId="{71585C81-4EC4-4786-BE47-85FFEDD14DDF}" dt="2018-03-26T20:31:41.434" v="327"/>
          <ac:spMkLst>
            <pc:docMk/>
            <pc:sldMk cId="3243004396" sldId="266"/>
            <ac:spMk id="2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17:46:17.983" v="138"/>
          <ac:spMkLst>
            <pc:docMk/>
            <pc:sldMk cId="3243004396" sldId="266"/>
            <ac:spMk id="5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20:30:58.857" v="321"/>
          <ac:spMkLst>
            <pc:docMk/>
            <pc:sldMk cId="3243004396" sldId="266"/>
            <ac:spMk id="18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20:31:02.375" v="322"/>
          <ac:spMkLst>
            <pc:docMk/>
            <pc:sldMk cId="3243004396" sldId="266"/>
            <ac:spMk id="19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20:31:17.586" v="324"/>
          <ac:spMkLst>
            <pc:docMk/>
            <pc:sldMk cId="3243004396" sldId="266"/>
            <ac:spMk id="20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20:31:25.736" v="326"/>
          <ac:spMkLst>
            <pc:docMk/>
            <pc:sldMk cId="3243004396" sldId="266"/>
            <ac:spMk id="21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20:31:21.272" v="325"/>
          <ac:spMkLst>
            <pc:docMk/>
            <pc:sldMk cId="3243004396" sldId="266"/>
            <ac:spMk id="22" creationId="{00000000-0000-0000-0000-000000000000}"/>
          </ac:spMkLst>
        </pc:spChg>
      </pc:sldChg>
      <pc:sldChg chg="modSp">
        <pc:chgData name="Jean-Luc Lemire" userId="62ae3f045173b3ed" providerId="LiveId" clId="{71585C81-4EC4-4786-BE47-85FFEDD14DDF}" dt="2018-03-26T20:32:29.288" v="345" actId="790"/>
        <pc:sldMkLst>
          <pc:docMk/>
          <pc:sldMk cId="728390765" sldId="267"/>
        </pc:sldMkLst>
        <pc:spChg chg="mod">
          <ac:chgData name="Jean-Luc Lemire" userId="62ae3f045173b3ed" providerId="LiveId" clId="{71585C81-4EC4-4786-BE47-85FFEDD14DDF}" dt="2018-03-26T20:31:48.599" v="328"/>
          <ac:spMkLst>
            <pc:docMk/>
            <pc:sldMk cId="728390765" sldId="267"/>
            <ac:spMk id="2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17:46:23.338" v="139"/>
          <ac:spMkLst>
            <pc:docMk/>
            <pc:sldMk cId="728390765" sldId="267"/>
            <ac:spMk id="4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20:32:29.288" v="345" actId="790"/>
          <ac:spMkLst>
            <pc:docMk/>
            <pc:sldMk cId="728390765" sldId="267"/>
            <ac:spMk id="21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20:32:09.331" v="333"/>
          <ac:spMkLst>
            <pc:docMk/>
            <pc:sldMk cId="728390765" sldId="267"/>
            <ac:spMk id="36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20:31:58.192" v="330"/>
          <ac:spMkLst>
            <pc:docMk/>
            <pc:sldMk cId="728390765" sldId="267"/>
            <ac:spMk id="37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20:32:00.886" v="331"/>
          <ac:spMkLst>
            <pc:docMk/>
            <pc:sldMk cId="728390765" sldId="267"/>
            <ac:spMk id="38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20:32:04.025" v="332"/>
          <ac:spMkLst>
            <pc:docMk/>
            <pc:sldMk cId="728390765" sldId="267"/>
            <ac:spMk id="39" creationId="{00000000-0000-0000-0000-000000000000}"/>
          </ac:spMkLst>
        </pc:spChg>
      </pc:sldChg>
      <pc:sldChg chg="modSp">
        <pc:chgData name="Jean-Luc Lemire" userId="62ae3f045173b3ed" providerId="LiveId" clId="{71585C81-4EC4-4786-BE47-85FFEDD14DDF}" dt="2018-03-26T20:35:12.859" v="348"/>
        <pc:sldMkLst>
          <pc:docMk/>
          <pc:sldMk cId="2298301316" sldId="268"/>
        </pc:sldMkLst>
        <pc:spChg chg="mod">
          <ac:chgData name="Jean-Luc Lemire" userId="62ae3f045173b3ed" providerId="LiveId" clId="{71585C81-4EC4-4786-BE47-85FFEDD14DDF}" dt="2018-03-26T20:34:01.191" v="346"/>
          <ac:spMkLst>
            <pc:docMk/>
            <pc:sldMk cId="2298301316" sldId="268"/>
            <ac:spMk id="2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17:46:29.482" v="140"/>
          <ac:spMkLst>
            <pc:docMk/>
            <pc:sldMk cId="2298301316" sldId="268"/>
            <ac:spMk id="4" creationId="{00000000-0000-0000-0000-000000000000}"/>
          </ac:spMkLst>
        </pc:spChg>
        <pc:graphicFrameChg chg="mod">
          <ac:chgData name="Jean-Luc Lemire" userId="62ae3f045173b3ed" providerId="LiveId" clId="{71585C81-4EC4-4786-BE47-85FFEDD14DDF}" dt="2018-03-26T20:35:12.859" v="348"/>
          <ac:graphicFrameMkLst>
            <pc:docMk/>
            <pc:sldMk cId="2298301316" sldId="268"/>
            <ac:graphicFrameMk id="7" creationId="{00000000-0000-0000-0000-000000000000}"/>
          </ac:graphicFrameMkLst>
        </pc:graphicFrameChg>
      </pc:sldChg>
      <pc:sldChg chg="modSp">
        <pc:chgData name="Jean-Luc Lemire" userId="62ae3f045173b3ed" providerId="LiveId" clId="{71585C81-4EC4-4786-BE47-85FFEDD14DDF}" dt="2018-03-26T20:36:15.729" v="375" actId="790"/>
        <pc:sldMkLst>
          <pc:docMk/>
          <pc:sldMk cId="3957046744" sldId="269"/>
        </pc:sldMkLst>
        <pc:spChg chg="mod">
          <ac:chgData name="Jean-Luc Lemire" userId="62ae3f045173b3ed" providerId="LiveId" clId="{71585C81-4EC4-4786-BE47-85FFEDD14DDF}" dt="2018-03-26T20:35:41.727" v="358" actId="790"/>
          <ac:spMkLst>
            <pc:docMk/>
            <pc:sldMk cId="3957046744" sldId="269"/>
            <ac:spMk id="2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17:46:37.530" v="141"/>
          <ac:spMkLst>
            <pc:docMk/>
            <pc:sldMk cId="3957046744" sldId="269"/>
            <ac:spMk id="5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20:36:15.729" v="375" actId="790"/>
          <ac:spMkLst>
            <pc:docMk/>
            <pc:sldMk cId="3957046744" sldId="269"/>
            <ac:spMk id="10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20:36:15.729" v="375" actId="790"/>
          <ac:spMkLst>
            <pc:docMk/>
            <pc:sldMk cId="3957046744" sldId="269"/>
            <ac:spMk id="11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20:36:15.729" v="375" actId="790"/>
          <ac:spMkLst>
            <pc:docMk/>
            <pc:sldMk cId="3957046744" sldId="269"/>
            <ac:spMk id="12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20:36:15.729" v="375" actId="790"/>
          <ac:spMkLst>
            <pc:docMk/>
            <pc:sldMk cId="3957046744" sldId="269"/>
            <ac:spMk id="13" creationId="{00000000-0000-0000-0000-000000000000}"/>
          </ac:spMkLst>
        </pc:spChg>
      </pc:sldChg>
      <pc:sldChg chg="modSp">
        <pc:chgData name="Jean-Luc Lemire" userId="62ae3f045173b3ed" providerId="LiveId" clId="{71585C81-4EC4-4786-BE47-85FFEDD14DDF}" dt="2018-03-26T20:38:08.602" v="391"/>
        <pc:sldMkLst>
          <pc:docMk/>
          <pc:sldMk cId="4161029943" sldId="270"/>
        </pc:sldMkLst>
        <pc:spChg chg="mod">
          <ac:chgData name="Jean-Luc Lemire" userId="62ae3f045173b3ed" providerId="LiveId" clId="{71585C81-4EC4-4786-BE47-85FFEDD14DDF}" dt="2018-03-26T20:36:40.927" v="376"/>
          <ac:spMkLst>
            <pc:docMk/>
            <pc:sldMk cId="4161029943" sldId="270"/>
            <ac:spMk id="2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17:46:42.808" v="142"/>
          <ac:spMkLst>
            <pc:docMk/>
            <pc:sldMk cId="4161029943" sldId="270"/>
            <ac:spMk id="5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20:37:01.701" v="377"/>
          <ac:spMkLst>
            <pc:docMk/>
            <pc:sldMk cId="4161029943" sldId="270"/>
            <ac:spMk id="113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20:37:19.979" v="381"/>
          <ac:spMkLst>
            <pc:docMk/>
            <pc:sldMk cId="4161029943" sldId="270"/>
            <ac:spMk id="114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20:37:23.502" v="382"/>
          <ac:spMkLst>
            <pc:docMk/>
            <pc:sldMk cId="4161029943" sldId="270"/>
            <ac:spMk id="115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20:37:08.117" v="378"/>
          <ac:spMkLst>
            <pc:docMk/>
            <pc:sldMk cId="4161029943" sldId="270"/>
            <ac:spMk id="116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20:37:11.471" v="379"/>
          <ac:spMkLst>
            <pc:docMk/>
            <pc:sldMk cId="4161029943" sldId="270"/>
            <ac:spMk id="117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20:37:16.602" v="380"/>
          <ac:spMkLst>
            <pc:docMk/>
            <pc:sldMk cId="4161029943" sldId="270"/>
            <ac:spMk id="118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20:37:45.167" v="385"/>
          <ac:spMkLst>
            <pc:docMk/>
            <pc:sldMk cId="4161029943" sldId="270"/>
            <ac:spMk id="122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20:37:49.420" v="386"/>
          <ac:spMkLst>
            <pc:docMk/>
            <pc:sldMk cId="4161029943" sldId="270"/>
            <ac:spMk id="123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20:37:53.048" v="387"/>
          <ac:spMkLst>
            <pc:docMk/>
            <pc:sldMk cId="4161029943" sldId="270"/>
            <ac:spMk id="124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20:38:08.602" v="391"/>
          <ac:spMkLst>
            <pc:docMk/>
            <pc:sldMk cId="4161029943" sldId="270"/>
            <ac:spMk id="129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20:38:03.181" v="390"/>
          <ac:spMkLst>
            <pc:docMk/>
            <pc:sldMk cId="4161029943" sldId="270"/>
            <ac:spMk id="131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20:37:26.852" v="383"/>
          <ac:spMkLst>
            <pc:docMk/>
            <pc:sldMk cId="4161029943" sldId="270"/>
            <ac:spMk id="134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20:37:30.164" v="384"/>
          <ac:spMkLst>
            <pc:docMk/>
            <pc:sldMk cId="4161029943" sldId="270"/>
            <ac:spMk id="135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20:38:00.012" v="389"/>
          <ac:spMkLst>
            <pc:docMk/>
            <pc:sldMk cId="4161029943" sldId="270"/>
            <ac:spMk id="137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20:37:57.081" v="388"/>
          <ac:spMkLst>
            <pc:docMk/>
            <pc:sldMk cId="4161029943" sldId="270"/>
            <ac:spMk id="139" creationId="{00000000-0000-0000-0000-000000000000}"/>
          </ac:spMkLst>
        </pc:spChg>
      </pc:sldChg>
      <pc:sldChg chg="addSp delSp modSp">
        <pc:chgData name="Jean-Luc Lemire" userId="62ae3f045173b3ed" providerId="LiveId" clId="{71585C81-4EC4-4786-BE47-85FFEDD14DDF}" dt="2018-03-26T20:41:43.876" v="465" actId="20577"/>
        <pc:sldMkLst>
          <pc:docMk/>
          <pc:sldMk cId="835175343" sldId="271"/>
        </pc:sldMkLst>
        <pc:spChg chg="mod">
          <ac:chgData name="Jean-Luc Lemire" userId="62ae3f045173b3ed" providerId="LiveId" clId="{71585C81-4EC4-4786-BE47-85FFEDD14DDF}" dt="2018-03-26T20:41:43.876" v="465" actId="20577"/>
          <ac:spMkLst>
            <pc:docMk/>
            <pc:sldMk cId="835175343" sldId="271"/>
            <ac:spMk id="2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17:46:49.289" v="143"/>
          <ac:spMkLst>
            <pc:docMk/>
            <pc:sldMk cId="835175343" sldId="271"/>
            <ac:spMk id="5" creationId="{00000000-0000-0000-0000-000000000000}"/>
          </ac:spMkLst>
        </pc:spChg>
        <pc:spChg chg="del">
          <ac:chgData name="Jean-Luc Lemire" userId="62ae3f045173b3ed" providerId="LiveId" clId="{71585C81-4EC4-4786-BE47-85FFEDD14DDF}" dt="2018-03-26T20:38:43.317" v="393" actId="478"/>
          <ac:spMkLst>
            <pc:docMk/>
            <pc:sldMk cId="835175343" sldId="271"/>
            <ac:spMk id="7" creationId="{00000000-0000-0000-0000-000000000000}"/>
          </ac:spMkLst>
        </pc:spChg>
        <pc:spChg chg="del">
          <ac:chgData name="Jean-Luc Lemire" userId="62ae3f045173b3ed" providerId="LiveId" clId="{71585C81-4EC4-4786-BE47-85FFEDD14DDF}" dt="2018-03-26T20:38:43.317" v="393" actId="478"/>
          <ac:spMkLst>
            <pc:docMk/>
            <pc:sldMk cId="835175343" sldId="271"/>
            <ac:spMk id="8" creationId="{00000000-0000-0000-0000-000000000000}"/>
          </ac:spMkLst>
        </pc:spChg>
        <pc:spChg chg="del">
          <ac:chgData name="Jean-Luc Lemire" userId="62ae3f045173b3ed" providerId="LiveId" clId="{71585C81-4EC4-4786-BE47-85FFEDD14DDF}" dt="2018-03-26T20:38:43.317" v="393" actId="478"/>
          <ac:spMkLst>
            <pc:docMk/>
            <pc:sldMk cId="835175343" sldId="271"/>
            <ac:spMk id="9" creationId="{00000000-0000-0000-0000-000000000000}"/>
          </ac:spMkLst>
        </pc:spChg>
        <pc:spChg chg="del">
          <ac:chgData name="Jean-Luc Lemire" userId="62ae3f045173b3ed" providerId="LiveId" clId="{71585C81-4EC4-4786-BE47-85FFEDD14DDF}" dt="2018-03-26T20:38:43.317" v="393" actId="478"/>
          <ac:spMkLst>
            <pc:docMk/>
            <pc:sldMk cId="835175343" sldId="271"/>
            <ac:spMk id="10" creationId="{00000000-0000-0000-0000-000000000000}"/>
          </ac:spMkLst>
        </pc:spChg>
        <pc:spChg chg="del">
          <ac:chgData name="Jean-Luc Lemire" userId="62ae3f045173b3ed" providerId="LiveId" clId="{71585C81-4EC4-4786-BE47-85FFEDD14DDF}" dt="2018-03-26T20:38:43.317" v="393" actId="478"/>
          <ac:spMkLst>
            <pc:docMk/>
            <pc:sldMk cId="835175343" sldId="271"/>
            <ac:spMk id="11" creationId="{00000000-0000-0000-0000-000000000000}"/>
          </ac:spMkLst>
        </pc:spChg>
        <pc:spChg chg="del">
          <ac:chgData name="Jean-Luc Lemire" userId="62ae3f045173b3ed" providerId="LiveId" clId="{71585C81-4EC4-4786-BE47-85FFEDD14DDF}" dt="2018-03-26T20:38:43.317" v="393" actId="478"/>
          <ac:spMkLst>
            <pc:docMk/>
            <pc:sldMk cId="835175343" sldId="271"/>
            <ac:spMk id="12" creationId="{00000000-0000-0000-0000-000000000000}"/>
          </ac:spMkLst>
        </pc:spChg>
        <pc:spChg chg="del">
          <ac:chgData name="Jean-Luc Lemire" userId="62ae3f045173b3ed" providerId="LiveId" clId="{71585C81-4EC4-4786-BE47-85FFEDD14DDF}" dt="2018-03-26T20:38:47.828" v="394" actId="478"/>
          <ac:spMkLst>
            <pc:docMk/>
            <pc:sldMk cId="835175343" sldId="271"/>
            <ac:spMk id="13" creationId="{00000000-0000-0000-0000-000000000000}"/>
          </ac:spMkLst>
        </pc:spChg>
        <pc:spChg chg="del">
          <ac:chgData name="Jean-Luc Lemire" userId="62ae3f045173b3ed" providerId="LiveId" clId="{71585C81-4EC4-4786-BE47-85FFEDD14DDF}" dt="2018-03-26T20:38:43.317" v="393" actId="478"/>
          <ac:spMkLst>
            <pc:docMk/>
            <pc:sldMk cId="835175343" sldId="271"/>
            <ac:spMk id="14" creationId="{00000000-0000-0000-0000-000000000000}"/>
          </ac:spMkLst>
        </pc:spChg>
        <pc:spChg chg="del">
          <ac:chgData name="Jean-Luc Lemire" userId="62ae3f045173b3ed" providerId="LiveId" clId="{71585C81-4EC4-4786-BE47-85FFEDD14DDF}" dt="2018-03-26T20:38:43.317" v="393" actId="478"/>
          <ac:spMkLst>
            <pc:docMk/>
            <pc:sldMk cId="835175343" sldId="271"/>
            <ac:spMk id="15" creationId="{00000000-0000-0000-0000-000000000000}"/>
          </ac:spMkLst>
        </pc:spChg>
        <pc:spChg chg="del">
          <ac:chgData name="Jean-Luc Lemire" userId="62ae3f045173b3ed" providerId="LiveId" clId="{71585C81-4EC4-4786-BE47-85FFEDD14DDF}" dt="2018-03-26T20:38:43.317" v="393" actId="478"/>
          <ac:spMkLst>
            <pc:docMk/>
            <pc:sldMk cId="835175343" sldId="271"/>
            <ac:spMk id="16" creationId="{00000000-0000-0000-0000-000000000000}"/>
          </ac:spMkLst>
        </pc:spChg>
        <pc:spChg chg="del">
          <ac:chgData name="Jean-Luc Lemire" userId="62ae3f045173b3ed" providerId="LiveId" clId="{71585C81-4EC4-4786-BE47-85FFEDD14DDF}" dt="2018-03-26T20:38:43.317" v="393" actId="478"/>
          <ac:spMkLst>
            <pc:docMk/>
            <pc:sldMk cId="835175343" sldId="271"/>
            <ac:spMk id="17" creationId="{00000000-0000-0000-0000-000000000000}"/>
          </ac:spMkLst>
        </pc:spChg>
        <pc:spChg chg="del">
          <ac:chgData name="Jean-Luc Lemire" userId="62ae3f045173b3ed" providerId="LiveId" clId="{71585C81-4EC4-4786-BE47-85FFEDD14DDF}" dt="2018-03-26T20:38:43.317" v="393" actId="478"/>
          <ac:spMkLst>
            <pc:docMk/>
            <pc:sldMk cId="835175343" sldId="271"/>
            <ac:spMk id="18" creationId="{00000000-0000-0000-0000-000000000000}"/>
          </ac:spMkLst>
        </pc:spChg>
        <pc:spChg chg="add del mod">
          <ac:chgData name="Jean-Luc Lemire" userId="62ae3f045173b3ed" providerId="LiveId" clId="{71585C81-4EC4-4786-BE47-85FFEDD14DDF}" dt="2018-03-26T20:39:13.725" v="407"/>
          <ac:spMkLst>
            <pc:docMk/>
            <pc:sldMk cId="835175343" sldId="271"/>
            <ac:spMk id="19" creationId="{AC0DDFA1-168B-452A-A269-3DAB89B1ED88}"/>
          </ac:spMkLst>
        </pc:spChg>
        <pc:spChg chg="add del mod">
          <ac:chgData name="Jean-Luc Lemire" userId="62ae3f045173b3ed" providerId="LiveId" clId="{71585C81-4EC4-4786-BE47-85FFEDD14DDF}" dt="2018-03-26T20:39:13.725" v="407"/>
          <ac:spMkLst>
            <pc:docMk/>
            <pc:sldMk cId="835175343" sldId="271"/>
            <ac:spMk id="20" creationId="{4744A71F-0C53-466C-B95B-C19A135BD169}"/>
          </ac:spMkLst>
        </pc:spChg>
        <pc:spChg chg="add del mod">
          <ac:chgData name="Jean-Luc Lemire" userId="62ae3f045173b3ed" providerId="LiveId" clId="{71585C81-4EC4-4786-BE47-85FFEDD14DDF}" dt="2018-03-26T20:39:13.725" v="407"/>
          <ac:spMkLst>
            <pc:docMk/>
            <pc:sldMk cId="835175343" sldId="271"/>
            <ac:spMk id="21" creationId="{15438BE2-C5EF-4907-AF4D-4946AB755D1A}"/>
          </ac:spMkLst>
        </pc:spChg>
        <pc:spChg chg="add del mod">
          <ac:chgData name="Jean-Luc Lemire" userId="62ae3f045173b3ed" providerId="LiveId" clId="{71585C81-4EC4-4786-BE47-85FFEDD14DDF}" dt="2018-03-26T20:39:13.725" v="407"/>
          <ac:spMkLst>
            <pc:docMk/>
            <pc:sldMk cId="835175343" sldId="271"/>
            <ac:spMk id="22" creationId="{FA7E5A47-8A31-4A1E-BAD4-2DCA82F03F6E}"/>
          </ac:spMkLst>
        </pc:spChg>
        <pc:spChg chg="add del mod">
          <ac:chgData name="Jean-Luc Lemire" userId="62ae3f045173b3ed" providerId="LiveId" clId="{71585C81-4EC4-4786-BE47-85FFEDD14DDF}" dt="2018-03-26T20:39:13.725" v="407"/>
          <ac:spMkLst>
            <pc:docMk/>
            <pc:sldMk cId="835175343" sldId="271"/>
            <ac:spMk id="23" creationId="{908EDA58-08D0-4253-A693-C0C08119348D}"/>
          </ac:spMkLst>
        </pc:spChg>
        <pc:spChg chg="add del mod">
          <ac:chgData name="Jean-Luc Lemire" userId="62ae3f045173b3ed" providerId="LiveId" clId="{71585C81-4EC4-4786-BE47-85FFEDD14DDF}" dt="2018-03-26T20:39:13.725" v="407"/>
          <ac:spMkLst>
            <pc:docMk/>
            <pc:sldMk cId="835175343" sldId="271"/>
            <ac:spMk id="24" creationId="{EA9C783A-5A12-4B6B-99E7-4E3EAF91820F}"/>
          </ac:spMkLst>
        </pc:spChg>
        <pc:spChg chg="add del mod">
          <ac:chgData name="Jean-Luc Lemire" userId="62ae3f045173b3ed" providerId="LiveId" clId="{71585C81-4EC4-4786-BE47-85FFEDD14DDF}" dt="2018-03-26T20:39:13.725" v="407"/>
          <ac:spMkLst>
            <pc:docMk/>
            <pc:sldMk cId="835175343" sldId="271"/>
            <ac:spMk id="25" creationId="{06D606AB-C60E-4BCF-A3A8-769294B6579A}"/>
          </ac:spMkLst>
        </pc:spChg>
        <pc:spChg chg="add del mod">
          <ac:chgData name="Jean-Luc Lemire" userId="62ae3f045173b3ed" providerId="LiveId" clId="{71585C81-4EC4-4786-BE47-85FFEDD14DDF}" dt="2018-03-26T20:39:13.725" v="407"/>
          <ac:spMkLst>
            <pc:docMk/>
            <pc:sldMk cId="835175343" sldId="271"/>
            <ac:spMk id="26" creationId="{391CBB23-DA7B-4C5A-BDCD-B9EC3CDBDB31}"/>
          </ac:spMkLst>
        </pc:spChg>
        <pc:spChg chg="add del mod">
          <ac:chgData name="Jean-Luc Lemire" userId="62ae3f045173b3ed" providerId="LiveId" clId="{71585C81-4EC4-4786-BE47-85FFEDD14DDF}" dt="2018-03-26T20:39:13.725" v="407"/>
          <ac:spMkLst>
            <pc:docMk/>
            <pc:sldMk cId="835175343" sldId="271"/>
            <ac:spMk id="27" creationId="{309CEF53-CBD9-4711-AE76-DAE848232D0C}"/>
          </ac:spMkLst>
        </pc:spChg>
        <pc:spChg chg="add del mod">
          <ac:chgData name="Jean-Luc Lemire" userId="62ae3f045173b3ed" providerId="LiveId" clId="{71585C81-4EC4-4786-BE47-85FFEDD14DDF}" dt="2018-03-26T20:39:13.725" v="407"/>
          <ac:spMkLst>
            <pc:docMk/>
            <pc:sldMk cId="835175343" sldId="271"/>
            <ac:spMk id="28" creationId="{7ADAC45F-F647-4B44-879F-C9F9B3E1E30F}"/>
          </ac:spMkLst>
        </pc:spChg>
        <pc:spChg chg="add del mod">
          <ac:chgData name="Jean-Luc Lemire" userId="62ae3f045173b3ed" providerId="LiveId" clId="{71585C81-4EC4-4786-BE47-85FFEDD14DDF}" dt="2018-03-26T20:39:13.725" v="407"/>
          <ac:spMkLst>
            <pc:docMk/>
            <pc:sldMk cId="835175343" sldId="271"/>
            <ac:spMk id="29" creationId="{740A3089-3E95-4C5C-8038-E2603E825210}"/>
          </ac:spMkLst>
        </pc:spChg>
        <pc:spChg chg="add del mod">
          <ac:chgData name="Jean-Luc Lemire" userId="62ae3f045173b3ed" providerId="LiveId" clId="{71585C81-4EC4-4786-BE47-85FFEDD14DDF}" dt="2018-03-26T20:39:13.725" v="407"/>
          <ac:spMkLst>
            <pc:docMk/>
            <pc:sldMk cId="835175343" sldId="271"/>
            <ac:spMk id="30" creationId="{774952E0-43F8-42BF-8075-AC803C06BE22}"/>
          </ac:spMkLst>
        </pc:spChg>
        <pc:spChg chg="add del mod">
          <ac:chgData name="Jean-Luc Lemire" userId="62ae3f045173b3ed" providerId="LiveId" clId="{71585C81-4EC4-4786-BE47-85FFEDD14DDF}" dt="2018-03-26T20:39:13.725" v="407"/>
          <ac:spMkLst>
            <pc:docMk/>
            <pc:sldMk cId="835175343" sldId="271"/>
            <ac:spMk id="31" creationId="{B021249E-38B0-4A69-B474-92BA27F1A578}"/>
          </ac:spMkLst>
        </pc:spChg>
        <pc:spChg chg="add del mod">
          <ac:chgData name="Jean-Luc Lemire" userId="62ae3f045173b3ed" providerId="LiveId" clId="{71585C81-4EC4-4786-BE47-85FFEDD14DDF}" dt="2018-03-26T20:39:13.725" v="407"/>
          <ac:spMkLst>
            <pc:docMk/>
            <pc:sldMk cId="835175343" sldId="271"/>
            <ac:spMk id="32" creationId="{65E7D009-3C87-4502-AD34-340FBE67D26B}"/>
          </ac:spMkLst>
        </pc:spChg>
        <pc:spChg chg="add del mod">
          <ac:chgData name="Jean-Luc Lemire" userId="62ae3f045173b3ed" providerId="LiveId" clId="{71585C81-4EC4-4786-BE47-85FFEDD14DDF}" dt="2018-03-26T20:39:13.725" v="407"/>
          <ac:spMkLst>
            <pc:docMk/>
            <pc:sldMk cId="835175343" sldId="271"/>
            <ac:spMk id="33" creationId="{BF705D31-72F3-4F3A-8B3A-1784151CAB30}"/>
          </ac:spMkLst>
        </pc:spChg>
        <pc:spChg chg="add mod">
          <ac:chgData name="Jean-Luc Lemire" userId="62ae3f045173b3ed" providerId="LiveId" clId="{71585C81-4EC4-4786-BE47-85FFEDD14DDF}" dt="2018-03-26T20:40:16.205" v="422" actId="14100"/>
          <ac:spMkLst>
            <pc:docMk/>
            <pc:sldMk cId="835175343" sldId="271"/>
            <ac:spMk id="34" creationId="{DCA80169-98C7-4A69-A905-F1C05277F80F}"/>
          </ac:spMkLst>
        </pc:spChg>
        <pc:spChg chg="add mod">
          <ac:chgData name="Jean-Luc Lemire" userId="62ae3f045173b3ed" providerId="LiveId" clId="{71585C81-4EC4-4786-BE47-85FFEDD14DDF}" dt="2018-03-26T20:41:03.893" v="445" actId="1036"/>
          <ac:spMkLst>
            <pc:docMk/>
            <pc:sldMk cId="835175343" sldId="271"/>
            <ac:spMk id="35" creationId="{6A189EA2-5CBB-4561-B11A-46E4085F8627}"/>
          </ac:spMkLst>
        </pc:spChg>
        <pc:spChg chg="add mod">
          <ac:chgData name="Jean-Luc Lemire" userId="62ae3f045173b3ed" providerId="LiveId" clId="{71585C81-4EC4-4786-BE47-85FFEDD14DDF}" dt="2018-03-26T20:40:16.205" v="422" actId="14100"/>
          <ac:spMkLst>
            <pc:docMk/>
            <pc:sldMk cId="835175343" sldId="271"/>
            <ac:spMk id="36" creationId="{5A1E433E-A668-425E-B16C-09F7F9329EAC}"/>
          </ac:spMkLst>
        </pc:spChg>
        <pc:spChg chg="add mod">
          <ac:chgData name="Jean-Luc Lemire" userId="62ae3f045173b3ed" providerId="LiveId" clId="{71585C81-4EC4-4786-BE47-85FFEDD14DDF}" dt="2018-03-26T20:40:16.205" v="422" actId="14100"/>
          <ac:spMkLst>
            <pc:docMk/>
            <pc:sldMk cId="835175343" sldId="271"/>
            <ac:spMk id="37" creationId="{46392E0B-FFEC-4507-B101-19872903640E}"/>
          </ac:spMkLst>
        </pc:spChg>
        <pc:spChg chg="add mod">
          <ac:chgData name="Jean-Luc Lemire" userId="62ae3f045173b3ed" providerId="LiveId" clId="{71585C81-4EC4-4786-BE47-85FFEDD14DDF}" dt="2018-03-26T20:41:03.893" v="445" actId="1036"/>
          <ac:spMkLst>
            <pc:docMk/>
            <pc:sldMk cId="835175343" sldId="271"/>
            <ac:spMk id="38" creationId="{1FF6940F-B2F5-44E7-887C-0A248B61809A}"/>
          </ac:spMkLst>
        </pc:spChg>
        <pc:spChg chg="add mod">
          <ac:chgData name="Jean-Luc Lemire" userId="62ae3f045173b3ed" providerId="LiveId" clId="{71585C81-4EC4-4786-BE47-85FFEDD14DDF}" dt="2018-03-26T20:40:16.205" v="422" actId="14100"/>
          <ac:spMkLst>
            <pc:docMk/>
            <pc:sldMk cId="835175343" sldId="271"/>
            <ac:spMk id="39" creationId="{42BA1260-E21D-4366-90A0-E500A7035F38}"/>
          </ac:spMkLst>
        </pc:spChg>
        <pc:spChg chg="add mod">
          <ac:chgData name="Jean-Luc Lemire" userId="62ae3f045173b3ed" providerId="LiveId" clId="{71585C81-4EC4-4786-BE47-85FFEDD14DDF}" dt="2018-03-26T20:41:26.093" v="458" actId="1038"/>
          <ac:spMkLst>
            <pc:docMk/>
            <pc:sldMk cId="835175343" sldId="271"/>
            <ac:spMk id="40" creationId="{0254FB71-9356-4E6C-9B27-AC837C77511B}"/>
          </ac:spMkLst>
        </pc:spChg>
        <pc:spChg chg="add mod">
          <ac:chgData name="Jean-Luc Lemire" userId="62ae3f045173b3ed" providerId="LiveId" clId="{71585C81-4EC4-4786-BE47-85FFEDD14DDF}" dt="2018-03-26T20:41:20.980" v="456" actId="1036"/>
          <ac:spMkLst>
            <pc:docMk/>
            <pc:sldMk cId="835175343" sldId="271"/>
            <ac:spMk id="41" creationId="{274ACEFF-471C-4FCA-9DB2-312C6AE7EECE}"/>
          </ac:spMkLst>
        </pc:spChg>
        <pc:spChg chg="add mod">
          <ac:chgData name="Jean-Luc Lemire" userId="62ae3f045173b3ed" providerId="LiveId" clId="{71585C81-4EC4-4786-BE47-85FFEDD14DDF}" dt="2018-03-26T20:40:16.205" v="422" actId="14100"/>
          <ac:spMkLst>
            <pc:docMk/>
            <pc:sldMk cId="835175343" sldId="271"/>
            <ac:spMk id="42" creationId="{61C7DC22-8B69-406C-9B37-3C5A87DCDDA9}"/>
          </ac:spMkLst>
        </pc:spChg>
        <pc:spChg chg="add mod">
          <ac:chgData name="Jean-Luc Lemire" userId="62ae3f045173b3ed" providerId="LiveId" clId="{71585C81-4EC4-4786-BE47-85FFEDD14DDF}" dt="2018-03-26T20:40:16.205" v="422" actId="14100"/>
          <ac:spMkLst>
            <pc:docMk/>
            <pc:sldMk cId="835175343" sldId="271"/>
            <ac:spMk id="43" creationId="{9A8C23FB-88DE-4FED-B774-50D28B797CD8}"/>
          </ac:spMkLst>
        </pc:spChg>
        <pc:spChg chg="add mod">
          <ac:chgData name="Jean-Luc Lemire" userId="62ae3f045173b3ed" providerId="LiveId" clId="{71585C81-4EC4-4786-BE47-85FFEDD14DDF}" dt="2018-03-26T20:40:16.205" v="422" actId="14100"/>
          <ac:spMkLst>
            <pc:docMk/>
            <pc:sldMk cId="835175343" sldId="271"/>
            <ac:spMk id="44" creationId="{4549EE47-DA4D-4808-898B-3436DC63967D}"/>
          </ac:spMkLst>
        </pc:spChg>
        <pc:spChg chg="add mod">
          <ac:chgData name="Jean-Luc Lemire" userId="62ae3f045173b3ed" providerId="LiveId" clId="{71585C81-4EC4-4786-BE47-85FFEDD14DDF}" dt="2018-03-26T20:40:16.205" v="422" actId="14100"/>
          <ac:spMkLst>
            <pc:docMk/>
            <pc:sldMk cId="835175343" sldId="271"/>
            <ac:spMk id="45" creationId="{99C81E52-6F5F-49EF-9531-83652EE3FDE6}"/>
          </ac:spMkLst>
        </pc:spChg>
        <pc:spChg chg="add mod">
          <ac:chgData name="Jean-Luc Lemire" userId="62ae3f045173b3ed" providerId="LiveId" clId="{71585C81-4EC4-4786-BE47-85FFEDD14DDF}" dt="2018-03-26T20:40:40.061" v="439" actId="1076"/>
          <ac:spMkLst>
            <pc:docMk/>
            <pc:sldMk cId="835175343" sldId="271"/>
            <ac:spMk id="46" creationId="{B5A54C70-71B2-4022-B557-73F4F754B066}"/>
          </ac:spMkLst>
        </pc:spChg>
        <pc:spChg chg="add mod">
          <ac:chgData name="Jean-Luc Lemire" userId="62ae3f045173b3ed" providerId="LiveId" clId="{71585C81-4EC4-4786-BE47-85FFEDD14DDF}" dt="2018-03-26T20:41:03.893" v="445" actId="1036"/>
          <ac:spMkLst>
            <pc:docMk/>
            <pc:sldMk cId="835175343" sldId="271"/>
            <ac:spMk id="47" creationId="{82CF33FD-F0D3-49BA-8FC6-92212B4824F7}"/>
          </ac:spMkLst>
        </pc:spChg>
        <pc:spChg chg="add mod">
          <ac:chgData name="Jean-Luc Lemire" userId="62ae3f045173b3ed" providerId="LiveId" clId="{71585C81-4EC4-4786-BE47-85FFEDD14DDF}" dt="2018-03-26T20:41:03.893" v="445" actId="1036"/>
          <ac:spMkLst>
            <pc:docMk/>
            <pc:sldMk cId="835175343" sldId="271"/>
            <ac:spMk id="48" creationId="{C7F3219C-F087-4C5F-8E64-506EA0613276}"/>
          </ac:spMkLst>
        </pc:spChg>
      </pc:sldChg>
      <pc:sldChg chg="modSp del">
        <pc:chgData name="Jean-Luc Lemire" userId="62ae3f045173b3ed" providerId="LiveId" clId="{71585C81-4EC4-4786-BE47-85FFEDD14DDF}" dt="2018-03-26T20:41:39.067" v="459" actId="2696"/>
        <pc:sldMkLst>
          <pc:docMk/>
          <pc:sldMk cId="142976267" sldId="272"/>
        </pc:sldMkLst>
        <pc:spChg chg="mod">
          <ac:chgData name="Jean-Luc Lemire" userId="62ae3f045173b3ed" providerId="LiveId" clId="{71585C81-4EC4-4786-BE47-85FFEDD14DDF}" dt="2018-03-26T17:46:54.072" v="144"/>
          <ac:spMkLst>
            <pc:docMk/>
            <pc:sldMk cId="142976267" sldId="272"/>
            <ac:spMk id="5" creationId="{00000000-0000-0000-0000-000000000000}"/>
          </ac:spMkLst>
        </pc:spChg>
      </pc:sldChg>
      <pc:sldChg chg="modSp">
        <pc:chgData name="Jean-Luc Lemire" userId="62ae3f045173b3ed" providerId="LiveId" clId="{71585C81-4EC4-4786-BE47-85FFEDD14DDF}" dt="2018-03-26T20:42:26.201" v="468" actId="404"/>
        <pc:sldMkLst>
          <pc:docMk/>
          <pc:sldMk cId="1019643047" sldId="273"/>
        </pc:sldMkLst>
        <pc:spChg chg="mod">
          <ac:chgData name="Jean-Luc Lemire" userId="62ae3f045173b3ed" providerId="LiveId" clId="{71585C81-4EC4-4786-BE47-85FFEDD14DDF}" dt="2018-03-26T20:42:10.416" v="466"/>
          <ac:spMkLst>
            <pc:docMk/>
            <pc:sldMk cId="1019643047" sldId="273"/>
            <ac:spMk id="2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17:46:58.549" v="145"/>
          <ac:spMkLst>
            <pc:docMk/>
            <pc:sldMk cId="1019643047" sldId="273"/>
            <ac:spMk id="5" creationId="{00000000-0000-0000-0000-000000000000}"/>
          </ac:spMkLst>
        </pc:spChg>
        <pc:graphicFrameChg chg="mod modGraphic">
          <ac:chgData name="Jean-Luc Lemire" userId="62ae3f045173b3ed" providerId="LiveId" clId="{71585C81-4EC4-4786-BE47-85FFEDD14DDF}" dt="2018-03-26T20:42:26.201" v="468" actId="404"/>
          <ac:graphicFrameMkLst>
            <pc:docMk/>
            <pc:sldMk cId="1019643047" sldId="273"/>
            <ac:graphicFrameMk id="6" creationId="{00000000-0000-0000-0000-000000000000}"/>
          </ac:graphicFrameMkLst>
        </pc:graphicFrameChg>
      </pc:sldChg>
      <pc:sldChg chg="modSp">
        <pc:chgData name="Jean-Luc Lemire" userId="62ae3f045173b3ed" providerId="LiveId" clId="{71585C81-4EC4-4786-BE47-85FFEDD14DDF}" dt="2018-03-26T20:42:48.449" v="469"/>
        <pc:sldMkLst>
          <pc:docMk/>
          <pc:sldMk cId="3430251782" sldId="274"/>
        </pc:sldMkLst>
        <pc:spChg chg="mod">
          <ac:chgData name="Jean-Luc Lemire" userId="62ae3f045173b3ed" providerId="LiveId" clId="{71585C81-4EC4-4786-BE47-85FFEDD14DDF}" dt="2018-03-26T20:42:48.449" v="469"/>
          <ac:spMkLst>
            <pc:docMk/>
            <pc:sldMk cId="3430251782" sldId="274"/>
            <ac:spMk id="2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17:47:06.566" v="146"/>
          <ac:spMkLst>
            <pc:docMk/>
            <pc:sldMk cId="3430251782" sldId="274"/>
            <ac:spMk id="4" creationId="{00000000-0000-0000-0000-000000000000}"/>
          </ac:spMkLst>
        </pc:spChg>
      </pc:sldChg>
      <pc:sldChg chg="modSp">
        <pc:chgData name="Jean-Luc Lemire" userId="62ae3f045173b3ed" providerId="LiveId" clId="{71585C81-4EC4-4786-BE47-85FFEDD14DDF}" dt="2018-03-26T20:43:13.933" v="470"/>
        <pc:sldMkLst>
          <pc:docMk/>
          <pc:sldMk cId="1025253222" sldId="275"/>
        </pc:sldMkLst>
        <pc:spChg chg="mod">
          <ac:chgData name="Jean-Luc Lemire" userId="62ae3f045173b3ed" providerId="LiveId" clId="{71585C81-4EC4-4786-BE47-85FFEDD14DDF}" dt="2018-03-26T20:43:13.933" v="470"/>
          <ac:spMkLst>
            <pc:docMk/>
            <pc:sldMk cId="1025253222" sldId="275"/>
            <ac:spMk id="2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17:47:12.429" v="147"/>
          <ac:spMkLst>
            <pc:docMk/>
            <pc:sldMk cId="1025253222" sldId="275"/>
            <ac:spMk id="4" creationId="{00000000-0000-0000-0000-000000000000}"/>
          </ac:spMkLst>
        </pc:spChg>
      </pc:sldChg>
      <pc:sldChg chg="modSp">
        <pc:chgData name="Jean-Luc Lemire" userId="62ae3f045173b3ed" providerId="LiveId" clId="{71585C81-4EC4-4786-BE47-85FFEDD14DDF}" dt="2018-03-26T20:44:30.907" v="495" actId="20577"/>
        <pc:sldMkLst>
          <pc:docMk/>
          <pc:sldMk cId="4141592990" sldId="276"/>
        </pc:sldMkLst>
        <pc:spChg chg="mod">
          <ac:chgData name="Jean-Luc Lemire" userId="62ae3f045173b3ed" providerId="LiveId" clId="{71585C81-4EC4-4786-BE47-85FFEDD14DDF}" dt="2018-03-26T20:43:45.204" v="485" actId="20577"/>
          <ac:spMkLst>
            <pc:docMk/>
            <pc:sldMk cId="4141592990" sldId="276"/>
            <ac:spMk id="2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17:47:18.554" v="148"/>
          <ac:spMkLst>
            <pc:docMk/>
            <pc:sldMk cId="4141592990" sldId="276"/>
            <ac:spMk id="4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20:44:02.731" v="488"/>
          <ac:spMkLst>
            <pc:docMk/>
            <pc:sldMk cId="4141592990" sldId="276"/>
            <ac:spMk id="107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20:44:17.335" v="489"/>
          <ac:spMkLst>
            <pc:docMk/>
            <pc:sldMk cId="4141592990" sldId="276"/>
            <ac:spMk id="108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20:44:27.644" v="493" actId="20577"/>
          <ac:spMkLst>
            <pc:docMk/>
            <pc:sldMk cId="4141592990" sldId="276"/>
            <ac:spMk id="109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20:44:30.907" v="495" actId="20577"/>
          <ac:spMkLst>
            <pc:docMk/>
            <pc:sldMk cId="4141592990" sldId="276"/>
            <ac:spMk id="110" creationId="{00000000-0000-0000-0000-000000000000}"/>
          </ac:spMkLst>
        </pc:spChg>
      </pc:sldChg>
      <pc:sldChg chg="modSp">
        <pc:chgData name="Jean-Luc Lemire" userId="62ae3f045173b3ed" providerId="LiveId" clId="{71585C81-4EC4-4786-BE47-85FFEDD14DDF}" dt="2018-03-26T20:46:17.112" v="547" actId="790"/>
        <pc:sldMkLst>
          <pc:docMk/>
          <pc:sldMk cId="2978328974" sldId="277"/>
        </pc:sldMkLst>
        <pc:spChg chg="mod">
          <ac:chgData name="Jean-Luc Lemire" userId="62ae3f045173b3ed" providerId="LiveId" clId="{71585C81-4EC4-4786-BE47-85FFEDD14DDF}" dt="2018-03-26T20:45:58.111" v="520" actId="790"/>
          <ac:spMkLst>
            <pc:docMk/>
            <pc:sldMk cId="2978328974" sldId="277"/>
            <ac:spMk id="2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17:47:23.543" v="149"/>
          <ac:spMkLst>
            <pc:docMk/>
            <pc:sldMk cId="2978328974" sldId="277"/>
            <ac:spMk id="5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20:46:17.112" v="547" actId="790"/>
          <ac:spMkLst>
            <pc:docMk/>
            <pc:sldMk cId="2978328974" sldId="277"/>
            <ac:spMk id="23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20:45:52.673" v="519" actId="790"/>
          <ac:spMkLst>
            <pc:docMk/>
            <pc:sldMk cId="2978328974" sldId="277"/>
            <ac:spMk id="24" creationId="{00000000-0000-0000-0000-000000000000}"/>
          </ac:spMkLst>
        </pc:spChg>
      </pc:sldChg>
      <pc:sldChg chg="modSp">
        <pc:chgData name="Jean-Luc Lemire" userId="62ae3f045173b3ed" providerId="LiveId" clId="{71585C81-4EC4-4786-BE47-85FFEDD14DDF}" dt="2018-03-26T20:46:41.273" v="548"/>
        <pc:sldMkLst>
          <pc:docMk/>
          <pc:sldMk cId="721953866" sldId="278"/>
        </pc:sldMkLst>
        <pc:spChg chg="mod">
          <ac:chgData name="Jean-Luc Lemire" userId="62ae3f045173b3ed" providerId="LiveId" clId="{71585C81-4EC4-4786-BE47-85FFEDD14DDF}" dt="2018-03-26T20:46:41.273" v="548"/>
          <ac:spMkLst>
            <pc:docMk/>
            <pc:sldMk cId="721953866" sldId="278"/>
            <ac:spMk id="2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17:47:29.291" v="150"/>
          <ac:spMkLst>
            <pc:docMk/>
            <pc:sldMk cId="721953866" sldId="278"/>
            <ac:spMk id="5" creationId="{00000000-0000-0000-0000-000000000000}"/>
          </ac:spMkLst>
        </pc:spChg>
      </pc:sldChg>
      <pc:sldChg chg="modSp">
        <pc:chgData name="Jean-Luc Lemire" userId="62ae3f045173b3ed" providerId="LiveId" clId="{71585C81-4EC4-4786-BE47-85FFEDD14DDF}" dt="2018-03-26T20:47:33.266" v="555" actId="14100"/>
        <pc:sldMkLst>
          <pc:docMk/>
          <pc:sldMk cId="3858450258" sldId="279"/>
        </pc:sldMkLst>
        <pc:spChg chg="mod">
          <ac:chgData name="Jean-Luc Lemire" userId="62ae3f045173b3ed" providerId="LiveId" clId="{71585C81-4EC4-4786-BE47-85FFEDD14DDF}" dt="2018-03-26T20:46:59.074" v="549"/>
          <ac:spMkLst>
            <pc:docMk/>
            <pc:sldMk cId="3858450258" sldId="279"/>
            <ac:spMk id="2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17:47:35.231" v="151"/>
          <ac:spMkLst>
            <pc:docMk/>
            <pc:sldMk cId="3858450258" sldId="279"/>
            <ac:spMk id="5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20:47:33.266" v="555" actId="14100"/>
          <ac:spMkLst>
            <pc:docMk/>
            <pc:sldMk cId="3858450258" sldId="279"/>
            <ac:spMk id="131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20:47:26.633" v="553" actId="14100"/>
          <ac:spMkLst>
            <pc:docMk/>
            <pc:sldMk cId="3858450258" sldId="279"/>
            <ac:spMk id="158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20:47:21.164" v="551" actId="14100"/>
          <ac:spMkLst>
            <pc:docMk/>
            <pc:sldMk cId="3858450258" sldId="279"/>
            <ac:spMk id="159" creationId="{00000000-0000-0000-0000-000000000000}"/>
          </ac:spMkLst>
        </pc:spChg>
      </pc:sldChg>
      <pc:sldChg chg="modSp">
        <pc:chgData name="Jean-Luc Lemire" userId="62ae3f045173b3ed" providerId="LiveId" clId="{71585C81-4EC4-4786-BE47-85FFEDD14DDF}" dt="2018-03-26T20:47:55.683" v="556"/>
        <pc:sldMkLst>
          <pc:docMk/>
          <pc:sldMk cId="1403814943" sldId="280"/>
        </pc:sldMkLst>
        <pc:spChg chg="mod">
          <ac:chgData name="Jean-Luc Lemire" userId="62ae3f045173b3ed" providerId="LiveId" clId="{71585C81-4EC4-4786-BE47-85FFEDD14DDF}" dt="2018-03-26T20:47:55.683" v="556"/>
          <ac:spMkLst>
            <pc:docMk/>
            <pc:sldMk cId="1403814943" sldId="280"/>
            <ac:spMk id="2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17:47:41.554" v="152"/>
          <ac:spMkLst>
            <pc:docMk/>
            <pc:sldMk cId="1403814943" sldId="280"/>
            <ac:spMk id="5" creationId="{00000000-0000-0000-0000-000000000000}"/>
          </ac:spMkLst>
        </pc:spChg>
      </pc:sldChg>
      <pc:sldChg chg="modSp">
        <pc:chgData name="Jean-Luc Lemire" userId="62ae3f045173b3ed" providerId="LiveId" clId="{71585C81-4EC4-4786-BE47-85FFEDD14DDF}" dt="2018-03-26T20:48:28.378" v="557"/>
        <pc:sldMkLst>
          <pc:docMk/>
          <pc:sldMk cId="291492615" sldId="281"/>
        </pc:sldMkLst>
        <pc:spChg chg="mod">
          <ac:chgData name="Jean-Luc Lemire" userId="62ae3f045173b3ed" providerId="LiveId" clId="{71585C81-4EC4-4786-BE47-85FFEDD14DDF}" dt="2018-03-26T20:48:28.378" v="557"/>
          <ac:spMkLst>
            <pc:docMk/>
            <pc:sldMk cId="291492615" sldId="281"/>
            <ac:spMk id="2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17:47:49.617" v="153"/>
          <ac:spMkLst>
            <pc:docMk/>
            <pc:sldMk cId="291492615" sldId="281"/>
            <ac:spMk id="5" creationId="{00000000-0000-0000-0000-000000000000}"/>
          </ac:spMkLst>
        </pc:spChg>
      </pc:sldChg>
      <pc:sldChg chg="modSp">
        <pc:chgData name="Jean-Luc Lemire" userId="62ae3f045173b3ed" providerId="LiveId" clId="{71585C81-4EC4-4786-BE47-85FFEDD14DDF}" dt="2018-03-26T20:49:00.944" v="558"/>
        <pc:sldMkLst>
          <pc:docMk/>
          <pc:sldMk cId="1328349041" sldId="282"/>
        </pc:sldMkLst>
        <pc:spChg chg="mod">
          <ac:chgData name="Jean-Luc Lemire" userId="62ae3f045173b3ed" providerId="LiveId" clId="{71585C81-4EC4-4786-BE47-85FFEDD14DDF}" dt="2018-03-26T20:49:00.944" v="558"/>
          <ac:spMkLst>
            <pc:docMk/>
            <pc:sldMk cId="1328349041" sldId="282"/>
            <ac:spMk id="2" creationId="{00000000-0000-0000-0000-000000000000}"/>
          </ac:spMkLst>
        </pc:spChg>
      </pc:sldChg>
      <pc:sldChg chg="modSp">
        <pc:chgData name="Jean-Luc Lemire" userId="62ae3f045173b3ed" providerId="LiveId" clId="{71585C81-4EC4-4786-BE47-85FFEDD14DDF}" dt="2018-03-26T20:50:32.339" v="561"/>
        <pc:sldMkLst>
          <pc:docMk/>
          <pc:sldMk cId="696271462" sldId="283"/>
        </pc:sldMkLst>
        <pc:spChg chg="mod">
          <ac:chgData name="Jean-Luc Lemire" userId="62ae3f045173b3ed" providerId="LiveId" clId="{71585C81-4EC4-4786-BE47-85FFEDD14DDF}" dt="2018-03-26T20:49:21.859" v="559"/>
          <ac:spMkLst>
            <pc:docMk/>
            <pc:sldMk cId="696271462" sldId="283"/>
            <ac:spMk id="2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17:47:54.073" v="154"/>
          <ac:spMkLst>
            <pc:docMk/>
            <pc:sldMk cId="696271462" sldId="283"/>
            <ac:spMk id="4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20:50:32.339" v="561"/>
          <ac:spMkLst>
            <pc:docMk/>
            <pc:sldMk cId="696271462" sldId="283"/>
            <ac:spMk id="23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20:50:21.122" v="560"/>
          <ac:spMkLst>
            <pc:docMk/>
            <pc:sldMk cId="696271462" sldId="283"/>
            <ac:spMk id="24" creationId="{00000000-0000-0000-0000-000000000000}"/>
          </ac:spMkLst>
        </pc:spChg>
      </pc:sldChg>
      <pc:sldChg chg="addSp delSp modSp">
        <pc:chgData name="Jean-Luc Lemire" userId="62ae3f045173b3ed" providerId="LiveId" clId="{71585C81-4EC4-4786-BE47-85FFEDD14DDF}" dt="2018-03-26T20:53:10.816" v="579" actId="1037"/>
        <pc:sldMkLst>
          <pc:docMk/>
          <pc:sldMk cId="595516193" sldId="284"/>
        </pc:sldMkLst>
        <pc:spChg chg="mod">
          <ac:chgData name="Jean-Luc Lemire" userId="62ae3f045173b3ed" providerId="LiveId" clId="{71585C81-4EC4-4786-BE47-85FFEDD14DDF}" dt="2018-03-26T20:52:30.959" v="563" actId="790"/>
          <ac:spMkLst>
            <pc:docMk/>
            <pc:sldMk cId="595516193" sldId="284"/>
            <ac:spMk id="2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17:48:00.188" v="155"/>
          <ac:spMkLst>
            <pc:docMk/>
            <pc:sldMk cId="595516193" sldId="284"/>
            <ac:spMk id="4" creationId="{00000000-0000-0000-0000-000000000000}"/>
          </ac:spMkLst>
        </pc:spChg>
        <pc:spChg chg="del">
          <ac:chgData name="Jean-Luc Lemire" userId="62ae3f045173b3ed" providerId="LiveId" clId="{71585C81-4EC4-4786-BE47-85FFEDD14DDF}" dt="2018-03-26T20:52:34.884" v="564" actId="478"/>
          <ac:spMkLst>
            <pc:docMk/>
            <pc:sldMk cId="595516193" sldId="284"/>
            <ac:spMk id="8" creationId="{00000000-0000-0000-0000-000000000000}"/>
          </ac:spMkLst>
        </pc:spChg>
        <pc:spChg chg="del">
          <ac:chgData name="Jean-Luc Lemire" userId="62ae3f045173b3ed" providerId="LiveId" clId="{71585C81-4EC4-4786-BE47-85FFEDD14DDF}" dt="2018-03-26T20:52:34.884" v="564" actId="478"/>
          <ac:spMkLst>
            <pc:docMk/>
            <pc:sldMk cId="595516193" sldId="284"/>
            <ac:spMk id="9" creationId="{00000000-0000-0000-0000-000000000000}"/>
          </ac:spMkLst>
        </pc:spChg>
        <pc:spChg chg="del">
          <ac:chgData name="Jean-Luc Lemire" userId="62ae3f045173b3ed" providerId="LiveId" clId="{71585C81-4EC4-4786-BE47-85FFEDD14DDF}" dt="2018-03-26T20:52:34.884" v="564" actId="478"/>
          <ac:spMkLst>
            <pc:docMk/>
            <pc:sldMk cId="595516193" sldId="284"/>
            <ac:spMk id="10" creationId="{00000000-0000-0000-0000-000000000000}"/>
          </ac:spMkLst>
        </pc:spChg>
        <pc:spChg chg="del">
          <ac:chgData name="Jean-Luc Lemire" userId="62ae3f045173b3ed" providerId="LiveId" clId="{71585C81-4EC4-4786-BE47-85FFEDD14DDF}" dt="2018-03-26T20:52:34.884" v="564" actId="478"/>
          <ac:spMkLst>
            <pc:docMk/>
            <pc:sldMk cId="595516193" sldId="284"/>
            <ac:spMk id="11" creationId="{00000000-0000-0000-0000-000000000000}"/>
          </ac:spMkLst>
        </pc:spChg>
        <pc:spChg chg="del">
          <ac:chgData name="Jean-Luc Lemire" userId="62ae3f045173b3ed" providerId="LiveId" clId="{71585C81-4EC4-4786-BE47-85FFEDD14DDF}" dt="2018-03-26T20:52:34.884" v="564" actId="478"/>
          <ac:spMkLst>
            <pc:docMk/>
            <pc:sldMk cId="595516193" sldId="284"/>
            <ac:spMk id="12" creationId="{00000000-0000-0000-0000-000000000000}"/>
          </ac:spMkLst>
        </pc:spChg>
        <pc:spChg chg="del">
          <ac:chgData name="Jean-Luc Lemire" userId="62ae3f045173b3ed" providerId="LiveId" clId="{71585C81-4EC4-4786-BE47-85FFEDD14DDF}" dt="2018-03-26T20:52:40.126" v="565" actId="478"/>
          <ac:spMkLst>
            <pc:docMk/>
            <pc:sldMk cId="595516193" sldId="284"/>
            <ac:spMk id="13" creationId="{00000000-0000-0000-0000-000000000000}"/>
          </ac:spMkLst>
        </pc:spChg>
        <pc:spChg chg="del">
          <ac:chgData name="Jean-Luc Lemire" userId="62ae3f045173b3ed" providerId="LiveId" clId="{71585C81-4EC4-4786-BE47-85FFEDD14DDF}" dt="2018-03-26T20:52:34.884" v="564" actId="478"/>
          <ac:spMkLst>
            <pc:docMk/>
            <pc:sldMk cId="595516193" sldId="284"/>
            <ac:spMk id="14" creationId="{00000000-0000-0000-0000-000000000000}"/>
          </ac:spMkLst>
        </pc:spChg>
        <pc:spChg chg="del">
          <ac:chgData name="Jean-Luc Lemire" userId="62ae3f045173b3ed" providerId="LiveId" clId="{71585C81-4EC4-4786-BE47-85FFEDD14DDF}" dt="2018-03-26T20:52:40.126" v="565" actId="478"/>
          <ac:spMkLst>
            <pc:docMk/>
            <pc:sldMk cId="595516193" sldId="284"/>
            <ac:spMk id="15" creationId="{00000000-0000-0000-0000-000000000000}"/>
          </ac:spMkLst>
        </pc:spChg>
        <pc:spChg chg="del">
          <ac:chgData name="Jean-Luc Lemire" userId="62ae3f045173b3ed" providerId="LiveId" clId="{71585C81-4EC4-4786-BE47-85FFEDD14DDF}" dt="2018-03-26T20:52:40.126" v="565" actId="478"/>
          <ac:spMkLst>
            <pc:docMk/>
            <pc:sldMk cId="595516193" sldId="284"/>
            <ac:spMk id="16" creationId="{00000000-0000-0000-0000-000000000000}"/>
          </ac:spMkLst>
        </pc:spChg>
        <pc:spChg chg="del">
          <ac:chgData name="Jean-Luc Lemire" userId="62ae3f045173b3ed" providerId="LiveId" clId="{71585C81-4EC4-4786-BE47-85FFEDD14DDF}" dt="2018-03-26T20:52:40.126" v="565" actId="478"/>
          <ac:spMkLst>
            <pc:docMk/>
            <pc:sldMk cId="595516193" sldId="284"/>
            <ac:spMk id="17" creationId="{00000000-0000-0000-0000-000000000000}"/>
          </ac:spMkLst>
        </pc:spChg>
        <pc:spChg chg="add mod">
          <ac:chgData name="Jean-Luc Lemire" userId="62ae3f045173b3ed" providerId="LiveId" clId="{71585C81-4EC4-4786-BE47-85FFEDD14DDF}" dt="2018-03-26T20:53:10.816" v="579" actId="1037"/>
          <ac:spMkLst>
            <pc:docMk/>
            <pc:sldMk cId="595516193" sldId="284"/>
            <ac:spMk id="18" creationId="{D0A00E61-E4B3-4CF4-A305-CCF3BDB5A128}"/>
          </ac:spMkLst>
        </pc:spChg>
        <pc:spChg chg="add mod">
          <ac:chgData name="Jean-Luc Lemire" userId="62ae3f045173b3ed" providerId="LiveId" clId="{71585C81-4EC4-4786-BE47-85FFEDD14DDF}" dt="2018-03-26T20:53:10.816" v="579" actId="1037"/>
          <ac:spMkLst>
            <pc:docMk/>
            <pc:sldMk cId="595516193" sldId="284"/>
            <ac:spMk id="19" creationId="{0635B859-475C-4267-97F6-AC1C0E2971E6}"/>
          </ac:spMkLst>
        </pc:spChg>
        <pc:spChg chg="add mod">
          <ac:chgData name="Jean-Luc Lemire" userId="62ae3f045173b3ed" providerId="LiveId" clId="{71585C81-4EC4-4786-BE47-85FFEDD14DDF}" dt="2018-03-26T20:53:10.816" v="579" actId="1037"/>
          <ac:spMkLst>
            <pc:docMk/>
            <pc:sldMk cId="595516193" sldId="284"/>
            <ac:spMk id="20" creationId="{036B1C77-04B6-4A84-B3B0-9E2DE4229C58}"/>
          </ac:spMkLst>
        </pc:spChg>
        <pc:spChg chg="add mod">
          <ac:chgData name="Jean-Luc Lemire" userId="62ae3f045173b3ed" providerId="LiveId" clId="{71585C81-4EC4-4786-BE47-85FFEDD14DDF}" dt="2018-03-26T20:53:10.816" v="579" actId="1037"/>
          <ac:spMkLst>
            <pc:docMk/>
            <pc:sldMk cId="595516193" sldId="284"/>
            <ac:spMk id="21" creationId="{E2548B6C-1152-4F8C-A288-89C6245020A2}"/>
          </ac:spMkLst>
        </pc:spChg>
        <pc:spChg chg="add mod">
          <ac:chgData name="Jean-Luc Lemire" userId="62ae3f045173b3ed" providerId="LiveId" clId="{71585C81-4EC4-4786-BE47-85FFEDD14DDF}" dt="2018-03-26T20:53:10.816" v="579" actId="1037"/>
          <ac:spMkLst>
            <pc:docMk/>
            <pc:sldMk cId="595516193" sldId="284"/>
            <ac:spMk id="22" creationId="{471F9A62-2C9E-48B3-AFC3-9C78A2278767}"/>
          </ac:spMkLst>
        </pc:spChg>
        <pc:spChg chg="add mod">
          <ac:chgData name="Jean-Luc Lemire" userId="62ae3f045173b3ed" providerId="LiveId" clId="{71585C81-4EC4-4786-BE47-85FFEDD14DDF}" dt="2018-03-26T20:53:10.816" v="579" actId="1037"/>
          <ac:spMkLst>
            <pc:docMk/>
            <pc:sldMk cId="595516193" sldId="284"/>
            <ac:spMk id="23" creationId="{0AAC2535-E049-4276-8E37-77149D3A065E}"/>
          </ac:spMkLst>
        </pc:spChg>
        <pc:spChg chg="add mod">
          <ac:chgData name="Jean-Luc Lemire" userId="62ae3f045173b3ed" providerId="LiveId" clId="{71585C81-4EC4-4786-BE47-85FFEDD14DDF}" dt="2018-03-26T20:53:10.816" v="579" actId="1037"/>
          <ac:spMkLst>
            <pc:docMk/>
            <pc:sldMk cId="595516193" sldId="284"/>
            <ac:spMk id="24" creationId="{D1D93F22-4F1D-457D-8852-3057D9AFD943}"/>
          </ac:spMkLst>
        </pc:spChg>
        <pc:spChg chg="add mod">
          <ac:chgData name="Jean-Luc Lemire" userId="62ae3f045173b3ed" providerId="LiveId" clId="{71585C81-4EC4-4786-BE47-85FFEDD14DDF}" dt="2018-03-26T20:53:10.816" v="579" actId="1037"/>
          <ac:spMkLst>
            <pc:docMk/>
            <pc:sldMk cId="595516193" sldId="284"/>
            <ac:spMk id="25" creationId="{5DAD4BC6-F4A2-4E8C-BBA3-16B9B8D445BB}"/>
          </ac:spMkLst>
        </pc:spChg>
        <pc:spChg chg="add mod">
          <ac:chgData name="Jean-Luc Lemire" userId="62ae3f045173b3ed" providerId="LiveId" clId="{71585C81-4EC4-4786-BE47-85FFEDD14DDF}" dt="2018-03-26T20:53:10.816" v="579" actId="1037"/>
          <ac:spMkLst>
            <pc:docMk/>
            <pc:sldMk cId="595516193" sldId="284"/>
            <ac:spMk id="26" creationId="{55DFE463-33A5-404C-8A68-01DC7C9A3964}"/>
          </ac:spMkLst>
        </pc:spChg>
        <pc:spChg chg="add mod">
          <ac:chgData name="Jean-Luc Lemire" userId="62ae3f045173b3ed" providerId="LiveId" clId="{71585C81-4EC4-4786-BE47-85FFEDD14DDF}" dt="2018-03-26T20:53:10.816" v="579" actId="1037"/>
          <ac:spMkLst>
            <pc:docMk/>
            <pc:sldMk cId="595516193" sldId="284"/>
            <ac:spMk id="27" creationId="{5E8C094A-ED91-42DF-B535-BC11C75F949D}"/>
          </ac:spMkLst>
        </pc:spChg>
      </pc:sldChg>
      <pc:sldChg chg="modSp">
        <pc:chgData name="Jean-Luc Lemire" userId="62ae3f045173b3ed" providerId="LiveId" clId="{71585C81-4EC4-4786-BE47-85FFEDD14DDF}" dt="2018-03-26T20:58:08.675" v="586" actId="313"/>
        <pc:sldMkLst>
          <pc:docMk/>
          <pc:sldMk cId="2967141044" sldId="285"/>
        </pc:sldMkLst>
        <pc:spChg chg="mod">
          <ac:chgData name="Jean-Luc Lemire" userId="62ae3f045173b3ed" providerId="LiveId" clId="{71585C81-4EC4-4786-BE47-85FFEDD14DDF}" dt="2018-03-26T20:58:08.675" v="586" actId="313"/>
          <ac:spMkLst>
            <pc:docMk/>
            <pc:sldMk cId="2967141044" sldId="285"/>
            <ac:spMk id="2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17:48:04.895" v="156"/>
          <ac:spMkLst>
            <pc:docMk/>
            <pc:sldMk cId="2967141044" sldId="285"/>
            <ac:spMk id="5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20:53:49.749" v="581"/>
          <ac:spMkLst>
            <pc:docMk/>
            <pc:sldMk cId="2967141044" sldId="285"/>
            <ac:spMk id="26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20:54:02.611" v="585"/>
          <ac:spMkLst>
            <pc:docMk/>
            <pc:sldMk cId="2967141044" sldId="285"/>
            <ac:spMk id="40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20:53:53.196" v="582"/>
          <ac:spMkLst>
            <pc:docMk/>
            <pc:sldMk cId="2967141044" sldId="285"/>
            <ac:spMk id="54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20:53:55.662" v="583"/>
          <ac:spMkLst>
            <pc:docMk/>
            <pc:sldMk cId="2967141044" sldId="285"/>
            <ac:spMk id="55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20:53:58.802" v="584"/>
          <ac:spMkLst>
            <pc:docMk/>
            <pc:sldMk cId="2967141044" sldId="285"/>
            <ac:spMk id="56" creationId="{00000000-0000-0000-0000-000000000000}"/>
          </ac:spMkLst>
        </pc:spChg>
      </pc:sldChg>
      <pc:sldChg chg="modSp">
        <pc:chgData name="Jean-Luc Lemire" userId="62ae3f045173b3ed" providerId="LiveId" clId="{71585C81-4EC4-4786-BE47-85FFEDD14DDF}" dt="2018-03-26T20:59:47.867" v="599" actId="790"/>
        <pc:sldMkLst>
          <pc:docMk/>
          <pc:sldMk cId="2423376692" sldId="286"/>
        </pc:sldMkLst>
        <pc:spChg chg="mod">
          <ac:chgData name="Jean-Luc Lemire" userId="62ae3f045173b3ed" providerId="LiveId" clId="{71585C81-4EC4-4786-BE47-85FFEDD14DDF}" dt="2018-03-26T20:59:47.867" v="599" actId="790"/>
          <ac:spMkLst>
            <pc:docMk/>
            <pc:sldMk cId="2423376692" sldId="286"/>
            <ac:spMk id="2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17:48:10.373" v="157"/>
          <ac:spMkLst>
            <pc:docMk/>
            <pc:sldMk cId="2423376692" sldId="286"/>
            <ac:spMk id="4" creationId="{00000000-0000-0000-0000-000000000000}"/>
          </ac:spMkLst>
        </pc:spChg>
      </pc:sldChg>
      <pc:sldChg chg="modSp">
        <pc:chgData name="Jean-Luc Lemire" userId="62ae3f045173b3ed" providerId="LiveId" clId="{71585C81-4EC4-4786-BE47-85FFEDD14DDF}" dt="2018-03-26T21:00:25.974" v="613" actId="20577"/>
        <pc:sldMkLst>
          <pc:docMk/>
          <pc:sldMk cId="1237934272" sldId="287"/>
        </pc:sldMkLst>
        <pc:spChg chg="mod">
          <ac:chgData name="Jean-Luc Lemire" userId="62ae3f045173b3ed" providerId="LiveId" clId="{71585C81-4EC4-4786-BE47-85FFEDD14DDF}" dt="2018-03-26T21:00:02.659" v="602" actId="790"/>
          <ac:spMkLst>
            <pc:docMk/>
            <pc:sldMk cId="1237934272" sldId="287"/>
            <ac:spMk id="2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17:48:16.929" v="158"/>
          <ac:spMkLst>
            <pc:docMk/>
            <pc:sldMk cId="1237934272" sldId="287"/>
            <ac:spMk id="5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21:00:07.172" v="606" actId="20577"/>
          <ac:spMkLst>
            <pc:docMk/>
            <pc:sldMk cId="1237934272" sldId="287"/>
            <ac:spMk id="59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21:00:25.974" v="613" actId="20577"/>
          <ac:spMkLst>
            <pc:docMk/>
            <pc:sldMk cId="1237934272" sldId="287"/>
            <ac:spMk id="60" creationId="{00000000-0000-0000-0000-000000000000}"/>
          </ac:spMkLst>
        </pc:spChg>
      </pc:sldChg>
      <pc:sldChg chg="modSp">
        <pc:chgData name="Jean-Luc Lemire" userId="62ae3f045173b3ed" providerId="LiveId" clId="{71585C81-4EC4-4786-BE47-85FFEDD14DDF}" dt="2018-03-26T21:03:47.961" v="652" actId="790"/>
        <pc:sldMkLst>
          <pc:docMk/>
          <pc:sldMk cId="3664291806" sldId="288"/>
        </pc:sldMkLst>
        <pc:spChg chg="mod">
          <ac:chgData name="Jean-Luc Lemire" userId="62ae3f045173b3ed" providerId="LiveId" clId="{71585C81-4EC4-4786-BE47-85FFEDD14DDF}" dt="2018-03-26T21:02:44.600" v="620" actId="790"/>
          <ac:spMkLst>
            <pc:docMk/>
            <pc:sldMk cId="3664291806" sldId="288"/>
            <ac:spMk id="2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17:48:22.023" v="159"/>
          <ac:spMkLst>
            <pc:docMk/>
            <pc:sldMk cId="3664291806" sldId="288"/>
            <ac:spMk id="4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21:02:34.847" v="618"/>
          <ac:spMkLst>
            <pc:docMk/>
            <pc:sldMk cId="3664291806" sldId="288"/>
            <ac:spMk id="15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21:02:38.239" v="619"/>
          <ac:spMkLst>
            <pc:docMk/>
            <pc:sldMk cId="3664291806" sldId="288"/>
            <ac:spMk id="16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21:02:31.671" v="617"/>
          <ac:spMkLst>
            <pc:docMk/>
            <pc:sldMk cId="3664291806" sldId="288"/>
            <ac:spMk id="17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21:03:47.961" v="652" actId="790"/>
          <ac:spMkLst>
            <pc:docMk/>
            <pc:sldMk cId="3664291806" sldId="288"/>
            <ac:spMk id="21" creationId="{00000000-0000-0000-0000-000000000000}"/>
          </ac:spMkLst>
        </pc:spChg>
      </pc:sldChg>
      <pc:sldChg chg="modSp">
        <pc:chgData name="Jean-Luc Lemire" userId="62ae3f045173b3ed" providerId="LiveId" clId="{71585C81-4EC4-4786-BE47-85FFEDD14DDF}" dt="2018-03-26T21:04:32.659" v="660" actId="790"/>
        <pc:sldMkLst>
          <pc:docMk/>
          <pc:sldMk cId="3412992709" sldId="289"/>
        </pc:sldMkLst>
        <pc:spChg chg="mod">
          <ac:chgData name="Jean-Luc Lemire" userId="62ae3f045173b3ed" providerId="LiveId" clId="{71585C81-4EC4-4786-BE47-85FFEDD14DDF}" dt="2018-03-26T21:04:32.659" v="660" actId="790"/>
          <ac:spMkLst>
            <pc:docMk/>
            <pc:sldMk cId="3412992709" sldId="289"/>
            <ac:spMk id="2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17:48:27.553" v="160"/>
          <ac:spMkLst>
            <pc:docMk/>
            <pc:sldMk cId="3412992709" sldId="289"/>
            <ac:spMk id="5" creationId="{00000000-0000-0000-0000-000000000000}"/>
          </ac:spMkLst>
        </pc:spChg>
      </pc:sldChg>
      <pc:sldChg chg="modSp">
        <pc:chgData name="Jean-Luc Lemire" userId="62ae3f045173b3ed" providerId="LiveId" clId="{71585C81-4EC4-4786-BE47-85FFEDD14DDF}" dt="2018-03-26T21:05:39.813" v="683" actId="20577"/>
        <pc:sldMkLst>
          <pc:docMk/>
          <pc:sldMk cId="470361079" sldId="290"/>
        </pc:sldMkLst>
        <pc:spChg chg="mod">
          <ac:chgData name="Jean-Luc Lemire" userId="62ae3f045173b3ed" providerId="LiveId" clId="{71585C81-4EC4-4786-BE47-85FFEDD14DDF}" dt="2018-03-26T21:05:39.813" v="683" actId="20577"/>
          <ac:spMkLst>
            <pc:docMk/>
            <pc:sldMk cId="470361079" sldId="290"/>
            <ac:spMk id="2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17:48:34.402" v="161"/>
          <ac:spMkLst>
            <pc:docMk/>
            <pc:sldMk cId="470361079" sldId="290"/>
            <ac:spMk id="5" creationId="{00000000-0000-0000-0000-000000000000}"/>
          </ac:spMkLst>
        </pc:spChg>
      </pc:sldChg>
      <pc:sldChg chg="modSp">
        <pc:chgData name="Jean-Luc Lemire" userId="62ae3f045173b3ed" providerId="LiveId" clId="{71585C81-4EC4-4786-BE47-85FFEDD14DDF}" dt="2018-03-26T21:03:06.047" v="630" actId="790"/>
        <pc:sldMkLst>
          <pc:docMk/>
          <pc:sldMk cId="2852366237" sldId="291"/>
        </pc:sldMkLst>
        <pc:spChg chg="mod">
          <ac:chgData name="Jean-Luc Lemire" userId="62ae3f045173b3ed" providerId="LiveId" clId="{71585C81-4EC4-4786-BE47-85FFEDD14DDF}" dt="2018-03-26T21:03:06.047" v="630" actId="790"/>
          <ac:spMkLst>
            <pc:docMk/>
            <pc:sldMk cId="2852366237" sldId="291"/>
            <ac:spMk id="2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17:48:40.352" v="162"/>
          <ac:spMkLst>
            <pc:docMk/>
            <pc:sldMk cId="2852366237" sldId="291"/>
            <ac:spMk id="5" creationId="{00000000-0000-0000-0000-000000000000}"/>
          </ac:spMkLst>
        </pc:spChg>
      </pc:sldChg>
      <pc:sldChg chg="modSp">
        <pc:chgData name="Jean-Luc Lemire" userId="62ae3f045173b3ed" providerId="LiveId" clId="{71585C81-4EC4-4786-BE47-85FFEDD14DDF}" dt="2018-03-26T21:09:30.950" v="766" actId="20577"/>
        <pc:sldMkLst>
          <pc:docMk/>
          <pc:sldMk cId="4185770630" sldId="292"/>
        </pc:sldMkLst>
        <pc:spChg chg="mod">
          <ac:chgData name="Jean-Luc Lemire" userId="62ae3f045173b3ed" providerId="LiveId" clId="{71585C81-4EC4-4786-BE47-85FFEDD14DDF}" dt="2018-03-26T21:03:21.703" v="642" actId="790"/>
          <ac:spMkLst>
            <pc:docMk/>
            <pc:sldMk cId="4185770630" sldId="292"/>
            <ac:spMk id="2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17:48:45.770" v="163"/>
          <ac:spMkLst>
            <pc:docMk/>
            <pc:sldMk cId="4185770630" sldId="292"/>
            <ac:spMk id="4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21:09:30.950" v="766" actId="20577"/>
          <ac:spMkLst>
            <pc:docMk/>
            <pc:sldMk cId="4185770630" sldId="292"/>
            <ac:spMk id="47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21:08:58.830" v="717"/>
          <ac:spMkLst>
            <pc:docMk/>
            <pc:sldMk cId="4185770630" sldId="292"/>
            <ac:spMk id="48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21:09:22.178" v="748" actId="790"/>
          <ac:spMkLst>
            <pc:docMk/>
            <pc:sldMk cId="4185770630" sldId="292"/>
            <ac:spMk id="49" creationId="{00000000-0000-0000-0000-000000000000}"/>
          </ac:spMkLst>
        </pc:spChg>
      </pc:sldChg>
      <pc:sldChg chg="modSp">
        <pc:chgData name="Jean-Luc Lemire" userId="62ae3f045173b3ed" providerId="LiveId" clId="{71585C81-4EC4-4786-BE47-85FFEDD14DDF}" dt="2018-03-26T21:06:05.308" v="695" actId="790"/>
        <pc:sldMkLst>
          <pc:docMk/>
          <pc:sldMk cId="2572828981" sldId="293"/>
        </pc:sldMkLst>
        <pc:spChg chg="mod">
          <ac:chgData name="Jean-Luc Lemire" userId="62ae3f045173b3ed" providerId="LiveId" clId="{71585C81-4EC4-4786-BE47-85FFEDD14DDF}" dt="2018-03-26T21:06:05.308" v="695" actId="790"/>
          <ac:spMkLst>
            <pc:docMk/>
            <pc:sldMk cId="2572828981" sldId="293"/>
            <ac:spMk id="2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17:48:53.856" v="164"/>
          <ac:spMkLst>
            <pc:docMk/>
            <pc:sldMk cId="2572828981" sldId="293"/>
            <ac:spMk id="5" creationId="{00000000-0000-0000-0000-000000000000}"/>
          </ac:spMkLst>
        </pc:spChg>
      </pc:sldChg>
      <pc:sldChg chg="modSp">
        <pc:chgData name="Jean-Luc Lemire" userId="62ae3f045173b3ed" providerId="LiveId" clId="{71585C81-4EC4-4786-BE47-85FFEDD14DDF}" dt="2018-03-26T21:06:23.047" v="716" actId="20577"/>
        <pc:sldMkLst>
          <pc:docMk/>
          <pc:sldMk cId="244296594" sldId="294"/>
        </pc:sldMkLst>
        <pc:spChg chg="mod">
          <ac:chgData name="Jean-Luc Lemire" userId="62ae3f045173b3ed" providerId="LiveId" clId="{71585C81-4EC4-4786-BE47-85FFEDD14DDF}" dt="2018-03-26T21:06:23.047" v="716" actId="20577"/>
          <ac:spMkLst>
            <pc:docMk/>
            <pc:sldMk cId="244296594" sldId="294"/>
            <ac:spMk id="2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17:49:06.915" v="165"/>
          <ac:spMkLst>
            <pc:docMk/>
            <pc:sldMk cId="244296594" sldId="294"/>
            <ac:spMk id="5" creationId="{00000000-0000-0000-0000-000000000000}"/>
          </ac:spMkLst>
        </pc:spChg>
      </pc:sldChg>
      <pc:sldChg chg="modSp">
        <pc:chgData name="Jean-Luc Lemire" userId="62ae3f045173b3ed" providerId="LiveId" clId="{71585C81-4EC4-4786-BE47-85FFEDD14DDF}" dt="2018-03-26T21:11:13.999" v="787" actId="790"/>
        <pc:sldMkLst>
          <pc:docMk/>
          <pc:sldMk cId="1237276461" sldId="295"/>
        </pc:sldMkLst>
        <pc:spChg chg="mod">
          <ac:chgData name="Jean-Luc Lemire" userId="62ae3f045173b3ed" providerId="LiveId" clId="{71585C81-4EC4-4786-BE47-85FFEDD14DDF}" dt="2018-03-26T21:11:13.999" v="787" actId="790"/>
          <ac:spMkLst>
            <pc:docMk/>
            <pc:sldMk cId="1237276461" sldId="295"/>
            <ac:spMk id="2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17:49:12.626" v="166"/>
          <ac:spMkLst>
            <pc:docMk/>
            <pc:sldMk cId="1237276461" sldId="295"/>
            <ac:spMk id="5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21:11:02.058" v="786" actId="20577"/>
          <ac:spMkLst>
            <pc:docMk/>
            <pc:sldMk cId="1237276461" sldId="295"/>
            <ac:spMk id="23" creationId="{00000000-0000-0000-0000-000000000000}"/>
          </ac:spMkLst>
        </pc:spChg>
      </pc:sldChg>
      <pc:sldChg chg="addSp delSp">
        <pc:chgData name="Jean-Luc Lemire" userId="62ae3f045173b3ed" providerId="LiveId" clId="{71585C81-4EC4-4786-BE47-85FFEDD14DDF}" dt="2018-03-26T17:49:42.645" v="171"/>
        <pc:sldMkLst>
          <pc:docMk/>
          <pc:sldMk cId="1093011816" sldId="296"/>
        </pc:sldMkLst>
        <pc:spChg chg="add del">
          <ac:chgData name="Jean-Luc Lemire" userId="62ae3f045173b3ed" providerId="LiveId" clId="{71585C81-4EC4-4786-BE47-85FFEDD14DDF}" dt="2018-03-26T17:49:22.215" v="168"/>
          <ac:spMkLst>
            <pc:docMk/>
            <pc:sldMk cId="1093011816" sldId="296"/>
            <ac:spMk id="3" creationId="{28F676C4-896D-46ED-B07F-B4D970C1CE3A}"/>
          </ac:spMkLst>
        </pc:spChg>
        <pc:spChg chg="add del">
          <ac:chgData name="Jean-Luc Lemire" userId="62ae3f045173b3ed" providerId="LiveId" clId="{71585C81-4EC4-4786-BE47-85FFEDD14DDF}" dt="2018-03-26T17:49:34.272" v="170" actId="478"/>
          <ac:spMkLst>
            <pc:docMk/>
            <pc:sldMk cId="1093011816" sldId="296"/>
            <ac:spMk id="4" creationId="{67B83321-8ABC-49AC-821A-1C04BDF6CAF9}"/>
          </ac:spMkLst>
        </pc:spChg>
        <pc:spChg chg="add">
          <ac:chgData name="Jean-Luc Lemire" userId="62ae3f045173b3ed" providerId="LiveId" clId="{71585C81-4EC4-4786-BE47-85FFEDD14DDF}" dt="2018-03-26T17:49:42.645" v="171"/>
          <ac:spMkLst>
            <pc:docMk/>
            <pc:sldMk cId="1093011816" sldId="296"/>
            <ac:spMk id="89" creationId="{09F9941A-28AC-469D-B986-DEA7390CD435}"/>
          </ac:spMkLst>
        </pc:spChg>
      </pc:sldChg>
      <pc:sldChg chg="addSp delSp modSp">
        <pc:chgData name="Jean-Luc Lemire" userId="62ae3f045173b3ed" providerId="LiveId" clId="{71585C81-4EC4-4786-BE47-85FFEDD14DDF}" dt="2018-03-26T17:50:02.038" v="174"/>
        <pc:sldMkLst>
          <pc:docMk/>
          <pc:sldMk cId="4193776963" sldId="297"/>
        </pc:sldMkLst>
        <pc:spChg chg="mod">
          <ac:chgData name="Jean-Luc Lemire" userId="62ae3f045173b3ed" providerId="LiveId" clId="{71585C81-4EC4-4786-BE47-85FFEDD14DDF}" dt="2018-03-26T17:50:02.038" v="174"/>
          <ac:spMkLst>
            <pc:docMk/>
            <pc:sldMk cId="4193776963" sldId="297"/>
            <ac:spMk id="4" creationId="{00000000-0000-0000-0000-000000000000}"/>
          </ac:spMkLst>
        </pc:spChg>
        <pc:spChg chg="add del">
          <ac:chgData name="Jean-Luc Lemire" userId="62ae3f045173b3ed" providerId="LiveId" clId="{71585C81-4EC4-4786-BE47-85FFEDD14DDF}" dt="2018-03-26T17:49:50.748" v="173"/>
          <ac:spMkLst>
            <pc:docMk/>
            <pc:sldMk cId="4193776963" sldId="297"/>
            <ac:spMk id="140" creationId="{468921C3-8554-4A1E-A34C-7A42CC6943CB}"/>
          </ac:spMkLst>
        </pc:spChg>
      </pc:sldChg>
      <pc:sldChg chg="modSp">
        <pc:chgData name="Jean-Luc Lemire" userId="62ae3f045173b3ed" providerId="LiveId" clId="{71585C81-4EC4-4786-BE47-85FFEDD14DDF}" dt="2018-03-26T17:50:11.742" v="175"/>
        <pc:sldMkLst>
          <pc:docMk/>
          <pc:sldMk cId="4178130879" sldId="298"/>
        </pc:sldMkLst>
        <pc:spChg chg="mod">
          <ac:chgData name="Jean-Luc Lemire" userId="62ae3f045173b3ed" providerId="LiveId" clId="{71585C81-4EC4-4786-BE47-85FFEDD14DDF}" dt="2018-03-26T17:50:11.742" v="175"/>
          <ac:spMkLst>
            <pc:docMk/>
            <pc:sldMk cId="4178130879" sldId="298"/>
            <ac:spMk id="27" creationId="{00000000-0000-0000-0000-000000000000}"/>
          </ac:spMkLst>
        </pc:spChg>
      </pc:sldChg>
      <pc:sldChg chg="addSp modSp">
        <pc:chgData name="Jean-Luc Lemire" userId="62ae3f045173b3ed" providerId="LiveId" clId="{71585C81-4EC4-4786-BE47-85FFEDD14DDF}" dt="2018-03-26T17:52:54.570" v="193" actId="552"/>
        <pc:sldMkLst>
          <pc:docMk/>
          <pc:sldMk cId="3177834579" sldId="299"/>
        </pc:sldMkLst>
        <pc:spChg chg="mod">
          <ac:chgData name="Jean-Luc Lemire" userId="62ae3f045173b3ed" providerId="LiveId" clId="{71585C81-4EC4-4786-BE47-85FFEDD14DDF}" dt="2018-03-26T17:50:21.535" v="176"/>
          <ac:spMkLst>
            <pc:docMk/>
            <pc:sldMk cId="3177834579" sldId="299"/>
            <ac:spMk id="4" creationId="{00000000-0000-0000-0000-000000000000}"/>
          </ac:spMkLst>
        </pc:spChg>
        <pc:picChg chg="mod">
          <ac:chgData name="Jean-Luc Lemire" userId="62ae3f045173b3ed" providerId="LiveId" clId="{71585C81-4EC4-4786-BE47-85FFEDD14DDF}" dt="2018-03-26T17:52:54.570" v="193" actId="552"/>
          <ac:picMkLst>
            <pc:docMk/>
            <pc:sldMk cId="3177834579" sldId="299"/>
            <ac:picMk id="6" creationId="{00000000-0000-0000-0000-000000000000}"/>
          </ac:picMkLst>
        </pc:picChg>
        <pc:picChg chg="mod">
          <ac:chgData name="Jean-Luc Lemire" userId="62ae3f045173b3ed" providerId="LiveId" clId="{71585C81-4EC4-4786-BE47-85FFEDD14DDF}" dt="2018-03-26T17:52:00.274" v="180" actId="552"/>
          <ac:picMkLst>
            <pc:docMk/>
            <pc:sldMk cId="3177834579" sldId="299"/>
            <ac:picMk id="13" creationId="{00000000-0000-0000-0000-000000000000}"/>
          </ac:picMkLst>
        </pc:picChg>
        <pc:picChg chg="mod">
          <ac:chgData name="Jean-Luc Lemire" userId="62ae3f045173b3ed" providerId="LiveId" clId="{71585C81-4EC4-4786-BE47-85FFEDD14DDF}" dt="2018-03-26T17:52:06.389" v="181" actId="553"/>
          <ac:picMkLst>
            <pc:docMk/>
            <pc:sldMk cId="3177834579" sldId="299"/>
            <ac:picMk id="14" creationId="{00000000-0000-0000-0000-000000000000}"/>
          </ac:picMkLst>
        </pc:picChg>
        <pc:picChg chg="mod">
          <ac:chgData name="Jean-Luc Lemire" userId="62ae3f045173b3ed" providerId="LiveId" clId="{71585C81-4EC4-4786-BE47-85FFEDD14DDF}" dt="2018-03-26T17:52:54.570" v="193" actId="552"/>
          <ac:picMkLst>
            <pc:docMk/>
            <pc:sldMk cId="3177834579" sldId="299"/>
            <ac:picMk id="15" creationId="{00000000-0000-0000-0000-000000000000}"/>
          </ac:picMkLst>
        </pc:picChg>
        <pc:picChg chg="mod">
          <ac:chgData name="Jean-Luc Lemire" userId="62ae3f045173b3ed" providerId="LiveId" clId="{71585C81-4EC4-4786-BE47-85FFEDD14DDF}" dt="2018-03-26T17:52:06.389" v="181" actId="553"/>
          <ac:picMkLst>
            <pc:docMk/>
            <pc:sldMk cId="3177834579" sldId="299"/>
            <ac:picMk id="16" creationId="{00000000-0000-0000-0000-000000000000}"/>
          </ac:picMkLst>
        </pc:picChg>
        <pc:picChg chg="mod">
          <ac:chgData name="Jean-Luc Lemire" userId="62ae3f045173b3ed" providerId="LiveId" clId="{71585C81-4EC4-4786-BE47-85FFEDD14DDF}" dt="2018-03-26T17:52:00.274" v="180" actId="552"/>
          <ac:picMkLst>
            <pc:docMk/>
            <pc:sldMk cId="3177834579" sldId="299"/>
            <ac:picMk id="17" creationId="{00000000-0000-0000-0000-000000000000}"/>
          </ac:picMkLst>
        </pc:picChg>
        <pc:picChg chg="add mod">
          <ac:chgData name="Jean-Luc Lemire" userId="62ae3f045173b3ed" providerId="LiveId" clId="{71585C81-4EC4-4786-BE47-85FFEDD14DDF}" dt="2018-03-26T17:52:54.570" v="193" actId="552"/>
          <ac:picMkLst>
            <pc:docMk/>
            <pc:sldMk cId="3177834579" sldId="299"/>
            <ac:picMk id="18" creationId="{2697BF59-FDFC-4C85-8A20-B6B7458387E4}"/>
          </ac:picMkLst>
        </pc:picChg>
      </pc:sldChg>
      <pc:sldChg chg="modSp">
        <pc:chgData name="Jean-Luc Lemire" userId="62ae3f045173b3ed" providerId="LiveId" clId="{71585C81-4EC4-4786-BE47-85FFEDD14DDF}" dt="2018-03-26T21:11:35.367" v="792" actId="20577"/>
        <pc:sldMkLst>
          <pc:docMk/>
          <pc:sldMk cId="3613132003" sldId="300"/>
        </pc:sldMkLst>
        <pc:spChg chg="mod">
          <ac:chgData name="Jean-Luc Lemire" userId="62ae3f045173b3ed" providerId="LiveId" clId="{71585C81-4EC4-4786-BE47-85FFEDD14DDF}" dt="2018-03-26T21:11:35.367" v="792" actId="20577"/>
          <ac:spMkLst>
            <pc:docMk/>
            <pc:sldMk cId="3613132003" sldId="300"/>
            <ac:spMk id="2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17:50:28.510" v="177"/>
          <ac:spMkLst>
            <pc:docMk/>
            <pc:sldMk cId="3613132003" sldId="300"/>
            <ac:spMk id="5" creationId="{00000000-0000-0000-0000-000000000000}"/>
          </ac:spMkLst>
        </pc:spChg>
      </pc:sldChg>
      <pc:sldChg chg="modSp">
        <pc:chgData name="Jean-Luc Lemire" userId="62ae3f045173b3ed" providerId="LiveId" clId="{71585C81-4EC4-4786-BE47-85FFEDD14DDF}" dt="2018-03-26T17:44:56.720" v="125"/>
        <pc:sldMkLst>
          <pc:docMk/>
          <pc:sldMk cId="3564856633" sldId="315"/>
        </pc:sldMkLst>
        <pc:spChg chg="mod">
          <ac:chgData name="Jean-Luc Lemire" userId="62ae3f045173b3ed" providerId="LiveId" clId="{71585C81-4EC4-4786-BE47-85FFEDD14DDF}" dt="2018-03-26T17:44:56.720" v="125"/>
          <ac:spMkLst>
            <pc:docMk/>
            <pc:sldMk cId="3564856633" sldId="315"/>
            <ac:spMk id="4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17:44:14.389" v="124" actId="14100"/>
          <ac:spMkLst>
            <pc:docMk/>
            <pc:sldMk cId="3564856633" sldId="315"/>
            <ac:spMk id="5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17:43:23.585" v="110" actId="1037"/>
          <ac:spMkLst>
            <pc:docMk/>
            <pc:sldMk cId="3564856633" sldId="315"/>
            <ac:spMk id="7" creationId="{00000000-0000-0000-0000-000000000000}"/>
          </ac:spMkLst>
        </pc:spChg>
      </pc:sldChg>
      <pc:sldChg chg="modSp">
        <pc:chgData name="Jean-Luc Lemire" userId="62ae3f045173b3ed" providerId="LiveId" clId="{71585C81-4EC4-4786-BE47-85FFEDD14DDF}" dt="2018-03-26T17:56:07" v="232" actId="20577"/>
        <pc:sldMkLst>
          <pc:docMk/>
          <pc:sldMk cId="3758394432" sldId="316"/>
        </pc:sldMkLst>
        <pc:spChg chg="mod">
          <ac:chgData name="Jean-Luc Lemire" userId="62ae3f045173b3ed" providerId="LiveId" clId="{71585C81-4EC4-4786-BE47-85FFEDD14DDF}" dt="2018-03-26T17:54:33.971" v="194"/>
          <ac:spMkLst>
            <pc:docMk/>
            <pc:sldMk cId="3758394432" sldId="316"/>
            <ac:spMk id="2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17:45:03.339" v="126"/>
          <ac:spMkLst>
            <pc:docMk/>
            <pc:sldMk cId="3758394432" sldId="316"/>
            <ac:spMk id="4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17:56:07" v="232" actId="20577"/>
          <ac:spMkLst>
            <pc:docMk/>
            <pc:sldMk cId="3758394432" sldId="316"/>
            <ac:spMk id="49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17:54:59.271" v="195"/>
          <ac:spMkLst>
            <pc:docMk/>
            <pc:sldMk cId="3758394432" sldId="316"/>
            <ac:spMk id="50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17:55:45.616" v="207" actId="20577"/>
          <ac:spMkLst>
            <pc:docMk/>
            <pc:sldMk cId="3758394432" sldId="316"/>
            <ac:spMk id="51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17:55:50.896" v="216" actId="20577"/>
          <ac:spMkLst>
            <pc:docMk/>
            <pc:sldMk cId="3758394432" sldId="316"/>
            <ac:spMk id="53" creationId="{00000000-0000-0000-0000-000000000000}"/>
          </ac:spMkLst>
        </pc:spChg>
      </pc:sldChg>
      <pc:sldChg chg="addSp delSp modSp">
        <pc:chgData name="Jean-Luc Lemire" userId="62ae3f045173b3ed" providerId="LiveId" clId="{71585C81-4EC4-4786-BE47-85FFEDD14DDF}" dt="2018-03-26T17:57:53.795" v="261"/>
        <pc:sldMkLst>
          <pc:docMk/>
          <pc:sldMk cId="2187586347" sldId="317"/>
        </pc:sldMkLst>
        <pc:spChg chg="mod">
          <ac:chgData name="Jean-Luc Lemire" userId="62ae3f045173b3ed" providerId="LiveId" clId="{71585C81-4EC4-4786-BE47-85FFEDD14DDF}" dt="2018-03-26T17:57:53.795" v="261"/>
          <ac:spMkLst>
            <pc:docMk/>
            <pc:sldMk cId="2187586347" sldId="317"/>
            <ac:spMk id="2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17:45:09.321" v="127"/>
          <ac:spMkLst>
            <pc:docMk/>
            <pc:sldMk cId="2187586347" sldId="317"/>
            <ac:spMk id="3" creationId="{00000000-0000-0000-0000-000000000000}"/>
          </ac:spMkLst>
        </pc:spChg>
        <pc:spChg chg="del">
          <ac:chgData name="Jean-Luc Lemire" userId="62ae3f045173b3ed" providerId="LiveId" clId="{71585C81-4EC4-4786-BE47-85FFEDD14DDF}" dt="2018-03-26T17:56:51.473" v="235" actId="478"/>
          <ac:spMkLst>
            <pc:docMk/>
            <pc:sldMk cId="2187586347" sldId="317"/>
            <ac:spMk id="5" creationId="{00000000-0000-0000-0000-000000000000}"/>
          </ac:spMkLst>
        </pc:spChg>
        <pc:spChg chg="del mod">
          <ac:chgData name="Jean-Luc Lemire" userId="62ae3f045173b3ed" providerId="LiveId" clId="{71585C81-4EC4-4786-BE47-85FFEDD14DDF}" dt="2018-03-26T17:56:51.473" v="235" actId="478"/>
          <ac:spMkLst>
            <pc:docMk/>
            <pc:sldMk cId="2187586347" sldId="317"/>
            <ac:spMk id="7" creationId="{00000000-0000-0000-0000-000000000000}"/>
          </ac:spMkLst>
        </pc:spChg>
        <pc:spChg chg="del">
          <ac:chgData name="Jean-Luc Lemire" userId="62ae3f045173b3ed" providerId="LiveId" clId="{71585C81-4EC4-4786-BE47-85FFEDD14DDF}" dt="2018-03-26T17:56:51.473" v="235" actId="478"/>
          <ac:spMkLst>
            <pc:docMk/>
            <pc:sldMk cId="2187586347" sldId="317"/>
            <ac:spMk id="9" creationId="{00000000-0000-0000-0000-000000000000}"/>
          </ac:spMkLst>
        </pc:spChg>
        <pc:spChg chg="del">
          <ac:chgData name="Jean-Luc Lemire" userId="62ae3f045173b3ed" providerId="LiveId" clId="{71585C81-4EC4-4786-BE47-85FFEDD14DDF}" dt="2018-03-26T17:56:51.473" v="235" actId="478"/>
          <ac:spMkLst>
            <pc:docMk/>
            <pc:sldMk cId="2187586347" sldId="317"/>
            <ac:spMk id="10" creationId="{00000000-0000-0000-0000-000000000000}"/>
          </ac:spMkLst>
        </pc:spChg>
        <pc:spChg chg="del">
          <ac:chgData name="Jean-Luc Lemire" userId="62ae3f045173b3ed" providerId="LiveId" clId="{71585C81-4EC4-4786-BE47-85FFEDD14DDF}" dt="2018-03-26T17:56:51.473" v="235" actId="478"/>
          <ac:spMkLst>
            <pc:docMk/>
            <pc:sldMk cId="2187586347" sldId="317"/>
            <ac:spMk id="11" creationId="{00000000-0000-0000-0000-000000000000}"/>
          </ac:spMkLst>
        </pc:spChg>
        <pc:spChg chg="del">
          <ac:chgData name="Jean-Luc Lemire" userId="62ae3f045173b3ed" providerId="LiveId" clId="{71585C81-4EC4-4786-BE47-85FFEDD14DDF}" dt="2018-03-26T17:56:51.473" v="235" actId="478"/>
          <ac:spMkLst>
            <pc:docMk/>
            <pc:sldMk cId="2187586347" sldId="317"/>
            <ac:spMk id="13" creationId="{00000000-0000-0000-0000-000000000000}"/>
          </ac:spMkLst>
        </pc:spChg>
        <pc:spChg chg="del">
          <ac:chgData name="Jean-Luc Lemire" userId="62ae3f045173b3ed" providerId="LiveId" clId="{71585C81-4EC4-4786-BE47-85FFEDD14DDF}" dt="2018-03-26T17:56:51.473" v="235" actId="478"/>
          <ac:spMkLst>
            <pc:docMk/>
            <pc:sldMk cId="2187586347" sldId="317"/>
            <ac:spMk id="14" creationId="{00000000-0000-0000-0000-000000000000}"/>
          </ac:spMkLst>
        </pc:spChg>
        <pc:spChg chg="del">
          <ac:chgData name="Jean-Luc Lemire" userId="62ae3f045173b3ed" providerId="LiveId" clId="{71585C81-4EC4-4786-BE47-85FFEDD14DDF}" dt="2018-03-26T17:56:51.473" v="235" actId="478"/>
          <ac:spMkLst>
            <pc:docMk/>
            <pc:sldMk cId="2187586347" sldId="317"/>
            <ac:spMk id="15" creationId="{00000000-0000-0000-0000-000000000000}"/>
          </ac:spMkLst>
        </pc:spChg>
        <pc:spChg chg="del">
          <ac:chgData name="Jean-Luc Lemire" userId="62ae3f045173b3ed" providerId="LiveId" clId="{71585C81-4EC4-4786-BE47-85FFEDD14DDF}" dt="2018-03-26T17:56:51.473" v="235" actId="478"/>
          <ac:spMkLst>
            <pc:docMk/>
            <pc:sldMk cId="2187586347" sldId="317"/>
            <ac:spMk id="17" creationId="{00000000-0000-0000-0000-000000000000}"/>
          </ac:spMkLst>
        </pc:spChg>
        <pc:spChg chg="del">
          <ac:chgData name="Jean-Luc Lemire" userId="62ae3f045173b3ed" providerId="LiveId" clId="{71585C81-4EC4-4786-BE47-85FFEDD14DDF}" dt="2018-03-26T17:56:51.473" v="235" actId="478"/>
          <ac:spMkLst>
            <pc:docMk/>
            <pc:sldMk cId="2187586347" sldId="317"/>
            <ac:spMk id="18" creationId="{00000000-0000-0000-0000-000000000000}"/>
          </ac:spMkLst>
        </pc:spChg>
        <pc:spChg chg="del">
          <ac:chgData name="Jean-Luc Lemire" userId="62ae3f045173b3ed" providerId="LiveId" clId="{71585C81-4EC4-4786-BE47-85FFEDD14DDF}" dt="2018-03-26T17:56:51.473" v="235" actId="478"/>
          <ac:spMkLst>
            <pc:docMk/>
            <pc:sldMk cId="2187586347" sldId="317"/>
            <ac:spMk id="19" creationId="{00000000-0000-0000-0000-000000000000}"/>
          </ac:spMkLst>
        </pc:spChg>
        <pc:spChg chg="del">
          <ac:chgData name="Jean-Luc Lemire" userId="62ae3f045173b3ed" providerId="LiveId" clId="{71585C81-4EC4-4786-BE47-85FFEDD14DDF}" dt="2018-03-26T17:56:51.473" v="235" actId="478"/>
          <ac:spMkLst>
            <pc:docMk/>
            <pc:sldMk cId="2187586347" sldId="317"/>
            <ac:spMk id="21" creationId="{00000000-0000-0000-0000-000000000000}"/>
          </ac:spMkLst>
        </pc:spChg>
        <pc:spChg chg="del">
          <ac:chgData name="Jean-Luc Lemire" userId="62ae3f045173b3ed" providerId="LiveId" clId="{71585C81-4EC4-4786-BE47-85FFEDD14DDF}" dt="2018-03-26T17:56:51.473" v="235" actId="478"/>
          <ac:spMkLst>
            <pc:docMk/>
            <pc:sldMk cId="2187586347" sldId="317"/>
            <ac:spMk id="23" creationId="{00000000-0000-0000-0000-000000000000}"/>
          </ac:spMkLst>
        </pc:spChg>
        <pc:spChg chg="del">
          <ac:chgData name="Jean-Luc Lemire" userId="62ae3f045173b3ed" providerId="LiveId" clId="{71585C81-4EC4-4786-BE47-85FFEDD14DDF}" dt="2018-03-26T17:56:51.473" v="235" actId="478"/>
          <ac:spMkLst>
            <pc:docMk/>
            <pc:sldMk cId="2187586347" sldId="317"/>
            <ac:spMk id="25" creationId="{00000000-0000-0000-0000-000000000000}"/>
          </ac:spMkLst>
        </pc:spChg>
        <pc:spChg chg="del">
          <ac:chgData name="Jean-Luc Lemire" userId="62ae3f045173b3ed" providerId="LiveId" clId="{71585C81-4EC4-4786-BE47-85FFEDD14DDF}" dt="2018-03-26T17:56:51.473" v="235" actId="478"/>
          <ac:spMkLst>
            <pc:docMk/>
            <pc:sldMk cId="2187586347" sldId="317"/>
            <ac:spMk id="27" creationId="{00000000-0000-0000-0000-000000000000}"/>
          </ac:spMkLst>
        </pc:spChg>
        <pc:spChg chg="del">
          <ac:chgData name="Jean-Luc Lemire" userId="62ae3f045173b3ed" providerId="LiveId" clId="{71585C81-4EC4-4786-BE47-85FFEDD14DDF}" dt="2018-03-26T17:56:51.473" v="235" actId="478"/>
          <ac:spMkLst>
            <pc:docMk/>
            <pc:sldMk cId="2187586347" sldId="317"/>
            <ac:spMk id="29" creationId="{00000000-0000-0000-0000-000000000000}"/>
          </ac:spMkLst>
        </pc:spChg>
        <pc:spChg chg="del">
          <ac:chgData name="Jean-Luc Lemire" userId="62ae3f045173b3ed" providerId="LiveId" clId="{71585C81-4EC4-4786-BE47-85FFEDD14DDF}" dt="2018-03-26T17:56:51.473" v="235" actId="478"/>
          <ac:spMkLst>
            <pc:docMk/>
            <pc:sldMk cId="2187586347" sldId="317"/>
            <ac:spMk id="31" creationId="{00000000-0000-0000-0000-000000000000}"/>
          </ac:spMkLst>
        </pc:spChg>
        <pc:spChg chg="del">
          <ac:chgData name="Jean-Luc Lemire" userId="62ae3f045173b3ed" providerId="LiveId" clId="{71585C81-4EC4-4786-BE47-85FFEDD14DDF}" dt="2018-03-26T17:56:51.473" v="235" actId="478"/>
          <ac:spMkLst>
            <pc:docMk/>
            <pc:sldMk cId="2187586347" sldId="317"/>
            <ac:spMk id="33" creationId="{00000000-0000-0000-0000-000000000000}"/>
          </ac:spMkLst>
        </pc:spChg>
        <pc:spChg chg="del">
          <ac:chgData name="Jean-Luc Lemire" userId="62ae3f045173b3ed" providerId="LiveId" clId="{71585C81-4EC4-4786-BE47-85FFEDD14DDF}" dt="2018-03-26T17:56:51.473" v="235" actId="478"/>
          <ac:spMkLst>
            <pc:docMk/>
            <pc:sldMk cId="2187586347" sldId="317"/>
            <ac:spMk id="35" creationId="{00000000-0000-0000-0000-000000000000}"/>
          </ac:spMkLst>
        </pc:spChg>
        <pc:spChg chg="del mod">
          <ac:chgData name="Jean-Luc Lemire" userId="62ae3f045173b3ed" providerId="LiveId" clId="{71585C81-4EC4-4786-BE47-85FFEDD14DDF}" dt="2018-03-26T17:57:02.558" v="237" actId="478"/>
          <ac:spMkLst>
            <pc:docMk/>
            <pc:sldMk cId="2187586347" sldId="317"/>
            <ac:spMk id="37" creationId="{00000000-0000-0000-0000-000000000000}"/>
          </ac:spMkLst>
        </pc:spChg>
        <pc:spChg chg="del">
          <ac:chgData name="Jean-Luc Lemire" userId="62ae3f045173b3ed" providerId="LiveId" clId="{71585C81-4EC4-4786-BE47-85FFEDD14DDF}" dt="2018-03-26T17:56:51.473" v="235" actId="478"/>
          <ac:spMkLst>
            <pc:docMk/>
            <pc:sldMk cId="2187586347" sldId="317"/>
            <ac:spMk id="39" creationId="{00000000-0000-0000-0000-000000000000}"/>
          </ac:spMkLst>
        </pc:spChg>
        <pc:spChg chg="del">
          <ac:chgData name="Jean-Luc Lemire" userId="62ae3f045173b3ed" providerId="LiveId" clId="{71585C81-4EC4-4786-BE47-85FFEDD14DDF}" dt="2018-03-26T17:57:02.558" v="237" actId="478"/>
          <ac:spMkLst>
            <pc:docMk/>
            <pc:sldMk cId="2187586347" sldId="317"/>
            <ac:spMk id="41" creationId="{00000000-0000-0000-0000-000000000000}"/>
          </ac:spMkLst>
        </pc:spChg>
        <pc:spChg chg="del">
          <ac:chgData name="Jean-Luc Lemire" userId="62ae3f045173b3ed" providerId="LiveId" clId="{71585C81-4EC4-4786-BE47-85FFEDD14DDF}" dt="2018-03-26T17:56:51.473" v="235" actId="478"/>
          <ac:spMkLst>
            <pc:docMk/>
            <pc:sldMk cId="2187586347" sldId="317"/>
            <ac:spMk id="43" creationId="{00000000-0000-0000-0000-000000000000}"/>
          </ac:spMkLst>
        </pc:spChg>
        <pc:spChg chg="del">
          <ac:chgData name="Jean-Luc Lemire" userId="62ae3f045173b3ed" providerId="LiveId" clId="{71585C81-4EC4-4786-BE47-85FFEDD14DDF}" dt="2018-03-26T17:57:02.558" v="237" actId="478"/>
          <ac:spMkLst>
            <pc:docMk/>
            <pc:sldMk cId="2187586347" sldId="317"/>
            <ac:spMk id="45" creationId="{00000000-0000-0000-0000-000000000000}"/>
          </ac:spMkLst>
        </pc:spChg>
        <pc:spChg chg="add mod">
          <ac:chgData name="Jean-Luc Lemire" userId="62ae3f045173b3ed" providerId="LiveId" clId="{71585C81-4EC4-4786-BE47-85FFEDD14DDF}" dt="2018-03-26T17:57:31.984" v="260" actId="1038"/>
          <ac:spMkLst>
            <pc:docMk/>
            <pc:sldMk cId="2187586347" sldId="317"/>
            <ac:spMk id="46" creationId="{15F52443-8791-45BE-8EAC-9AD7F6AC7884}"/>
          </ac:spMkLst>
        </pc:spChg>
        <pc:spChg chg="del">
          <ac:chgData name="Jean-Luc Lemire" userId="62ae3f045173b3ed" providerId="LiveId" clId="{71585C81-4EC4-4786-BE47-85FFEDD14DDF}" dt="2018-03-26T17:56:51.473" v="235" actId="478"/>
          <ac:spMkLst>
            <pc:docMk/>
            <pc:sldMk cId="2187586347" sldId="317"/>
            <ac:spMk id="47" creationId="{00000000-0000-0000-0000-000000000000}"/>
          </ac:spMkLst>
        </pc:spChg>
        <pc:spChg chg="del">
          <ac:chgData name="Jean-Luc Lemire" userId="62ae3f045173b3ed" providerId="LiveId" clId="{71585C81-4EC4-4786-BE47-85FFEDD14DDF}" dt="2018-03-26T17:57:02.558" v="237" actId="478"/>
          <ac:spMkLst>
            <pc:docMk/>
            <pc:sldMk cId="2187586347" sldId="317"/>
            <ac:spMk id="49" creationId="{00000000-0000-0000-0000-000000000000}"/>
          </ac:spMkLst>
        </pc:spChg>
        <pc:spChg chg="add mod">
          <ac:chgData name="Jean-Luc Lemire" userId="62ae3f045173b3ed" providerId="LiveId" clId="{71585C81-4EC4-4786-BE47-85FFEDD14DDF}" dt="2018-03-26T17:57:31.984" v="260" actId="1038"/>
          <ac:spMkLst>
            <pc:docMk/>
            <pc:sldMk cId="2187586347" sldId="317"/>
            <ac:spMk id="50" creationId="{4CA1FC7D-F812-45FE-AAF0-C7BE6EE96145}"/>
          </ac:spMkLst>
        </pc:spChg>
        <pc:spChg chg="del">
          <ac:chgData name="Jean-Luc Lemire" userId="62ae3f045173b3ed" providerId="LiveId" clId="{71585C81-4EC4-4786-BE47-85FFEDD14DDF}" dt="2018-03-26T17:56:51.473" v="235" actId="478"/>
          <ac:spMkLst>
            <pc:docMk/>
            <pc:sldMk cId="2187586347" sldId="317"/>
            <ac:spMk id="51" creationId="{00000000-0000-0000-0000-000000000000}"/>
          </ac:spMkLst>
        </pc:spChg>
        <pc:spChg chg="add mod">
          <ac:chgData name="Jean-Luc Lemire" userId="62ae3f045173b3ed" providerId="LiveId" clId="{71585C81-4EC4-4786-BE47-85FFEDD14DDF}" dt="2018-03-26T17:57:31.984" v="260" actId="1038"/>
          <ac:spMkLst>
            <pc:docMk/>
            <pc:sldMk cId="2187586347" sldId="317"/>
            <ac:spMk id="54" creationId="{940E9010-03F4-4E62-9592-E254FF2D032D}"/>
          </ac:spMkLst>
        </pc:spChg>
        <pc:spChg chg="add mod">
          <ac:chgData name="Jean-Luc Lemire" userId="62ae3f045173b3ed" providerId="LiveId" clId="{71585C81-4EC4-4786-BE47-85FFEDD14DDF}" dt="2018-03-26T17:57:31.984" v="260" actId="1038"/>
          <ac:spMkLst>
            <pc:docMk/>
            <pc:sldMk cId="2187586347" sldId="317"/>
            <ac:spMk id="55" creationId="{52C4BFD4-E2CB-46DF-BC8D-239A5DF14536}"/>
          </ac:spMkLst>
        </pc:spChg>
        <pc:spChg chg="add mod">
          <ac:chgData name="Jean-Luc Lemire" userId="62ae3f045173b3ed" providerId="LiveId" clId="{71585C81-4EC4-4786-BE47-85FFEDD14DDF}" dt="2018-03-26T17:57:31.984" v="260" actId="1038"/>
          <ac:spMkLst>
            <pc:docMk/>
            <pc:sldMk cId="2187586347" sldId="317"/>
            <ac:spMk id="56" creationId="{57CCF544-DE40-4524-B462-BE8B397466C9}"/>
          </ac:spMkLst>
        </pc:spChg>
        <pc:spChg chg="add mod">
          <ac:chgData name="Jean-Luc Lemire" userId="62ae3f045173b3ed" providerId="LiveId" clId="{71585C81-4EC4-4786-BE47-85FFEDD14DDF}" dt="2018-03-26T17:57:31.984" v="260" actId="1038"/>
          <ac:spMkLst>
            <pc:docMk/>
            <pc:sldMk cId="2187586347" sldId="317"/>
            <ac:spMk id="58" creationId="{C97DC69E-17E4-4697-BFCF-53DD6E3247D8}"/>
          </ac:spMkLst>
        </pc:spChg>
        <pc:spChg chg="add mod">
          <ac:chgData name="Jean-Luc Lemire" userId="62ae3f045173b3ed" providerId="LiveId" clId="{71585C81-4EC4-4786-BE47-85FFEDD14DDF}" dt="2018-03-26T17:57:31.984" v="260" actId="1038"/>
          <ac:spMkLst>
            <pc:docMk/>
            <pc:sldMk cId="2187586347" sldId="317"/>
            <ac:spMk id="59" creationId="{99CD8818-9E69-49C9-BB71-145A0F87F93E}"/>
          </ac:spMkLst>
        </pc:spChg>
        <pc:spChg chg="add mod">
          <ac:chgData name="Jean-Luc Lemire" userId="62ae3f045173b3ed" providerId="LiveId" clId="{71585C81-4EC4-4786-BE47-85FFEDD14DDF}" dt="2018-03-26T17:57:31.984" v="260" actId="1038"/>
          <ac:spMkLst>
            <pc:docMk/>
            <pc:sldMk cId="2187586347" sldId="317"/>
            <ac:spMk id="60" creationId="{F6623A50-24E8-4718-8371-4CEDE4537618}"/>
          </ac:spMkLst>
        </pc:spChg>
        <pc:spChg chg="add mod">
          <ac:chgData name="Jean-Luc Lemire" userId="62ae3f045173b3ed" providerId="LiveId" clId="{71585C81-4EC4-4786-BE47-85FFEDD14DDF}" dt="2018-03-26T17:57:31.984" v="260" actId="1038"/>
          <ac:spMkLst>
            <pc:docMk/>
            <pc:sldMk cId="2187586347" sldId="317"/>
            <ac:spMk id="62" creationId="{90643921-E39D-4F78-A1D0-08D6E3D76F2A}"/>
          </ac:spMkLst>
        </pc:spChg>
        <pc:spChg chg="add mod">
          <ac:chgData name="Jean-Luc Lemire" userId="62ae3f045173b3ed" providerId="LiveId" clId="{71585C81-4EC4-4786-BE47-85FFEDD14DDF}" dt="2018-03-26T17:57:31.984" v="260" actId="1038"/>
          <ac:spMkLst>
            <pc:docMk/>
            <pc:sldMk cId="2187586347" sldId="317"/>
            <ac:spMk id="63" creationId="{9DA1465B-BD4A-4916-9467-62CC2F2B2630}"/>
          </ac:spMkLst>
        </pc:spChg>
        <pc:spChg chg="add mod">
          <ac:chgData name="Jean-Luc Lemire" userId="62ae3f045173b3ed" providerId="LiveId" clId="{71585C81-4EC4-4786-BE47-85FFEDD14DDF}" dt="2018-03-26T17:57:31.984" v="260" actId="1038"/>
          <ac:spMkLst>
            <pc:docMk/>
            <pc:sldMk cId="2187586347" sldId="317"/>
            <ac:spMk id="64" creationId="{3CCAB0EE-2917-471B-BA8F-7A9AE8AD1145}"/>
          </ac:spMkLst>
        </pc:spChg>
        <pc:spChg chg="add mod">
          <ac:chgData name="Jean-Luc Lemire" userId="62ae3f045173b3ed" providerId="LiveId" clId="{71585C81-4EC4-4786-BE47-85FFEDD14DDF}" dt="2018-03-26T17:57:31.984" v="260" actId="1038"/>
          <ac:spMkLst>
            <pc:docMk/>
            <pc:sldMk cId="2187586347" sldId="317"/>
            <ac:spMk id="66" creationId="{9DC85E9E-BFC8-49F0-ABDA-9CD2CAA34F74}"/>
          </ac:spMkLst>
        </pc:spChg>
        <pc:spChg chg="add mod">
          <ac:chgData name="Jean-Luc Lemire" userId="62ae3f045173b3ed" providerId="LiveId" clId="{71585C81-4EC4-4786-BE47-85FFEDD14DDF}" dt="2018-03-26T17:57:31.984" v="260" actId="1038"/>
          <ac:spMkLst>
            <pc:docMk/>
            <pc:sldMk cId="2187586347" sldId="317"/>
            <ac:spMk id="67" creationId="{25CEEC81-FF5D-4DFC-8B7B-4D900338DE51}"/>
          </ac:spMkLst>
        </pc:spChg>
        <pc:spChg chg="add mod">
          <ac:chgData name="Jean-Luc Lemire" userId="62ae3f045173b3ed" providerId="LiveId" clId="{71585C81-4EC4-4786-BE47-85FFEDD14DDF}" dt="2018-03-26T17:57:31.984" v="260" actId="1038"/>
          <ac:spMkLst>
            <pc:docMk/>
            <pc:sldMk cId="2187586347" sldId="317"/>
            <ac:spMk id="69" creationId="{B649B5A4-FF29-4E9F-BC51-32D1422A0D7B}"/>
          </ac:spMkLst>
        </pc:spChg>
        <pc:spChg chg="add mod">
          <ac:chgData name="Jean-Luc Lemire" userId="62ae3f045173b3ed" providerId="LiveId" clId="{71585C81-4EC4-4786-BE47-85FFEDD14DDF}" dt="2018-03-26T17:57:31.984" v="260" actId="1038"/>
          <ac:spMkLst>
            <pc:docMk/>
            <pc:sldMk cId="2187586347" sldId="317"/>
            <ac:spMk id="70" creationId="{D78DBF15-74DD-4734-BFE5-65220BF7B831}"/>
          </ac:spMkLst>
        </pc:spChg>
        <pc:spChg chg="add mod">
          <ac:chgData name="Jean-Luc Lemire" userId="62ae3f045173b3ed" providerId="LiveId" clId="{71585C81-4EC4-4786-BE47-85FFEDD14DDF}" dt="2018-03-26T17:57:31.984" v="260" actId="1038"/>
          <ac:spMkLst>
            <pc:docMk/>
            <pc:sldMk cId="2187586347" sldId="317"/>
            <ac:spMk id="72" creationId="{ABB6D2B1-EAE9-42BB-90A9-EE830E505FB5}"/>
          </ac:spMkLst>
        </pc:spChg>
        <pc:spChg chg="add mod">
          <ac:chgData name="Jean-Luc Lemire" userId="62ae3f045173b3ed" providerId="LiveId" clId="{71585C81-4EC4-4786-BE47-85FFEDD14DDF}" dt="2018-03-26T17:57:31.984" v="260" actId="1038"/>
          <ac:spMkLst>
            <pc:docMk/>
            <pc:sldMk cId="2187586347" sldId="317"/>
            <ac:spMk id="73" creationId="{1CEE1D4F-05F4-4A18-BA9F-98B5653F5E2B}"/>
          </ac:spMkLst>
        </pc:spChg>
        <pc:spChg chg="add mod">
          <ac:chgData name="Jean-Luc Lemire" userId="62ae3f045173b3ed" providerId="LiveId" clId="{71585C81-4EC4-4786-BE47-85FFEDD14DDF}" dt="2018-03-26T17:57:31.984" v="260" actId="1038"/>
          <ac:spMkLst>
            <pc:docMk/>
            <pc:sldMk cId="2187586347" sldId="317"/>
            <ac:spMk id="75" creationId="{2B817532-56FD-4155-B4B6-FCA689FB7420}"/>
          </ac:spMkLst>
        </pc:spChg>
        <pc:spChg chg="add mod">
          <ac:chgData name="Jean-Luc Lemire" userId="62ae3f045173b3ed" providerId="LiveId" clId="{71585C81-4EC4-4786-BE47-85FFEDD14DDF}" dt="2018-03-26T17:57:31.984" v="260" actId="1038"/>
          <ac:spMkLst>
            <pc:docMk/>
            <pc:sldMk cId="2187586347" sldId="317"/>
            <ac:spMk id="76" creationId="{17209A67-F244-47C8-B20D-4290780A3412}"/>
          </ac:spMkLst>
        </pc:spChg>
        <pc:spChg chg="add mod">
          <ac:chgData name="Jean-Luc Lemire" userId="62ae3f045173b3ed" providerId="LiveId" clId="{71585C81-4EC4-4786-BE47-85FFEDD14DDF}" dt="2018-03-26T17:57:31.984" v="260" actId="1038"/>
          <ac:spMkLst>
            <pc:docMk/>
            <pc:sldMk cId="2187586347" sldId="317"/>
            <ac:spMk id="78" creationId="{C8DCA239-1812-4648-AF39-861FFACC8324}"/>
          </ac:spMkLst>
        </pc:spChg>
        <pc:spChg chg="add mod">
          <ac:chgData name="Jean-Luc Lemire" userId="62ae3f045173b3ed" providerId="LiveId" clId="{71585C81-4EC4-4786-BE47-85FFEDD14DDF}" dt="2018-03-26T17:57:31.984" v="260" actId="1038"/>
          <ac:spMkLst>
            <pc:docMk/>
            <pc:sldMk cId="2187586347" sldId="317"/>
            <ac:spMk id="79" creationId="{C34E764D-FB63-4D3E-BAC7-0564AA94DD8F}"/>
          </ac:spMkLst>
        </pc:spChg>
        <pc:spChg chg="add mod">
          <ac:chgData name="Jean-Luc Lemire" userId="62ae3f045173b3ed" providerId="LiveId" clId="{71585C81-4EC4-4786-BE47-85FFEDD14DDF}" dt="2018-03-26T17:57:31.984" v="260" actId="1038"/>
          <ac:spMkLst>
            <pc:docMk/>
            <pc:sldMk cId="2187586347" sldId="317"/>
            <ac:spMk id="81" creationId="{289E0D4A-8EEF-4949-9536-E21AE10DA5F2}"/>
          </ac:spMkLst>
        </pc:spChg>
        <pc:spChg chg="add mod">
          <ac:chgData name="Jean-Luc Lemire" userId="62ae3f045173b3ed" providerId="LiveId" clId="{71585C81-4EC4-4786-BE47-85FFEDD14DDF}" dt="2018-03-26T17:57:31.984" v="260" actId="1038"/>
          <ac:spMkLst>
            <pc:docMk/>
            <pc:sldMk cId="2187586347" sldId="317"/>
            <ac:spMk id="82" creationId="{5A6CA335-C6ED-4FBC-9864-30769DA6FF37}"/>
          </ac:spMkLst>
        </pc:spChg>
        <pc:spChg chg="add mod">
          <ac:chgData name="Jean-Luc Lemire" userId="62ae3f045173b3ed" providerId="LiveId" clId="{71585C81-4EC4-4786-BE47-85FFEDD14DDF}" dt="2018-03-26T17:57:31.984" v="260" actId="1038"/>
          <ac:spMkLst>
            <pc:docMk/>
            <pc:sldMk cId="2187586347" sldId="317"/>
            <ac:spMk id="84" creationId="{A952664C-B210-4D7C-93DA-66E910A2C8A1}"/>
          </ac:spMkLst>
        </pc:spChg>
        <pc:spChg chg="add mod">
          <ac:chgData name="Jean-Luc Lemire" userId="62ae3f045173b3ed" providerId="LiveId" clId="{71585C81-4EC4-4786-BE47-85FFEDD14DDF}" dt="2018-03-26T17:57:31.984" v="260" actId="1038"/>
          <ac:spMkLst>
            <pc:docMk/>
            <pc:sldMk cId="2187586347" sldId="317"/>
            <ac:spMk id="85" creationId="{EFFCF6AE-C8BF-464A-8F7D-9C21A32F9A1E}"/>
          </ac:spMkLst>
        </pc:spChg>
        <pc:spChg chg="add mod">
          <ac:chgData name="Jean-Luc Lemire" userId="62ae3f045173b3ed" providerId="LiveId" clId="{71585C81-4EC4-4786-BE47-85FFEDD14DDF}" dt="2018-03-26T17:57:31.984" v="260" actId="1038"/>
          <ac:spMkLst>
            <pc:docMk/>
            <pc:sldMk cId="2187586347" sldId="317"/>
            <ac:spMk id="87" creationId="{B70D7F30-AF35-4529-B180-E5FFD97F7677}"/>
          </ac:spMkLst>
        </pc:spChg>
        <pc:spChg chg="add mod">
          <ac:chgData name="Jean-Luc Lemire" userId="62ae3f045173b3ed" providerId="LiveId" clId="{71585C81-4EC4-4786-BE47-85FFEDD14DDF}" dt="2018-03-26T17:57:31.984" v="260" actId="1038"/>
          <ac:spMkLst>
            <pc:docMk/>
            <pc:sldMk cId="2187586347" sldId="317"/>
            <ac:spMk id="88" creationId="{3A00629E-CE14-4D31-9353-1E72D7818D71}"/>
          </ac:spMkLst>
        </pc:spChg>
        <pc:cxnChg chg="del">
          <ac:chgData name="Jean-Luc Lemire" userId="62ae3f045173b3ed" providerId="LiveId" clId="{71585C81-4EC4-4786-BE47-85FFEDD14DDF}" dt="2018-03-26T17:56:51.473" v="235" actId="478"/>
          <ac:cxnSpMkLst>
            <pc:docMk/>
            <pc:sldMk cId="2187586347" sldId="317"/>
            <ac:cxnSpMk id="8" creationId="{00000000-0000-0000-0000-000000000000}"/>
          </ac:cxnSpMkLst>
        </pc:cxnChg>
        <pc:cxnChg chg="del">
          <ac:chgData name="Jean-Luc Lemire" userId="62ae3f045173b3ed" providerId="LiveId" clId="{71585C81-4EC4-4786-BE47-85FFEDD14DDF}" dt="2018-03-26T17:56:51.473" v="235" actId="478"/>
          <ac:cxnSpMkLst>
            <pc:docMk/>
            <pc:sldMk cId="2187586347" sldId="317"/>
            <ac:cxnSpMk id="12" creationId="{00000000-0000-0000-0000-000000000000}"/>
          </ac:cxnSpMkLst>
        </pc:cxnChg>
        <pc:cxnChg chg="del">
          <ac:chgData name="Jean-Luc Lemire" userId="62ae3f045173b3ed" providerId="LiveId" clId="{71585C81-4EC4-4786-BE47-85FFEDD14DDF}" dt="2018-03-26T17:56:51.473" v="235" actId="478"/>
          <ac:cxnSpMkLst>
            <pc:docMk/>
            <pc:sldMk cId="2187586347" sldId="317"/>
            <ac:cxnSpMk id="16" creationId="{00000000-0000-0000-0000-000000000000}"/>
          </ac:cxnSpMkLst>
        </pc:cxnChg>
        <pc:cxnChg chg="del">
          <ac:chgData name="Jean-Luc Lemire" userId="62ae3f045173b3ed" providerId="LiveId" clId="{71585C81-4EC4-4786-BE47-85FFEDD14DDF}" dt="2018-03-26T17:56:51.473" v="235" actId="478"/>
          <ac:cxnSpMkLst>
            <pc:docMk/>
            <pc:sldMk cId="2187586347" sldId="317"/>
            <ac:cxnSpMk id="20" creationId="{00000000-0000-0000-0000-000000000000}"/>
          </ac:cxnSpMkLst>
        </pc:cxnChg>
        <pc:cxnChg chg="del">
          <ac:chgData name="Jean-Luc Lemire" userId="62ae3f045173b3ed" providerId="LiveId" clId="{71585C81-4EC4-4786-BE47-85FFEDD14DDF}" dt="2018-03-26T17:56:51.473" v="235" actId="478"/>
          <ac:cxnSpMkLst>
            <pc:docMk/>
            <pc:sldMk cId="2187586347" sldId="317"/>
            <ac:cxnSpMk id="24" creationId="{00000000-0000-0000-0000-000000000000}"/>
          </ac:cxnSpMkLst>
        </pc:cxnChg>
        <pc:cxnChg chg="del">
          <ac:chgData name="Jean-Luc Lemire" userId="62ae3f045173b3ed" providerId="LiveId" clId="{71585C81-4EC4-4786-BE47-85FFEDD14DDF}" dt="2018-03-26T17:56:51.473" v="235" actId="478"/>
          <ac:cxnSpMkLst>
            <pc:docMk/>
            <pc:sldMk cId="2187586347" sldId="317"/>
            <ac:cxnSpMk id="28" creationId="{00000000-0000-0000-0000-000000000000}"/>
          </ac:cxnSpMkLst>
        </pc:cxnChg>
        <pc:cxnChg chg="del">
          <ac:chgData name="Jean-Luc Lemire" userId="62ae3f045173b3ed" providerId="LiveId" clId="{71585C81-4EC4-4786-BE47-85FFEDD14DDF}" dt="2018-03-26T17:56:51.473" v="235" actId="478"/>
          <ac:cxnSpMkLst>
            <pc:docMk/>
            <pc:sldMk cId="2187586347" sldId="317"/>
            <ac:cxnSpMk id="32" creationId="{00000000-0000-0000-0000-000000000000}"/>
          </ac:cxnSpMkLst>
        </pc:cxnChg>
        <pc:cxnChg chg="del">
          <ac:chgData name="Jean-Luc Lemire" userId="62ae3f045173b3ed" providerId="LiveId" clId="{71585C81-4EC4-4786-BE47-85FFEDD14DDF}" dt="2018-03-26T17:56:51.473" v="235" actId="478"/>
          <ac:cxnSpMkLst>
            <pc:docMk/>
            <pc:sldMk cId="2187586347" sldId="317"/>
            <ac:cxnSpMk id="36" creationId="{00000000-0000-0000-0000-000000000000}"/>
          </ac:cxnSpMkLst>
        </pc:cxnChg>
        <pc:cxnChg chg="del">
          <ac:chgData name="Jean-Luc Lemire" userId="62ae3f045173b3ed" providerId="LiveId" clId="{71585C81-4EC4-4786-BE47-85FFEDD14DDF}" dt="2018-03-26T17:56:51.473" v="235" actId="478"/>
          <ac:cxnSpMkLst>
            <pc:docMk/>
            <pc:sldMk cId="2187586347" sldId="317"/>
            <ac:cxnSpMk id="40" creationId="{00000000-0000-0000-0000-000000000000}"/>
          </ac:cxnSpMkLst>
        </pc:cxnChg>
        <pc:cxnChg chg="del">
          <ac:chgData name="Jean-Luc Lemire" userId="62ae3f045173b3ed" providerId="LiveId" clId="{71585C81-4EC4-4786-BE47-85FFEDD14DDF}" dt="2018-03-26T17:56:51.473" v="235" actId="478"/>
          <ac:cxnSpMkLst>
            <pc:docMk/>
            <pc:sldMk cId="2187586347" sldId="317"/>
            <ac:cxnSpMk id="44" creationId="{00000000-0000-0000-0000-000000000000}"/>
          </ac:cxnSpMkLst>
        </pc:cxnChg>
        <pc:cxnChg chg="del">
          <ac:chgData name="Jean-Luc Lemire" userId="62ae3f045173b3ed" providerId="LiveId" clId="{71585C81-4EC4-4786-BE47-85FFEDD14DDF}" dt="2018-03-26T17:56:51.473" v="235" actId="478"/>
          <ac:cxnSpMkLst>
            <pc:docMk/>
            <pc:sldMk cId="2187586347" sldId="317"/>
            <ac:cxnSpMk id="48" creationId="{00000000-0000-0000-0000-000000000000}"/>
          </ac:cxnSpMkLst>
        </pc:cxnChg>
        <pc:cxnChg chg="del">
          <ac:chgData name="Jean-Luc Lemire" userId="62ae3f045173b3ed" providerId="LiveId" clId="{71585C81-4EC4-4786-BE47-85FFEDD14DDF}" dt="2018-03-26T17:56:51.473" v="235" actId="478"/>
          <ac:cxnSpMkLst>
            <pc:docMk/>
            <pc:sldMk cId="2187586347" sldId="317"/>
            <ac:cxnSpMk id="52" creationId="{00000000-0000-0000-0000-000000000000}"/>
          </ac:cxnSpMkLst>
        </pc:cxnChg>
        <pc:cxnChg chg="add mod">
          <ac:chgData name="Jean-Luc Lemire" userId="62ae3f045173b3ed" providerId="LiveId" clId="{71585C81-4EC4-4786-BE47-85FFEDD14DDF}" dt="2018-03-26T17:57:31.984" v="260" actId="1038"/>
          <ac:cxnSpMkLst>
            <pc:docMk/>
            <pc:sldMk cId="2187586347" sldId="317"/>
            <ac:cxnSpMk id="53" creationId="{9AF84821-1B17-49A3-927E-0EEA1D3CF0E4}"/>
          </ac:cxnSpMkLst>
        </pc:cxnChg>
        <pc:cxnChg chg="add mod">
          <ac:chgData name="Jean-Luc Lemire" userId="62ae3f045173b3ed" providerId="LiveId" clId="{71585C81-4EC4-4786-BE47-85FFEDD14DDF}" dt="2018-03-26T17:57:31.984" v="260" actId="1038"/>
          <ac:cxnSpMkLst>
            <pc:docMk/>
            <pc:sldMk cId="2187586347" sldId="317"/>
            <ac:cxnSpMk id="57" creationId="{6A8A0932-A0BC-4606-9142-6C7DB1A0C581}"/>
          </ac:cxnSpMkLst>
        </pc:cxnChg>
        <pc:cxnChg chg="add mod">
          <ac:chgData name="Jean-Luc Lemire" userId="62ae3f045173b3ed" providerId="LiveId" clId="{71585C81-4EC4-4786-BE47-85FFEDD14DDF}" dt="2018-03-26T17:57:31.984" v="260" actId="1038"/>
          <ac:cxnSpMkLst>
            <pc:docMk/>
            <pc:sldMk cId="2187586347" sldId="317"/>
            <ac:cxnSpMk id="61" creationId="{5CDEF875-5A6C-4209-9E8D-72BE756F315B}"/>
          </ac:cxnSpMkLst>
        </pc:cxnChg>
        <pc:cxnChg chg="add mod">
          <ac:chgData name="Jean-Luc Lemire" userId="62ae3f045173b3ed" providerId="LiveId" clId="{71585C81-4EC4-4786-BE47-85FFEDD14DDF}" dt="2018-03-26T17:57:31.984" v="260" actId="1038"/>
          <ac:cxnSpMkLst>
            <pc:docMk/>
            <pc:sldMk cId="2187586347" sldId="317"/>
            <ac:cxnSpMk id="65" creationId="{B66553CE-BB59-4A92-AEB1-39E81E665E83}"/>
          </ac:cxnSpMkLst>
        </pc:cxnChg>
        <pc:cxnChg chg="add mod">
          <ac:chgData name="Jean-Luc Lemire" userId="62ae3f045173b3ed" providerId="LiveId" clId="{71585C81-4EC4-4786-BE47-85FFEDD14DDF}" dt="2018-03-26T17:57:31.984" v="260" actId="1038"/>
          <ac:cxnSpMkLst>
            <pc:docMk/>
            <pc:sldMk cId="2187586347" sldId="317"/>
            <ac:cxnSpMk id="68" creationId="{34E4F63D-A163-4E80-A733-DDC42C868472}"/>
          </ac:cxnSpMkLst>
        </pc:cxnChg>
        <pc:cxnChg chg="add mod">
          <ac:chgData name="Jean-Luc Lemire" userId="62ae3f045173b3ed" providerId="LiveId" clId="{71585C81-4EC4-4786-BE47-85FFEDD14DDF}" dt="2018-03-26T17:57:31.984" v="260" actId="1038"/>
          <ac:cxnSpMkLst>
            <pc:docMk/>
            <pc:sldMk cId="2187586347" sldId="317"/>
            <ac:cxnSpMk id="71" creationId="{6099C328-F8FB-44C9-893F-4C567C62EB99}"/>
          </ac:cxnSpMkLst>
        </pc:cxnChg>
        <pc:cxnChg chg="add mod">
          <ac:chgData name="Jean-Luc Lemire" userId="62ae3f045173b3ed" providerId="LiveId" clId="{71585C81-4EC4-4786-BE47-85FFEDD14DDF}" dt="2018-03-26T17:57:31.984" v="260" actId="1038"/>
          <ac:cxnSpMkLst>
            <pc:docMk/>
            <pc:sldMk cId="2187586347" sldId="317"/>
            <ac:cxnSpMk id="74" creationId="{2524B48F-6ED7-4084-8FD9-D187E4A56183}"/>
          </ac:cxnSpMkLst>
        </pc:cxnChg>
        <pc:cxnChg chg="add mod">
          <ac:chgData name="Jean-Luc Lemire" userId="62ae3f045173b3ed" providerId="LiveId" clId="{71585C81-4EC4-4786-BE47-85FFEDD14DDF}" dt="2018-03-26T17:57:31.984" v="260" actId="1038"/>
          <ac:cxnSpMkLst>
            <pc:docMk/>
            <pc:sldMk cId="2187586347" sldId="317"/>
            <ac:cxnSpMk id="77" creationId="{1A5FCD65-C328-4E40-AF47-12B6AF3280CB}"/>
          </ac:cxnSpMkLst>
        </pc:cxnChg>
        <pc:cxnChg chg="add mod">
          <ac:chgData name="Jean-Luc Lemire" userId="62ae3f045173b3ed" providerId="LiveId" clId="{71585C81-4EC4-4786-BE47-85FFEDD14DDF}" dt="2018-03-26T17:57:31.984" v="260" actId="1038"/>
          <ac:cxnSpMkLst>
            <pc:docMk/>
            <pc:sldMk cId="2187586347" sldId="317"/>
            <ac:cxnSpMk id="80" creationId="{6347D0D0-5063-45AE-974F-6E06037DE280}"/>
          </ac:cxnSpMkLst>
        </pc:cxnChg>
        <pc:cxnChg chg="add mod">
          <ac:chgData name="Jean-Luc Lemire" userId="62ae3f045173b3ed" providerId="LiveId" clId="{71585C81-4EC4-4786-BE47-85FFEDD14DDF}" dt="2018-03-26T17:57:31.984" v="260" actId="1038"/>
          <ac:cxnSpMkLst>
            <pc:docMk/>
            <pc:sldMk cId="2187586347" sldId="317"/>
            <ac:cxnSpMk id="83" creationId="{17BB3C0B-4949-4C5A-B27B-2568B7F16AB6}"/>
          </ac:cxnSpMkLst>
        </pc:cxnChg>
        <pc:cxnChg chg="add mod">
          <ac:chgData name="Jean-Luc Lemire" userId="62ae3f045173b3ed" providerId="LiveId" clId="{71585C81-4EC4-4786-BE47-85FFEDD14DDF}" dt="2018-03-26T17:57:31.984" v="260" actId="1038"/>
          <ac:cxnSpMkLst>
            <pc:docMk/>
            <pc:sldMk cId="2187586347" sldId="317"/>
            <ac:cxnSpMk id="86" creationId="{81A4DE70-810D-49CD-8D95-D34298EA3B51}"/>
          </ac:cxnSpMkLst>
        </pc:cxnChg>
        <pc:cxnChg chg="add mod">
          <ac:chgData name="Jean-Luc Lemire" userId="62ae3f045173b3ed" providerId="LiveId" clId="{71585C81-4EC4-4786-BE47-85FFEDD14DDF}" dt="2018-03-26T17:57:31.984" v="260" actId="1038"/>
          <ac:cxnSpMkLst>
            <pc:docMk/>
            <pc:sldMk cId="2187586347" sldId="317"/>
            <ac:cxnSpMk id="89" creationId="{454A811B-4892-47B6-A1D4-315A49E0284F}"/>
          </ac:cxnSpMkLst>
        </pc:cxnChg>
      </pc:sldChg>
      <pc:sldChg chg="modSp">
        <pc:chgData name="Jean-Luc Lemire" userId="62ae3f045173b3ed" providerId="LiveId" clId="{71585C81-4EC4-4786-BE47-85FFEDD14DDF}" dt="2018-03-26T17:58:08.178" v="262"/>
        <pc:sldMkLst>
          <pc:docMk/>
          <pc:sldMk cId="46144199" sldId="318"/>
        </pc:sldMkLst>
        <pc:spChg chg="mod">
          <ac:chgData name="Jean-Luc Lemire" userId="62ae3f045173b3ed" providerId="LiveId" clId="{71585C81-4EC4-4786-BE47-85FFEDD14DDF}" dt="2018-03-26T17:58:08.178" v="262"/>
          <ac:spMkLst>
            <pc:docMk/>
            <pc:sldMk cId="46144199" sldId="318"/>
            <ac:spMk id="2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17:45:15.064" v="128"/>
          <ac:spMkLst>
            <pc:docMk/>
            <pc:sldMk cId="46144199" sldId="318"/>
            <ac:spMk id="3" creationId="{00000000-0000-0000-0000-000000000000}"/>
          </ac:spMkLst>
        </pc:spChg>
      </pc:sldChg>
      <pc:sldChg chg="modSp">
        <pc:chgData name="Jean-Luc Lemire" userId="62ae3f045173b3ed" providerId="LiveId" clId="{71585C81-4EC4-4786-BE47-85FFEDD14DDF}" dt="2018-03-26T18:03:46.533" v="320" actId="790"/>
        <pc:sldMkLst>
          <pc:docMk/>
          <pc:sldMk cId="571683692" sldId="321"/>
        </pc:sldMkLst>
        <pc:spChg chg="mod">
          <ac:chgData name="Jean-Luc Lemire" userId="62ae3f045173b3ed" providerId="LiveId" clId="{71585C81-4EC4-4786-BE47-85FFEDD14DDF}" dt="2018-03-26T18:03:30.770" v="319" actId="790"/>
          <ac:spMkLst>
            <pc:docMk/>
            <pc:sldMk cId="571683692" sldId="321"/>
            <ac:spMk id="2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18:03:46.533" v="320" actId="790"/>
          <ac:spMkLst>
            <pc:docMk/>
            <pc:sldMk cId="571683692" sldId="321"/>
            <ac:spMk id="6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18:03:46.533" v="320" actId="790"/>
          <ac:spMkLst>
            <pc:docMk/>
            <pc:sldMk cId="571683692" sldId="321"/>
            <ac:spMk id="7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18:03:46.533" v="320" actId="790"/>
          <ac:spMkLst>
            <pc:docMk/>
            <pc:sldMk cId="571683692" sldId="321"/>
            <ac:spMk id="8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17:46:06.665" v="136"/>
          <ac:spMkLst>
            <pc:docMk/>
            <pc:sldMk cId="571683692" sldId="321"/>
            <ac:spMk id="10" creationId="{00000000-0000-0000-0000-000000000000}"/>
          </ac:spMkLst>
        </pc:spChg>
      </pc:sldChg>
      <pc:sldChg chg="modSp">
        <pc:chgData name="Jean-Luc Lemire" userId="62ae3f045173b3ed" providerId="LiveId" clId="{71585C81-4EC4-4786-BE47-85FFEDD14DDF}" dt="2018-03-26T17:58:55.284" v="282" actId="790"/>
        <pc:sldMkLst>
          <pc:docMk/>
          <pc:sldMk cId="187944925" sldId="326"/>
        </pc:sldMkLst>
        <pc:spChg chg="mod">
          <ac:chgData name="Jean-Luc Lemire" userId="62ae3f045173b3ed" providerId="LiveId" clId="{71585C81-4EC4-4786-BE47-85FFEDD14DDF}" dt="2018-03-26T17:58:55.284" v="282" actId="790"/>
          <ac:spMkLst>
            <pc:docMk/>
            <pc:sldMk cId="187944925" sldId="326"/>
            <ac:spMk id="8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17:45:21.974" v="129"/>
          <ac:spMkLst>
            <pc:docMk/>
            <pc:sldMk cId="187944925" sldId="326"/>
            <ac:spMk id="10" creationId="{00000000-0000-0000-0000-000000000000}"/>
          </ac:spMkLst>
        </pc:spChg>
      </pc:sldChg>
      <pc:sldChg chg="modSp">
        <pc:chgData name="Jean-Luc Lemire" userId="62ae3f045173b3ed" providerId="LiveId" clId="{71585C81-4EC4-4786-BE47-85FFEDD14DDF}" dt="2018-03-26T17:59:21.840" v="283"/>
        <pc:sldMkLst>
          <pc:docMk/>
          <pc:sldMk cId="7409242" sldId="327"/>
        </pc:sldMkLst>
        <pc:spChg chg="mod">
          <ac:chgData name="Jean-Luc Lemire" userId="62ae3f045173b3ed" providerId="LiveId" clId="{71585C81-4EC4-4786-BE47-85FFEDD14DDF}" dt="2018-03-26T17:59:21.840" v="283"/>
          <ac:spMkLst>
            <pc:docMk/>
            <pc:sldMk cId="7409242" sldId="327"/>
            <ac:spMk id="3" creationId="{00000000-0000-0000-0000-000000000000}"/>
          </ac:spMkLst>
        </pc:spChg>
        <pc:spChg chg="mod">
          <ac:chgData name="Jean-Luc Lemire" userId="62ae3f045173b3ed" providerId="LiveId" clId="{71585C81-4EC4-4786-BE47-85FFEDD14DDF}" dt="2018-03-26T17:45:28.042" v="130"/>
          <ac:spMkLst>
            <pc:docMk/>
            <pc:sldMk cId="7409242" sldId="327"/>
            <ac:spMk id="5" creationId="{00000000-0000-0000-0000-000000000000}"/>
          </ac:spMkLst>
        </pc:spChg>
      </pc:sldChg>
      <pc:sldChg chg="modSp">
        <pc:chgData name="Jean-Luc Lemire" userId="62ae3f045173b3ed" providerId="LiveId" clId="{71585C81-4EC4-4786-BE47-85FFEDD14DDF}" dt="2018-03-26T17:45:35.123" v="131"/>
        <pc:sldMkLst>
          <pc:docMk/>
          <pc:sldMk cId="57573510" sldId="328"/>
        </pc:sldMkLst>
        <pc:spChg chg="mod">
          <ac:chgData name="Jean-Luc Lemire" userId="62ae3f045173b3ed" providerId="LiveId" clId="{71585C81-4EC4-4786-BE47-85FFEDD14DDF}" dt="2018-03-26T17:45:35.123" v="131"/>
          <ac:spMkLst>
            <pc:docMk/>
            <pc:sldMk cId="57573510" sldId="328"/>
            <ac:spMk id="4" creationId="{00000000-0000-0000-0000-000000000000}"/>
          </ac:spMkLst>
        </pc:spChg>
      </pc:sldChg>
      <pc:sldMasterChg chg="modSldLayout">
        <pc:chgData name="Jean-Luc Lemire" userId="62ae3f045173b3ed" providerId="LiveId" clId="{71585C81-4EC4-4786-BE47-85FFEDD14DDF}" dt="2018-03-26T17:51:29.477" v="179" actId="1036"/>
        <pc:sldMasterMkLst>
          <pc:docMk/>
          <pc:sldMasterMk cId="0" sldId="2147483682"/>
        </pc:sldMasterMkLst>
        <pc:sldLayoutChg chg="addSp delSp modSp">
          <pc:chgData name="Jean-Luc Lemire" userId="62ae3f045173b3ed" providerId="LiveId" clId="{71585C81-4EC4-4786-BE47-85FFEDD14DDF}" dt="2018-03-26T17:27:45.059" v="28"/>
          <pc:sldLayoutMkLst>
            <pc:docMk/>
            <pc:sldMasterMk cId="0" sldId="2147483682"/>
            <pc:sldLayoutMk cId="400151788" sldId="2147483725"/>
          </pc:sldLayoutMkLst>
          <pc:spChg chg="mod">
            <ac:chgData name="Jean-Luc Lemire" userId="62ae3f045173b3ed" providerId="LiveId" clId="{71585C81-4EC4-4786-BE47-85FFEDD14DDF}" dt="2018-03-26T17:27:01.556" v="21"/>
            <ac:spMkLst>
              <pc:docMk/>
              <pc:sldMasterMk cId="0" sldId="2147483682"/>
              <pc:sldLayoutMk cId="400151788" sldId="2147483725"/>
              <ac:spMk id="15" creationId="{00000000-0000-0000-0000-000000000000}"/>
            </ac:spMkLst>
          </pc:spChg>
          <pc:spChg chg="mod">
            <ac:chgData name="Jean-Luc Lemire" userId="62ae3f045173b3ed" providerId="LiveId" clId="{71585C81-4EC4-4786-BE47-85FFEDD14DDF}" dt="2018-03-26T17:27:23.664" v="22"/>
            <ac:spMkLst>
              <pc:docMk/>
              <pc:sldMasterMk cId="0" sldId="2147483682"/>
              <pc:sldLayoutMk cId="400151788" sldId="2147483725"/>
              <ac:spMk id="16" creationId="{00000000-0000-0000-0000-000000000000}"/>
            </ac:spMkLst>
          </pc:spChg>
          <pc:spChg chg="mod">
            <ac:chgData name="Jean-Luc Lemire" userId="62ae3f045173b3ed" providerId="LiveId" clId="{71585C81-4EC4-4786-BE47-85FFEDD14DDF}" dt="2018-03-26T17:27:45.059" v="28"/>
            <ac:spMkLst>
              <pc:docMk/>
              <pc:sldMasterMk cId="0" sldId="2147483682"/>
              <pc:sldLayoutMk cId="400151788" sldId="2147483725"/>
              <ac:spMk id="17" creationId="{00000000-0000-0000-0000-000000000000}"/>
            </ac:spMkLst>
          </pc:spChg>
          <pc:picChg chg="add mod">
            <ac:chgData name="Jean-Luc Lemire" userId="62ae3f045173b3ed" providerId="LiveId" clId="{71585C81-4EC4-4786-BE47-85FFEDD14DDF}" dt="2018-03-26T17:26:30.229" v="20" actId="1036"/>
            <ac:picMkLst>
              <pc:docMk/>
              <pc:sldMasterMk cId="0" sldId="2147483682"/>
              <pc:sldLayoutMk cId="400151788" sldId="2147483725"/>
              <ac:picMk id="7" creationId="{1C47C2ED-FB7C-4D1B-9D83-218E12C9A512}"/>
            </ac:picMkLst>
          </pc:picChg>
          <pc:picChg chg="del">
            <ac:chgData name="Jean-Luc Lemire" userId="62ae3f045173b3ed" providerId="LiveId" clId="{71585C81-4EC4-4786-BE47-85FFEDD14DDF}" dt="2018-03-26T17:26:27.956" v="18" actId="478"/>
            <ac:picMkLst>
              <pc:docMk/>
              <pc:sldMasterMk cId="0" sldId="2147483682"/>
              <pc:sldLayoutMk cId="400151788" sldId="2147483725"/>
              <ac:picMk id="19" creationId="{00000000-0000-0000-0000-000000000000}"/>
            </ac:picMkLst>
          </pc:picChg>
        </pc:sldLayoutChg>
        <pc:sldLayoutChg chg="modSp">
          <pc:chgData name="Jean-Luc Lemire" userId="62ae3f045173b3ed" providerId="LiveId" clId="{71585C81-4EC4-4786-BE47-85FFEDD14DDF}" dt="2018-03-26T17:29:36.204" v="49" actId="790"/>
          <pc:sldLayoutMkLst>
            <pc:docMk/>
            <pc:sldMasterMk cId="0" sldId="2147483682"/>
            <pc:sldLayoutMk cId="520932930" sldId="2147483726"/>
          </pc:sldLayoutMkLst>
          <pc:spChg chg="mod">
            <ac:chgData name="Jean-Luc Lemire" userId="62ae3f045173b3ed" providerId="LiveId" clId="{71585C81-4EC4-4786-BE47-85FFEDD14DDF}" dt="2018-03-26T17:29:36.204" v="49" actId="790"/>
            <ac:spMkLst>
              <pc:docMk/>
              <pc:sldMasterMk cId="0" sldId="2147483682"/>
              <pc:sldLayoutMk cId="520932930" sldId="2147483726"/>
              <ac:spMk id="4" creationId="{00000000-0000-0000-0000-000000000000}"/>
            </ac:spMkLst>
          </pc:spChg>
        </pc:sldLayoutChg>
        <pc:sldLayoutChg chg="modSp">
          <pc:chgData name="Jean-Luc Lemire" userId="62ae3f045173b3ed" providerId="LiveId" clId="{71585C81-4EC4-4786-BE47-85FFEDD14DDF}" dt="2018-03-26T17:30:18.634" v="55"/>
          <pc:sldLayoutMkLst>
            <pc:docMk/>
            <pc:sldMasterMk cId="0" sldId="2147483682"/>
            <pc:sldLayoutMk cId="1396889844" sldId="2147483741"/>
          </pc:sldLayoutMkLst>
          <pc:spChg chg="mod">
            <ac:chgData name="Jean-Luc Lemire" userId="62ae3f045173b3ed" providerId="LiveId" clId="{71585C81-4EC4-4786-BE47-85FFEDD14DDF}" dt="2018-03-26T17:30:18.634" v="55"/>
            <ac:spMkLst>
              <pc:docMk/>
              <pc:sldMasterMk cId="0" sldId="2147483682"/>
              <pc:sldLayoutMk cId="1396889844" sldId="2147483741"/>
              <ac:spMk id="10" creationId="{00000000-0000-0000-0000-000000000000}"/>
            </ac:spMkLst>
          </pc:spChg>
        </pc:sldLayoutChg>
        <pc:sldLayoutChg chg="modSp">
          <pc:chgData name="Jean-Luc Lemire" userId="62ae3f045173b3ed" providerId="LiveId" clId="{71585C81-4EC4-4786-BE47-85FFEDD14DDF}" dt="2018-03-26T17:30:26.371" v="56"/>
          <pc:sldLayoutMkLst>
            <pc:docMk/>
            <pc:sldMasterMk cId="0" sldId="2147483682"/>
            <pc:sldLayoutMk cId="2432302129" sldId="2147483742"/>
          </pc:sldLayoutMkLst>
          <pc:spChg chg="mod">
            <ac:chgData name="Jean-Luc Lemire" userId="62ae3f045173b3ed" providerId="LiveId" clId="{71585C81-4EC4-4786-BE47-85FFEDD14DDF}" dt="2018-03-26T17:30:26.371" v="56"/>
            <ac:spMkLst>
              <pc:docMk/>
              <pc:sldMasterMk cId="0" sldId="2147483682"/>
              <pc:sldLayoutMk cId="2432302129" sldId="2147483742"/>
              <ac:spMk id="10" creationId="{00000000-0000-0000-0000-000000000000}"/>
            </ac:spMkLst>
          </pc:spChg>
        </pc:sldLayoutChg>
        <pc:sldLayoutChg chg="modSp">
          <pc:chgData name="Jean-Luc Lemire" userId="62ae3f045173b3ed" providerId="LiveId" clId="{71585C81-4EC4-4786-BE47-85FFEDD14DDF}" dt="2018-03-26T17:30:31.337" v="57"/>
          <pc:sldLayoutMkLst>
            <pc:docMk/>
            <pc:sldMasterMk cId="0" sldId="2147483682"/>
            <pc:sldLayoutMk cId="3707851601" sldId="2147483743"/>
          </pc:sldLayoutMkLst>
          <pc:spChg chg="mod">
            <ac:chgData name="Jean-Luc Lemire" userId="62ae3f045173b3ed" providerId="LiveId" clId="{71585C81-4EC4-4786-BE47-85FFEDD14DDF}" dt="2018-03-26T17:30:31.337" v="57"/>
            <ac:spMkLst>
              <pc:docMk/>
              <pc:sldMasterMk cId="0" sldId="2147483682"/>
              <pc:sldLayoutMk cId="3707851601" sldId="2147483743"/>
              <ac:spMk id="11" creationId="{00000000-0000-0000-0000-000000000000}"/>
            </ac:spMkLst>
          </pc:spChg>
        </pc:sldLayoutChg>
        <pc:sldLayoutChg chg="addSp delSp modSp">
          <pc:chgData name="Jean-Luc Lemire" userId="62ae3f045173b3ed" providerId="LiveId" clId="{71585C81-4EC4-4786-BE47-85FFEDD14DDF}" dt="2018-03-26T17:51:29.477" v="179" actId="1036"/>
          <pc:sldLayoutMkLst>
            <pc:docMk/>
            <pc:sldMasterMk cId="0" sldId="2147483682"/>
            <pc:sldLayoutMk cId="3399368790" sldId="2147483744"/>
          </pc:sldLayoutMkLst>
          <pc:spChg chg="del">
            <ac:chgData name="Jean-Luc Lemire" userId="62ae3f045173b3ed" providerId="LiveId" clId="{71585C81-4EC4-4786-BE47-85FFEDD14DDF}" dt="2018-03-26T17:31:14.660" v="60" actId="478"/>
            <ac:spMkLst>
              <pc:docMk/>
              <pc:sldMasterMk cId="0" sldId="2147483682"/>
              <pc:sldLayoutMk cId="3399368790" sldId="2147483744"/>
              <ac:spMk id="6" creationId="{00000000-0000-0000-0000-000000000000}"/>
            </ac:spMkLst>
          </pc:spChg>
          <pc:spChg chg="del">
            <ac:chgData name="Jean-Luc Lemire" userId="62ae3f045173b3ed" providerId="LiveId" clId="{71585C81-4EC4-4786-BE47-85FFEDD14DDF}" dt="2018-03-26T17:31:14.660" v="60" actId="478"/>
            <ac:spMkLst>
              <pc:docMk/>
              <pc:sldMasterMk cId="0" sldId="2147483682"/>
              <pc:sldLayoutMk cId="3399368790" sldId="2147483744"/>
              <ac:spMk id="8" creationId="{00000000-0000-0000-0000-000000000000}"/>
            </ac:spMkLst>
          </pc:spChg>
          <pc:spChg chg="del">
            <ac:chgData name="Jean-Luc Lemire" userId="62ae3f045173b3ed" providerId="LiveId" clId="{71585C81-4EC4-4786-BE47-85FFEDD14DDF}" dt="2018-03-26T17:31:14.660" v="60" actId="478"/>
            <ac:spMkLst>
              <pc:docMk/>
              <pc:sldMasterMk cId="0" sldId="2147483682"/>
              <pc:sldLayoutMk cId="3399368790" sldId="2147483744"/>
              <ac:spMk id="9" creationId="{00000000-0000-0000-0000-000000000000}"/>
            </ac:spMkLst>
          </pc:spChg>
          <pc:spChg chg="del">
            <ac:chgData name="Jean-Luc Lemire" userId="62ae3f045173b3ed" providerId="LiveId" clId="{71585C81-4EC4-4786-BE47-85FFEDD14DDF}" dt="2018-03-26T17:31:14.660" v="60" actId="478"/>
            <ac:spMkLst>
              <pc:docMk/>
              <pc:sldMasterMk cId="0" sldId="2147483682"/>
              <pc:sldLayoutMk cId="3399368790" sldId="2147483744"/>
              <ac:spMk id="10" creationId="{00000000-0000-0000-0000-000000000000}"/>
            </ac:spMkLst>
          </pc:spChg>
          <pc:spChg chg="del">
            <ac:chgData name="Jean-Luc Lemire" userId="62ae3f045173b3ed" providerId="LiveId" clId="{71585C81-4EC4-4786-BE47-85FFEDD14DDF}" dt="2018-03-26T17:31:14.660" v="60" actId="478"/>
            <ac:spMkLst>
              <pc:docMk/>
              <pc:sldMasterMk cId="0" sldId="2147483682"/>
              <pc:sldLayoutMk cId="3399368790" sldId="2147483744"/>
              <ac:spMk id="11" creationId="{00000000-0000-0000-0000-000000000000}"/>
            </ac:spMkLst>
          </pc:spChg>
          <pc:spChg chg="del">
            <ac:chgData name="Jean-Luc Lemire" userId="62ae3f045173b3ed" providerId="LiveId" clId="{71585C81-4EC4-4786-BE47-85FFEDD14DDF}" dt="2018-03-26T17:31:14.660" v="60" actId="478"/>
            <ac:spMkLst>
              <pc:docMk/>
              <pc:sldMasterMk cId="0" sldId="2147483682"/>
              <pc:sldLayoutMk cId="3399368790" sldId="2147483744"/>
              <ac:spMk id="12" creationId="{00000000-0000-0000-0000-000000000000}"/>
            </ac:spMkLst>
          </pc:spChg>
          <pc:spChg chg="add mod">
            <ac:chgData name="Jean-Luc Lemire" userId="62ae3f045173b3ed" providerId="LiveId" clId="{71585C81-4EC4-4786-BE47-85FFEDD14DDF}" dt="2018-03-26T17:34:33.964" v="96" actId="554"/>
            <ac:spMkLst>
              <pc:docMk/>
              <pc:sldMasterMk cId="0" sldId="2147483682"/>
              <pc:sldLayoutMk cId="3399368790" sldId="2147483744"/>
              <ac:spMk id="13" creationId="{4C30662A-F4DF-415E-8A8B-7C6BBEB46776}"/>
            </ac:spMkLst>
          </pc:spChg>
          <pc:spChg chg="add mod">
            <ac:chgData name="Jean-Luc Lemire" userId="62ae3f045173b3ed" providerId="LiveId" clId="{71585C81-4EC4-4786-BE47-85FFEDD14DDF}" dt="2018-03-26T17:34:53.360" v="98" actId="465"/>
            <ac:spMkLst>
              <pc:docMk/>
              <pc:sldMasterMk cId="0" sldId="2147483682"/>
              <pc:sldLayoutMk cId="3399368790" sldId="2147483744"/>
              <ac:spMk id="14" creationId="{8393F52D-C1CF-4B46-9DF9-B48188693C2D}"/>
            </ac:spMkLst>
          </pc:spChg>
          <pc:spChg chg="add mod">
            <ac:chgData name="Jean-Luc Lemire" userId="62ae3f045173b3ed" providerId="LiveId" clId="{71585C81-4EC4-4786-BE47-85FFEDD14DDF}" dt="2018-03-26T17:34:27.119" v="95" actId="465"/>
            <ac:spMkLst>
              <pc:docMk/>
              <pc:sldMasterMk cId="0" sldId="2147483682"/>
              <pc:sldLayoutMk cId="3399368790" sldId="2147483744"/>
              <ac:spMk id="15" creationId="{77D67503-7ACD-47CE-BBD1-8111103270FB}"/>
            </ac:spMkLst>
          </pc:spChg>
          <pc:spChg chg="add mod">
            <ac:chgData name="Jean-Luc Lemire" userId="62ae3f045173b3ed" providerId="LiveId" clId="{71585C81-4EC4-4786-BE47-85FFEDD14DDF}" dt="2018-03-26T17:34:53.360" v="98" actId="465"/>
            <ac:spMkLst>
              <pc:docMk/>
              <pc:sldMasterMk cId="0" sldId="2147483682"/>
              <pc:sldLayoutMk cId="3399368790" sldId="2147483744"/>
              <ac:spMk id="16" creationId="{7F62A34B-24D4-4403-A0DA-84BA5C5B05A8}"/>
            </ac:spMkLst>
          </pc:spChg>
          <pc:spChg chg="add mod">
            <ac:chgData name="Jean-Luc Lemire" userId="62ae3f045173b3ed" providerId="LiveId" clId="{71585C81-4EC4-4786-BE47-85FFEDD14DDF}" dt="2018-03-26T17:34:47.205" v="97" actId="554"/>
            <ac:spMkLst>
              <pc:docMk/>
              <pc:sldMasterMk cId="0" sldId="2147483682"/>
              <pc:sldLayoutMk cId="3399368790" sldId="2147483744"/>
              <ac:spMk id="17" creationId="{4805EE36-3507-4370-91E4-6FA03D2DBEC6}"/>
            </ac:spMkLst>
          </pc:spChg>
          <pc:spChg chg="add mod">
            <ac:chgData name="Jean-Luc Lemire" userId="62ae3f045173b3ed" providerId="LiveId" clId="{71585C81-4EC4-4786-BE47-85FFEDD14DDF}" dt="2018-03-26T17:34:53.360" v="98" actId="465"/>
            <ac:spMkLst>
              <pc:docMk/>
              <pc:sldMasterMk cId="0" sldId="2147483682"/>
              <pc:sldLayoutMk cId="3399368790" sldId="2147483744"/>
              <ac:spMk id="18" creationId="{321DCAF1-72DF-42D8-AC49-245340813422}"/>
            </ac:spMkLst>
          </pc:spChg>
          <pc:picChg chg="mod">
            <ac:chgData name="Jean-Luc Lemire" userId="62ae3f045173b3ed" providerId="LiveId" clId="{71585C81-4EC4-4786-BE47-85FFEDD14DDF}" dt="2018-03-26T17:51:29.477" v="179" actId="1036"/>
            <ac:picMkLst>
              <pc:docMk/>
              <pc:sldMasterMk cId="0" sldId="2147483682"/>
              <pc:sldLayoutMk cId="3399368790" sldId="2147483744"/>
              <ac:picMk id="7170" creationId="{00000000-0000-0000-0000-000000000000}"/>
            </ac:picMkLst>
          </pc:picChg>
        </pc:sldLayoutChg>
        <pc:sldLayoutChg chg="modSp">
          <pc:chgData name="Jean-Luc Lemire" userId="62ae3f045173b3ed" providerId="LiveId" clId="{71585C81-4EC4-4786-BE47-85FFEDD14DDF}" dt="2018-03-26T17:30:35.866" v="58"/>
          <pc:sldLayoutMkLst>
            <pc:docMk/>
            <pc:sldMasterMk cId="0" sldId="2147483682"/>
            <pc:sldLayoutMk cId="2168858335" sldId="2147483745"/>
          </pc:sldLayoutMkLst>
          <pc:spChg chg="mod">
            <ac:chgData name="Jean-Luc Lemire" userId="62ae3f045173b3ed" providerId="LiveId" clId="{71585C81-4EC4-4786-BE47-85FFEDD14DDF}" dt="2018-03-26T17:30:35.866" v="58"/>
            <ac:spMkLst>
              <pc:docMk/>
              <pc:sldMasterMk cId="0" sldId="2147483682"/>
              <pc:sldLayoutMk cId="2168858335" sldId="2147483745"/>
              <ac:spMk id="13" creationId="{00000000-0000-0000-0000-000000000000}"/>
            </ac:spMkLst>
          </pc:spChg>
        </pc:sldLayoutChg>
        <pc:sldLayoutChg chg="modSp">
          <pc:chgData name="Jean-Luc Lemire" userId="62ae3f045173b3ed" providerId="LiveId" clId="{71585C81-4EC4-4786-BE47-85FFEDD14DDF}" dt="2018-03-26T17:29:41.460" v="50"/>
          <pc:sldLayoutMkLst>
            <pc:docMk/>
            <pc:sldMasterMk cId="0" sldId="2147483682"/>
            <pc:sldLayoutMk cId="2957723468" sldId="2147483746"/>
          </pc:sldLayoutMkLst>
          <pc:spChg chg="mod">
            <ac:chgData name="Jean-Luc Lemire" userId="62ae3f045173b3ed" providerId="LiveId" clId="{71585C81-4EC4-4786-BE47-85FFEDD14DDF}" dt="2018-03-26T17:29:41.460" v="50"/>
            <ac:spMkLst>
              <pc:docMk/>
              <pc:sldMasterMk cId="0" sldId="2147483682"/>
              <pc:sldLayoutMk cId="2957723468" sldId="2147483746"/>
              <ac:spMk id="8" creationId="{00000000-0000-0000-0000-000000000000}"/>
            </ac:spMkLst>
          </pc:spChg>
        </pc:sldLayoutChg>
        <pc:sldLayoutChg chg="modSp">
          <pc:chgData name="Jean-Luc Lemire" userId="62ae3f045173b3ed" providerId="LiveId" clId="{71585C81-4EC4-4786-BE47-85FFEDD14DDF}" dt="2018-03-26T17:30:40.634" v="59"/>
          <pc:sldLayoutMkLst>
            <pc:docMk/>
            <pc:sldMasterMk cId="0" sldId="2147483682"/>
            <pc:sldLayoutMk cId="2086282216" sldId="2147483747"/>
          </pc:sldLayoutMkLst>
          <pc:spChg chg="mod">
            <ac:chgData name="Jean-Luc Lemire" userId="62ae3f045173b3ed" providerId="LiveId" clId="{71585C81-4EC4-4786-BE47-85FFEDD14DDF}" dt="2018-03-26T17:30:40.634" v="59"/>
            <ac:spMkLst>
              <pc:docMk/>
              <pc:sldMasterMk cId="0" sldId="2147483682"/>
              <pc:sldLayoutMk cId="2086282216" sldId="2147483747"/>
              <ac:spMk id="13" creationId="{00000000-0000-0000-0000-000000000000}"/>
            </ac:spMkLst>
          </pc:spChg>
        </pc:sldLayoutChg>
        <pc:sldLayoutChg chg="modSp">
          <pc:chgData name="Jean-Luc Lemire" userId="62ae3f045173b3ed" providerId="LiveId" clId="{71585C81-4EC4-4786-BE47-85FFEDD14DDF}" dt="2018-03-26T17:29:19.977" v="47" actId="790"/>
          <pc:sldLayoutMkLst>
            <pc:docMk/>
            <pc:sldMasterMk cId="0" sldId="2147483682"/>
            <pc:sldLayoutMk cId="3741854927" sldId="2147483749"/>
          </pc:sldLayoutMkLst>
          <pc:spChg chg="mod">
            <ac:chgData name="Jean-Luc Lemire" userId="62ae3f045173b3ed" providerId="LiveId" clId="{71585C81-4EC4-4786-BE47-85FFEDD14DDF}" dt="2018-03-26T17:29:19.977" v="47" actId="790"/>
            <ac:spMkLst>
              <pc:docMk/>
              <pc:sldMasterMk cId="0" sldId="2147483682"/>
              <pc:sldLayoutMk cId="3741854927" sldId="2147483749"/>
              <ac:spMk id="5" creationId="{00000000-0000-0000-0000-000000000000}"/>
            </ac:spMkLst>
          </pc:spChg>
        </pc:sldLayoutChg>
        <pc:sldLayoutChg chg="modSp">
          <pc:chgData name="Jean-Luc Lemire" userId="62ae3f045173b3ed" providerId="LiveId" clId="{71585C81-4EC4-4786-BE47-85FFEDD14DDF}" dt="2018-03-26T17:30:14.078" v="54"/>
          <pc:sldLayoutMkLst>
            <pc:docMk/>
            <pc:sldMasterMk cId="0" sldId="2147483682"/>
            <pc:sldLayoutMk cId="3775913900" sldId="2147483750"/>
          </pc:sldLayoutMkLst>
          <pc:spChg chg="mod">
            <ac:chgData name="Jean-Luc Lemire" userId="62ae3f045173b3ed" providerId="LiveId" clId="{71585C81-4EC4-4786-BE47-85FFEDD14DDF}" dt="2018-03-26T17:30:14.078" v="54"/>
            <ac:spMkLst>
              <pc:docMk/>
              <pc:sldMasterMk cId="0" sldId="2147483682"/>
              <pc:sldLayoutMk cId="3775913900" sldId="2147483750"/>
              <ac:spMk id="6" creationId="{00000000-0000-0000-0000-000000000000}"/>
            </ac:spMkLst>
          </pc:spChg>
        </pc:sldLayoutChg>
        <pc:sldLayoutChg chg="modSp">
          <pc:chgData name="Jean-Luc Lemire" userId="62ae3f045173b3ed" providerId="LiveId" clId="{71585C81-4EC4-4786-BE47-85FFEDD14DDF}" dt="2018-03-26T17:29:50.052" v="51"/>
          <pc:sldLayoutMkLst>
            <pc:docMk/>
            <pc:sldMasterMk cId="0" sldId="2147483682"/>
            <pc:sldLayoutMk cId="2652457401" sldId="2147483756"/>
          </pc:sldLayoutMkLst>
          <pc:spChg chg="mod">
            <ac:chgData name="Jean-Luc Lemire" userId="62ae3f045173b3ed" providerId="LiveId" clId="{71585C81-4EC4-4786-BE47-85FFEDD14DDF}" dt="2018-03-26T17:29:50.052" v="51"/>
            <ac:spMkLst>
              <pc:docMk/>
              <pc:sldMasterMk cId="0" sldId="2147483682"/>
              <pc:sldLayoutMk cId="2652457401" sldId="2147483756"/>
              <ac:spMk id="6" creationId="{00000000-0000-0000-0000-000000000000}"/>
            </ac:spMkLst>
          </pc:spChg>
        </pc:sldLayoutChg>
        <pc:sldLayoutChg chg="modSp">
          <pc:chgData name="Jean-Luc Lemire" userId="62ae3f045173b3ed" providerId="LiveId" clId="{71585C81-4EC4-4786-BE47-85FFEDD14DDF}" dt="2018-03-26T17:29:56.248" v="52"/>
          <pc:sldLayoutMkLst>
            <pc:docMk/>
            <pc:sldMasterMk cId="0" sldId="2147483682"/>
            <pc:sldLayoutMk cId="4113334525" sldId="2147483757"/>
          </pc:sldLayoutMkLst>
          <pc:spChg chg="mod">
            <ac:chgData name="Jean-Luc Lemire" userId="62ae3f045173b3ed" providerId="LiveId" clId="{71585C81-4EC4-4786-BE47-85FFEDD14DDF}" dt="2018-03-26T17:29:56.248" v="52"/>
            <ac:spMkLst>
              <pc:docMk/>
              <pc:sldMasterMk cId="0" sldId="2147483682"/>
              <pc:sldLayoutMk cId="4113334525" sldId="2147483757"/>
              <ac:spMk id="18" creationId="{00000000-0000-0000-0000-000000000000}"/>
            </ac:spMkLst>
          </pc:spChg>
        </pc:sldLayoutChg>
        <pc:sldLayoutChg chg="modSp">
          <pc:chgData name="Jean-Luc Lemire" userId="62ae3f045173b3ed" providerId="LiveId" clId="{71585C81-4EC4-4786-BE47-85FFEDD14DDF}" dt="2018-03-26T17:30:08.390" v="53"/>
          <pc:sldLayoutMkLst>
            <pc:docMk/>
            <pc:sldMasterMk cId="0" sldId="2147483682"/>
            <pc:sldLayoutMk cId="2662212417" sldId="2147483758"/>
          </pc:sldLayoutMkLst>
          <pc:spChg chg="mod">
            <ac:chgData name="Jean-Luc Lemire" userId="62ae3f045173b3ed" providerId="LiveId" clId="{71585C81-4EC4-4786-BE47-85FFEDD14DDF}" dt="2018-03-26T17:30:08.390" v="53"/>
            <ac:spMkLst>
              <pc:docMk/>
              <pc:sldMasterMk cId="0" sldId="2147483682"/>
              <pc:sldLayoutMk cId="2662212417" sldId="2147483758"/>
              <ac:spMk id="7" creationId="{00000000-0000-0000-0000-000000000000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2304716648857101E-2"/>
          <c:y val="0.12556223831458699"/>
          <c:w val="0.87929622767742299"/>
          <c:h val="0.717836632651906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1.5</c:v>
                </c:pt>
                <c:pt idx="1">
                  <c:v>3</c:v>
                </c:pt>
                <c:pt idx="2">
                  <c:v>5</c:v>
                </c:pt>
                <c:pt idx="3">
                  <c:v>4</c:v>
                </c:pt>
                <c:pt idx="4">
                  <c:v>3.1</c:v>
                </c:pt>
                <c:pt idx="5">
                  <c:v>3.5</c:v>
                </c:pt>
                <c:pt idx="6">
                  <c:v>4.4000000000000004</c:v>
                </c:pt>
                <c:pt idx="7">
                  <c:v>2.5</c:v>
                </c:pt>
                <c:pt idx="8">
                  <c:v>4.3</c:v>
                </c:pt>
                <c:pt idx="9">
                  <c:v>1.7</c:v>
                </c:pt>
                <c:pt idx="10">
                  <c:v>2.5</c:v>
                </c:pt>
                <c:pt idx="11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1F-4017-B796-03F0B8B387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</c:v>
                </c:pt>
                <c:pt idx="1">
                  <c:v>3.25</c:v>
                </c:pt>
                <c:pt idx="2">
                  <c:v>5.25</c:v>
                </c:pt>
                <c:pt idx="3">
                  <c:v>4.25</c:v>
                </c:pt>
                <c:pt idx="4">
                  <c:v>3.35</c:v>
                </c:pt>
                <c:pt idx="5">
                  <c:v>3.75</c:v>
                </c:pt>
                <c:pt idx="6">
                  <c:v>4.6500000000000004</c:v>
                </c:pt>
                <c:pt idx="7">
                  <c:v>2.75</c:v>
                </c:pt>
                <c:pt idx="8">
                  <c:v>4.55</c:v>
                </c:pt>
                <c:pt idx="9">
                  <c:v>1.95</c:v>
                </c:pt>
                <c:pt idx="10">
                  <c:v>2.75</c:v>
                </c:pt>
                <c:pt idx="11">
                  <c:v>4.1500000000000004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1F-4017-B796-03F0B8B387E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</c:v>
                </c:pt>
                <c:pt idx="1">
                  <c:v>2.9</c:v>
                </c:pt>
                <c:pt idx="2">
                  <c:v>4.9000000000000004</c:v>
                </c:pt>
                <c:pt idx="3">
                  <c:v>3.9</c:v>
                </c:pt>
                <c:pt idx="4">
                  <c:v>3</c:v>
                </c:pt>
                <c:pt idx="5">
                  <c:v>3.4</c:v>
                </c:pt>
                <c:pt idx="6">
                  <c:v>4.3000000000000007</c:v>
                </c:pt>
                <c:pt idx="7">
                  <c:v>2.4</c:v>
                </c:pt>
                <c:pt idx="8">
                  <c:v>4.2</c:v>
                </c:pt>
                <c:pt idx="9">
                  <c:v>1.6</c:v>
                </c:pt>
                <c:pt idx="10">
                  <c:v>2.4</c:v>
                </c:pt>
                <c:pt idx="11">
                  <c:v>3.8000000000000003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1F-4017-B796-03F0B8B387E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</c:v>
                </c:pt>
                <c:pt idx="1">
                  <c:v>3.05</c:v>
                </c:pt>
                <c:pt idx="2">
                  <c:v>5.0500000000000007</c:v>
                </c:pt>
                <c:pt idx="3">
                  <c:v>4.05</c:v>
                </c:pt>
                <c:pt idx="4">
                  <c:v>3.15</c:v>
                </c:pt>
                <c:pt idx="5">
                  <c:v>3.55</c:v>
                </c:pt>
                <c:pt idx="6">
                  <c:v>4.4500000000000011</c:v>
                </c:pt>
                <c:pt idx="7">
                  <c:v>2.5499999999999998</c:v>
                </c:pt>
                <c:pt idx="8">
                  <c:v>4.3500000000000005</c:v>
                </c:pt>
                <c:pt idx="9">
                  <c:v>1.75</c:v>
                </c:pt>
                <c:pt idx="10">
                  <c:v>2.5499999999999998</c:v>
                </c:pt>
                <c:pt idx="11">
                  <c:v>3.95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81F-4017-B796-03F0B8B387E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4</c:v>
                </c:pt>
                <c:pt idx="1">
                  <c:v>3.3</c:v>
                </c:pt>
                <c:pt idx="2">
                  <c:v>5.3000000000000007</c:v>
                </c:pt>
                <c:pt idx="3">
                  <c:v>4.3</c:v>
                </c:pt>
                <c:pt idx="4">
                  <c:v>3.4</c:v>
                </c:pt>
                <c:pt idx="5">
                  <c:v>3.8</c:v>
                </c:pt>
                <c:pt idx="6">
                  <c:v>4.7000000000000011</c:v>
                </c:pt>
                <c:pt idx="7">
                  <c:v>2.8</c:v>
                </c:pt>
                <c:pt idx="8">
                  <c:v>4.6000000000000005</c:v>
                </c:pt>
                <c:pt idx="9">
                  <c:v>2</c:v>
                </c:pt>
                <c:pt idx="10">
                  <c:v>2.8</c:v>
                </c:pt>
                <c:pt idx="11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81F-4017-B796-03F0B8B387E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Sheet1!$G$2:$G$13</c:f>
              <c:numCache>
                <c:formatCode>General</c:formatCode>
                <c:ptCount val="12"/>
                <c:pt idx="0">
                  <c:v>3</c:v>
                </c:pt>
                <c:pt idx="1">
                  <c:v>3.55</c:v>
                </c:pt>
                <c:pt idx="2">
                  <c:v>5.5500000000000007</c:v>
                </c:pt>
                <c:pt idx="3">
                  <c:v>4.55</c:v>
                </c:pt>
                <c:pt idx="4">
                  <c:v>3.65</c:v>
                </c:pt>
                <c:pt idx="5">
                  <c:v>4.05</c:v>
                </c:pt>
                <c:pt idx="6">
                  <c:v>4.9500000000000011</c:v>
                </c:pt>
                <c:pt idx="7">
                  <c:v>3.05</c:v>
                </c:pt>
                <c:pt idx="8">
                  <c:v>4.8500000000000005</c:v>
                </c:pt>
                <c:pt idx="9">
                  <c:v>2.25</c:v>
                </c:pt>
                <c:pt idx="10">
                  <c:v>3.05</c:v>
                </c:pt>
                <c:pt idx="11">
                  <c:v>4.45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81F-4017-B796-03F0B8B387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0169408"/>
        <c:axId val="350174504"/>
      </c:areaChart>
      <c:catAx>
        <c:axId val="3501694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838268"/>
                </a:solidFill>
                <a:latin typeface="+mj-lt"/>
                <a:ea typeface="+mn-ea"/>
                <a:cs typeface="+mn-cs"/>
              </a:defRPr>
            </a:pPr>
            <a:endParaRPr lang="pt-BR"/>
          </a:p>
        </c:txPr>
        <c:crossAx val="350174504"/>
        <c:crossesAt val="0"/>
        <c:auto val="1"/>
        <c:lblAlgn val="ctr"/>
        <c:lblOffset val="100"/>
        <c:noMultiLvlLbl val="0"/>
      </c:catAx>
      <c:valAx>
        <c:axId val="35017450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50169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9213" y="0"/>
            <a:ext cx="295116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7099F-D75B-4E82-9FEF-A80BC61EDFAF}" type="datetimeFigureOut">
              <a:rPr lang="fr-FR" smtClean="0"/>
              <a:t>13/04/2020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6125"/>
            <a:ext cx="662463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9887" cy="4473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511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9213" y="9444038"/>
            <a:ext cx="2951162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8E40F-E78E-496A-A66C-5236B741E99E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110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jpeg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 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82541" y="2813075"/>
            <a:ext cx="7047486" cy="723600"/>
          </a:xfrm>
        </p:spPr>
        <p:txBody>
          <a:bodyPr anchor="b">
            <a:noAutofit/>
          </a:bodyPr>
          <a:lstStyle>
            <a:lvl1pPr>
              <a:defRPr sz="2800" b="0" cap="none" baseline="0">
                <a:latin typeface="Franklin Gothic Medium" panose="020B0603020102020204" pitchFamily="34" charset="0"/>
                <a:cs typeface="Browallia New" panose="020B0604020202020204" pitchFamily="34" charset="-34"/>
              </a:defRPr>
            </a:lvl1pPr>
          </a:lstStyle>
          <a:p>
            <a:r>
              <a:rPr lang="pt-BR" noProof="0" dirty="0"/>
              <a:t>Inserir um título</a:t>
            </a:r>
            <a:endParaRPr lang="fr-FR" noProof="0" dirty="0"/>
          </a:p>
        </p:txBody>
      </p:sp>
      <p:sp>
        <p:nvSpPr>
          <p:cNvPr id="16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2611" y="3597865"/>
            <a:ext cx="7047399" cy="48598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tx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noProof="0" dirty="0"/>
              <a:t>Subtítulo</a:t>
            </a:r>
          </a:p>
          <a:p>
            <a:pPr lvl="0"/>
            <a:endParaRPr lang="fr-FR" noProof="0" dirty="0"/>
          </a:p>
        </p:txBody>
      </p:sp>
      <p:sp>
        <p:nvSpPr>
          <p:cNvPr id="17" name="Textplatzhalter 3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81022" y="4526344"/>
            <a:ext cx="7049424" cy="2052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baseline="0">
                <a:solidFill>
                  <a:schemeClr val="tx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/>
              <a:t>Data | Nome | </a:t>
            </a:r>
            <a:r>
              <a:rPr lang="pt-BR" noProof="0" dirty="0"/>
              <a:t>Nível de confidencialidade</a:t>
            </a:r>
            <a:endParaRPr lang="fr-FR" noProof="0" dirty="0"/>
          </a:p>
        </p:txBody>
      </p:sp>
      <p:pic>
        <p:nvPicPr>
          <p:cNvPr id="2050" name="Picture 2" descr="\\beijaflore.com\users\Documents\CTribes\Bureau\_MG_0311  D Ravon V2 copie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20538"/>
            <a:ext cx="91440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1C47C2ED-FB7C-4D1B-9D83-218E12C9A5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488" y="4110809"/>
            <a:ext cx="1461600" cy="62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5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fr-FR" dirty="0"/>
          </a:p>
        </p:txBody>
      </p:sp>
      <p:sp>
        <p:nvSpPr>
          <p:cNvPr id="6" name="Espace réservé pour une image  7"/>
          <p:cNvSpPr>
            <a:spLocks noGrp="1"/>
          </p:cNvSpPr>
          <p:nvPr>
            <p:ph type="pic" sz="quarter" idx="12"/>
          </p:nvPr>
        </p:nvSpPr>
        <p:spPr>
          <a:xfrm>
            <a:off x="1007164" y="1491630"/>
            <a:ext cx="2087562" cy="1404938"/>
          </a:xfrm>
        </p:spPr>
        <p:txBody>
          <a:bodyPr/>
          <a:lstStyle/>
          <a:p>
            <a:r>
              <a:rPr lang="pt-BR" smtClean="0"/>
              <a:t>Clique no ícone para adicionar uma imagem</a:t>
            </a:r>
            <a:endParaRPr lang="fr-FR"/>
          </a:p>
        </p:txBody>
      </p:sp>
      <p:sp>
        <p:nvSpPr>
          <p:cNvPr id="7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3455238" y="1491928"/>
            <a:ext cx="2087562" cy="1404938"/>
          </a:xfrm>
        </p:spPr>
        <p:txBody>
          <a:bodyPr/>
          <a:lstStyle/>
          <a:p>
            <a:r>
              <a:rPr lang="pt-BR" smtClean="0"/>
              <a:t>Clique no ícone para adicionar uma imagem</a:t>
            </a:r>
            <a:endParaRPr lang="fr-FR"/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4"/>
          </p:nvPr>
        </p:nvSpPr>
        <p:spPr>
          <a:xfrm>
            <a:off x="5903311" y="1491928"/>
            <a:ext cx="2087562" cy="1404938"/>
          </a:xfrm>
        </p:spPr>
        <p:txBody>
          <a:bodyPr/>
          <a:lstStyle/>
          <a:p>
            <a:r>
              <a:rPr lang="pt-BR" smtClean="0"/>
              <a:t>Clique no ícone para adicionar uma imagem</a:t>
            </a:r>
            <a:endParaRPr lang="fr-FR"/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3454967" y="2949792"/>
            <a:ext cx="2087835" cy="1350150"/>
          </a:xfrm>
          <a:noFill/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5903312" y="2949792"/>
            <a:ext cx="2087835" cy="1350150"/>
          </a:xfrm>
          <a:noFill/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7"/>
          </p:nvPr>
        </p:nvSpPr>
        <p:spPr>
          <a:xfrm>
            <a:off x="1006767" y="2949792"/>
            <a:ext cx="2087835" cy="1350150"/>
          </a:xfrm>
          <a:noFill/>
        </p:spPr>
        <p:txBody>
          <a:bodyPr/>
          <a:lstStyle>
            <a:lvl1pPr marL="0" indent="0" algn="ctr">
              <a:buNone/>
              <a:defRPr lang="fr-FR" sz="1600" kern="120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2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6902896" y="4767264"/>
            <a:ext cx="2133600" cy="273844"/>
          </a:xfrm>
          <a:prstGeom prst="rect">
            <a:avLst/>
          </a:prstGeom>
        </p:spPr>
        <p:txBody>
          <a:bodyPr tIns="108000"/>
          <a:lstStyle>
            <a:lvl1pPr algn="r"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r>
              <a:rPr lang="fr-FR"/>
              <a:t> © Beijaflore | </a:t>
            </a:r>
            <a:fld id="{F4FEB08F-923E-484A-9FC5-0AA7BDA29BD6}" type="slidenum">
              <a:rPr lang="fr-FR" smtClean="0"/>
              <a:pPr>
                <a:defRPr/>
              </a:pPr>
              <a:t>‹nº›</a:t>
            </a:fld>
            <a:endParaRPr lang="fr-FR" dirty="0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83931" y="4767264"/>
            <a:ext cx="4254012" cy="273844"/>
          </a:xfrm>
          <a:prstGeom prst="rect">
            <a:avLst/>
          </a:prstGeom>
        </p:spPr>
        <p:txBody>
          <a:bodyPr tIns="108000"/>
          <a:lstStyle>
            <a:lvl1pPr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r>
              <a:rPr lang="pt-BR" smtClean="0"/>
              <a:t>2019 </a:t>
            </a:r>
            <a:r>
              <a:rPr lang="pt-BR" dirty="0"/>
              <a:t>| Beijaflore Brasil | Confidencial</a:t>
            </a:r>
          </a:p>
        </p:txBody>
      </p:sp>
      <p:cxnSp>
        <p:nvCxnSpPr>
          <p:cNvPr id="14" name="Connecteur droit 13"/>
          <p:cNvCxnSpPr/>
          <p:nvPr userDrawn="1"/>
        </p:nvCxnSpPr>
        <p:spPr>
          <a:xfrm>
            <a:off x="-36512" y="1005576"/>
            <a:ext cx="918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85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fr-FR"/>
          </a:p>
        </p:txBody>
      </p:sp>
      <p:sp>
        <p:nvSpPr>
          <p:cNvPr id="6" name="Espace réservé pour une image  9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1040212" y="1252611"/>
            <a:ext cx="1663200" cy="1664764"/>
          </a:xfrm>
          <a:prstGeom prst="ellipse">
            <a:avLst/>
          </a:prstGeom>
        </p:spPr>
        <p:txBody>
          <a:bodyPr/>
          <a:lstStyle>
            <a:lvl1pPr algn="ctr">
              <a:defRPr sz="1108" i="1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7" name="Espace réservé pour une image  9"/>
          <p:cNvSpPr>
            <a:spLocks noGrp="1"/>
          </p:cNvSpPr>
          <p:nvPr>
            <p:ph type="pic" sz="quarter" idx="18" hasCustomPrompt="1"/>
          </p:nvPr>
        </p:nvSpPr>
        <p:spPr>
          <a:xfrm>
            <a:off x="3740512" y="1252611"/>
            <a:ext cx="1663200" cy="1663200"/>
          </a:xfrm>
          <a:prstGeom prst="ellipse">
            <a:avLst/>
          </a:prstGeom>
        </p:spPr>
        <p:txBody>
          <a:bodyPr/>
          <a:lstStyle>
            <a:lvl1pPr algn="ctr">
              <a:defRPr sz="1108" i="1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8" name="Espace réservé pour une image  9"/>
          <p:cNvSpPr>
            <a:spLocks noGrp="1"/>
          </p:cNvSpPr>
          <p:nvPr>
            <p:ph type="pic" sz="quarter" idx="19" hasCustomPrompt="1"/>
          </p:nvPr>
        </p:nvSpPr>
        <p:spPr>
          <a:xfrm>
            <a:off x="6440812" y="1252611"/>
            <a:ext cx="1663200" cy="1663200"/>
          </a:xfrm>
          <a:prstGeom prst="ellipse">
            <a:avLst/>
          </a:prstGeom>
        </p:spPr>
        <p:txBody>
          <a:bodyPr/>
          <a:lstStyle>
            <a:lvl1pPr algn="ctr">
              <a:defRPr sz="1108" i="1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9" name="Espace réservé du texte 9"/>
          <p:cNvSpPr>
            <a:spLocks noGrp="1"/>
          </p:cNvSpPr>
          <p:nvPr>
            <p:ph type="body" sz="quarter" idx="20"/>
          </p:nvPr>
        </p:nvSpPr>
        <p:spPr>
          <a:xfrm>
            <a:off x="683569" y="2949867"/>
            <a:ext cx="2376487" cy="1512094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21"/>
          </p:nvPr>
        </p:nvSpPr>
        <p:spPr>
          <a:xfrm>
            <a:off x="3383869" y="2949717"/>
            <a:ext cx="2376487" cy="1512094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22"/>
          </p:nvPr>
        </p:nvSpPr>
        <p:spPr>
          <a:xfrm>
            <a:off x="6084169" y="2949717"/>
            <a:ext cx="2376487" cy="1512094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6902896" y="4767264"/>
            <a:ext cx="2133600" cy="273844"/>
          </a:xfrm>
          <a:prstGeom prst="rect">
            <a:avLst/>
          </a:prstGeom>
        </p:spPr>
        <p:txBody>
          <a:bodyPr tIns="108000"/>
          <a:lstStyle>
            <a:lvl1pPr algn="r"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r>
              <a:rPr lang="fr-FR"/>
              <a:t> © Beijaflore | </a:t>
            </a:r>
            <a:fld id="{F4FEB08F-923E-484A-9FC5-0AA7BDA29BD6}" type="slidenum">
              <a:rPr lang="fr-FR" smtClean="0"/>
              <a:pPr>
                <a:defRPr/>
              </a:pPr>
              <a:t>‹nº›</a:t>
            </a:fld>
            <a:endParaRPr lang="fr-FR" dirty="0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83931" y="4767264"/>
            <a:ext cx="4254012" cy="273844"/>
          </a:xfrm>
          <a:prstGeom prst="rect">
            <a:avLst/>
          </a:prstGeom>
        </p:spPr>
        <p:txBody>
          <a:bodyPr tIns="108000"/>
          <a:lstStyle>
            <a:lvl1pPr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r>
              <a:rPr lang="pt-BR" smtClean="0"/>
              <a:t>2019 </a:t>
            </a:r>
            <a:r>
              <a:rPr lang="pt-BR" dirty="0"/>
              <a:t>| Beijaflore Brasil | Confidencial</a:t>
            </a:r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-36512" y="1005576"/>
            <a:ext cx="918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282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5538" y="1285095"/>
            <a:ext cx="4032001" cy="2654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2" descr="Beijaflore-noir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3956" y="347418"/>
            <a:ext cx="1636288" cy="71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4C30662A-F4DF-415E-8A8B-7C6BBEB4677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16016" y="1203598"/>
            <a:ext cx="1944687" cy="1225550"/>
          </a:xfrm>
        </p:spPr>
        <p:txBody>
          <a:bodyPr/>
          <a:lstStyle>
            <a:lvl1pPr>
              <a:defRPr sz="1100"/>
            </a:lvl1pPr>
          </a:lstStyle>
          <a:p>
            <a:pPr algn="r"/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Siège social (Paris, France)</a:t>
            </a:r>
          </a:p>
          <a:p>
            <a:pPr algn="r"/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Pavillon </a:t>
            </a:r>
            <a:r>
              <a:rPr lang="fr-FR" sz="1200" b="0" i="0" kern="1200" dirty="0" err="1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Bourdan</a:t>
            </a:r>
            <a:endParaRPr lang="fr-FR" sz="1200" b="0" i="0" kern="12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+mn-ea"/>
              <a:cs typeface="Browallia New" panose="020B0604020202020204" pitchFamily="34" charset="-34"/>
            </a:endParaRPr>
          </a:p>
          <a:p>
            <a:pPr algn="r"/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11-13 avenue du Recteur Poincaré</a:t>
            </a:r>
          </a:p>
          <a:p>
            <a:pPr algn="r"/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75016 Paris</a:t>
            </a:r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8393F52D-C1CF-4B46-9DF9-B48188693C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96434" y="1203598"/>
            <a:ext cx="1944687" cy="1225550"/>
          </a:xfrm>
        </p:spPr>
        <p:txBody>
          <a:bodyPr/>
          <a:lstStyle>
            <a:lvl1pPr>
              <a:defRPr sz="1100"/>
            </a:lvl1pPr>
          </a:lstStyle>
          <a:p>
            <a:pPr algn="r"/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Beijaflore </a:t>
            </a:r>
            <a:r>
              <a:rPr lang="fr-FR" sz="1200" b="0" i="0" kern="1200" dirty="0" err="1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Belgium</a:t>
            </a:r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 (Brussels)</a:t>
            </a:r>
          </a:p>
          <a:p>
            <a:pPr algn="r"/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IT Tower</a:t>
            </a:r>
          </a:p>
          <a:p>
            <a:pPr algn="r"/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Avenue Louise/</a:t>
            </a:r>
            <a:r>
              <a:rPr lang="fr-FR" sz="1200" b="0" i="0" kern="1200" dirty="0" err="1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Louizalaan</a:t>
            </a:r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 480</a:t>
            </a:r>
          </a:p>
          <a:p>
            <a:pPr algn="r"/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1050 Brussels</a:t>
            </a:r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77D67503-7ACD-47CE-BBD1-8111103270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16016" y="2505119"/>
            <a:ext cx="1944687" cy="1142788"/>
          </a:xfrm>
        </p:spPr>
        <p:txBody>
          <a:bodyPr/>
          <a:lstStyle>
            <a:lvl1pPr>
              <a:defRPr sz="1100"/>
            </a:lvl1pPr>
          </a:lstStyle>
          <a:p>
            <a:pPr algn="r"/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Beijaflore Brasil (SP)</a:t>
            </a:r>
          </a:p>
          <a:p>
            <a:pPr algn="r"/>
            <a:r>
              <a:rPr lang="it-IT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Rua Luigi Galvani, 70 </a:t>
            </a:r>
            <a:br>
              <a:rPr lang="it-IT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</a:br>
            <a:r>
              <a:rPr lang="it-IT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7º andar</a:t>
            </a:r>
          </a:p>
          <a:p>
            <a:pPr algn="r"/>
            <a:r>
              <a:rPr lang="it-IT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04575-020 – Brooklin</a:t>
            </a:r>
            <a:br>
              <a:rPr lang="it-IT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</a:br>
            <a:r>
              <a:rPr lang="it-IT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São Paulo - SP</a:t>
            </a:r>
          </a:p>
          <a:p>
            <a:pPr algn="r"/>
            <a:r>
              <a:rPr lang="it-IT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 </a:t>
            </a:r>
            <a:endParaRPr lang="fr-FR" sz="1200" b="0" i="0" kern="12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+mn-ea"/>
              <a:cs typeface="Browallia New" panose="020B0604020202020204" pitchFamily="34" charset="-34"/>
            </a:endParaRPr>
          </a:p>
        </p:txBody>
      </p:sp>
      <p:sp>
        <p:nvSpPr>
          <p:cNvPr id="16" name="Espace réservé du texte 5">
            <a:extLst>
              <a:ext uri="{FF2B5EF4-FFF2-40B4-BE49-F238E27FC236}">
                <a16:creationId xmlns:a16="http://schemas.microsoft.com/office/drawing/2014/main" id="{7F62A34B-24D4-4403-A0DA-84BA5C5B05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6434" y="2505119"/>
            <a:ext cx="1944687" cy="1142788"/>
          </a:xfrm>
        </p:spPr>
        <p:txBody>
          <a:bodyPr/>
          <a:lstStyle>
            <a:lvl1pPr marL="0" indent="0">
              <a:tabLst/>
              <a:defRPr sz="1100"/>
            </a:lvl1pPr>
          </a:lstStyle>
          <a:p>
            <a:pPr algn="r"/>
            <a:r>
              <a:rPr lang="pt-BR" sz="1200" b="0" i="0" kern="1200" noProof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Beijaflore Brasil (RJ)</a:t>
            </a:r>
          </a:p>
          <a:p>
            <a:pPr algn="r"/>
            <a:r>
              <a:rPr lang="pt-BR" sz="1200" b="0" i="0" kern="1200" noProof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Rua do Passeio, 70</a:t>
            </a:r>
            <a:br>
              <a:rPr lang="pt-BR" sz="1200" b="0" i="0" kern="1200" noProof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</a:br>
            <a:r>
              <a:rPr lang="pt-BR" sz="1200" b="0" i="0" kern="1200" noProof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6º andar</a:t>
            </a:r>
          </a:p>
          <a:p>
            <a:pPr algn="r"/>
            <a:r>
              <a:rPr lang="pt-BR" sz="1200" b="0" i="0" kern="1200" noProof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20021-290 – Centro</a:t>
            </a:r>
            <a:br>
              <a:rPr lang="pt-BR" sz="1200" b="0" i="0" kern="1200" noProof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</a:br>
            <a:r>
              <a:rPr lang="pt-BR" sz="1200" b="0" i="0" kern="1200" noProof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Rio de Janeiro - RJ </a:t>
            </a:r>
          </a:p>
        </p:txBody>
      </p:sp>
      <p:sp>
        <p:nvSpPr>
          <p:cNvPr id="17" name="Espace réservé du texte 5">
            <a:extLst>
              <a:ext uri="{FF2B5EF4-FFF2-40B4-BE49-F238E27FC236}">
                <a16:creationId xmlns:a16="http://schemas.microsoft.com/office/drawing/2014/main" id="{4805EE36-3507-4370-91E4-6FA03D2DBE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16016" y="3723878"/>
            <a:ext cx="1944687" cy="925350"/>
          </a:xfrm>
        </p:spPr>
        <p:txBody>
          <a:bodyPr/>
          <a:lstStyle>
            <a:lvl1pPr>
              <a:defRPr sz="1100"/>
            </a:lvl1pPr>
          </a:lstStyle>
          <a:p>
            <a:pPr algn="r"/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Beijaflore Genève </a:t>
            </a:r>
          </a:p>
          <a:p>
            <a:pPr algn="r"/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Rue de la </a:t>
            </a:r>
            <a:r>
              <a:rPr lang="fr-FR" sz="1200" b="0" i="0" kern="1200" dirty="0" err="1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Corraterie</a:t>
            </a:r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 26,</a:t>
            </a:r>
          </a:p>
          <a:p>
            <a:pPr algn="r"/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1204 Genève</a:t>
            </a:r>
          </a:p>
        </p:txBody>
      </p:sp>
      <p:sp>
        <p:nvSpPr>
          <p:cNvPr id="18" name="Espace réservé du texte 5">
            <a:extLst>
              <a:ext uri="{FF2B5EF4-FFF2-40B4-BE49-F238E27FC236}">
                <a16:creationId xmlns:a16="http://schemas.microsoft.com/office/drawing/2014/main" id="{321DCAF1-72DF-42D8-AC49-2453408134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6434" y="3723878"/>
            <a:ext cx="1944687" cy="925350"/>
          </a:xfrm>
        </p:spPr>
        <p:txBody>
          <a:bodyPr/>
          <a:lstStyle>
            <a:lvl1pPr>
              <a:defRPr sz="1100"/>
            </a:lvl1pPr>
          </a:lstStyle>
          <a:p>
            <a:pPr algn="r"/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Beijaflore New York</a:t>
            </a:r>
          </a:p>
          <a:p>
            <a:pPr algn="r"/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733 </a:t>
            </a:r>
            <a:r>
              <a:rPr lang="fr-FR" sz="1200" b="0" i="0" kern="1200" dirty="0" err="1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Third</a:t>
            </a:r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 Avenue, </a:t>
            </a:r>
            <a:r>
              <a:rPr lang="fr-FR" sz="1200" b="0" i="0" kern="1200" dirty="0" err="1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Floor</a:t>
            </a:r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 15</a:t>
            </a:r>
          </a:p>
          <a:p>
            <a:pPr algn="r"/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New York, NY 10017</a:t>
            </a:r>
          </a:p>
        </p:txBody>
      </p:sp>
    </p:spTree>
    <p:extLst>
      <p:ext uri="{BB962C8B-B14F-4D97-AF65-F5344CB8AC3E}">
        <p14:creationId xmlns:p14="http://schemas.microsoft.com/office/powerpoint/2010/main" val="3399368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 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82541" y="2813075"/>
            <a:ext cx="7047486" cy="723600"/>
          </a:xfrm>
        </p:spPr>
        <p:txBody>
          <a:bodyPr anchor="b">
            <a:noAutofit/>
          </a:bodyPr>
          <a:lstStyle>
            <a:lvl1pPr>
              <a:defRPr sz="2800" b="0" cap="none" baseline="0">
                <a:latin typeface="Franklin Gothic Medium" panose="020B0603020102020204" pitchFamily="34" charset="0"/>
                <a:cs typeface="Browallia New" panose="020B0604020202020204" pitchFamily="34" charset="-34"/>
              </a:defRPr>
            </a:lvl1pPr>
          </a:lstStyle>
          <a:p>
            <a:r>
              <a:rPr lang="pt-BR" noProof="0" dirty="0"/>
              <a:t>Inserir um título</a:t>
            </a:r>
            <a:endParaRPr lang="fr-FR" noProof="0" dirty="0"/>
          </a:p>
        </p:txBody>
      </p:sp>
      <p:sp>
        <p:nvSpPr>
          <p:cNvPr id="16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2611" y="3597865"/>
            <a:ext cx="7047399" cy="48598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tx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noProof="0" dirty="0"/>
              <a:t>Subtítulo</a:t>
            </a:r>
          </a:p>
          <a:p>
            <a:pPr lvl="0"/>
            <a:endParaRPr lang="fr-FR" noProof="0" dirty="0"/>
          </a:p>
        </p:txBody>
      </p:sp>
      <p:sp>
        <p:nvSpPr>
          <p:cNvPr id="17" name="Textplatzhalter 3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81022" y="4526344"/>
            <a:ext cx="7049424" cy="2052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baseline="0">
                <a:solidFill>
                  <a:schemeClr val="tx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/>
              <a:t>Data | Nome | </a:t>
            </a:r>
            <a:r>
              <a:rPr lang="pt-BR" noProof="0" dirty="0"/>
              <a:t>Nível de confidencialidade</a:t>
            </a:r>
            <a:endParaRPr lang="fr-FR" noProof="0" dirty="0"/>
          </a:p>
        </p:txBody>
      </p:sp>
      <p:pic>
        <p:nvPicPr>
          <p:cNvPr id="2050" name="Picture 2" descr="\\beijaflore.com\users\Documents\CTribes\Bureau\_MG_0311  D Ravon V2 copie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20538"/>
            <a:ext cx="91440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1C47C2ED-FB7C-4D1B-9D83-218E12C9A5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488" y="4110809"/>
            <a:ext cx="1461600" cy="62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55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6894258" y="4775088"/>
            <a:ext cx="2133600" cy="273844"/>
          </a:xfrm>
          <a:prstGeom prst="rect">
            <a:avLst/>
          </a:prstGeom>
        </p:spPr>
        <p:txBody>
          <a:bodyPr lIns="68580" tIns="81000" rIns="68580" bIns="34290"/>
          <a:lstStyle>
            <a:lvl1pPr algn="r"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r>
              <a:rPr lang="fr-FR" dirty="0">
                <a:solidFill>
                  <a:prstClr val="white"/>
                </a:solidFill>
              </a:rPr>
              <a:t> © </a:t>
            </a:r>
            <a:r>
              <a:rPr lang="fr-FR" dirty="0" err="1">
                <a:solidFill>
                  <a:prstClr val="white"/>
                </a:solidFill>
              </a:rPr>
              <a:t>Beijaflore</a:t>
            </a:r>
            <a:r>
              <a:rPr lang="fr-FR" dirty="0">
                <a:solidFill>
                  <a:prstClr val="white"/>
                </a:solidFill>
              </a:rPr>
              <a:t> | </a:t>
            </a:r>
            <a:fld id="{68760139-2A88-BF43-A13D-F8ABEEAB2664}" type="slidenum">
              <a:rPr lang="fr-FR" smtClean="0">
                <a:solidFill>
                  <a:prstClr val="white"/>
                </a:solidFill>
              </a:rPr>
              <a:pPr>
                <a:defRPr/>
              </a:pPr>
              <a:t>‹nº›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359532" y="4775088"/>
            <a:ext cx="4254012" cy="273844"/>
          </a:xfrm>
          <a:prstGeom prst="rect">
            <a:avLst/>
          </a:prstGeom>
        </p:spPr>
        <p:txBody>
          <a:bodyPr lIns="68580" tIns="81000" rIns="68580" bIns="34290"/>
          <a:lstStyle>
            <a:lvl1pPr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r>
              <a:rPr lang="pt-BR" smtClean="0">
                <a:solidFill>
                  <a:prstClr val="white"/>
                </a:solidFill>
              </a:rPr>
              <a:t>2019 </a:t>
            </a:r>
            <a:r>
              <a:rPr lang="pt-BR" dirty="0" smtClean="0">
                <a:solidFill>
                  <a:prstClr val="white"/>
                </a:solidFill>
              </a:rPr>
              <a:t>| </a:t>
            </a:r>
            <a:r>
              <a:rPr lang="pt-BR" dirty="0" err="1" smtClean="0">
                <a:solidFill>
                  <a:prstClr val="white"/>
                </a:solidFill>
              </a:rPr>
              <a:t>Beijaflore</a:t>
            </a:r>
            <a:r>
              <a:rPr lang="pt-BR" dirty="0" smtClean="0">
                <a:solidFill>
                  <a:prstClr val="white"/>
                </a:solidFill>
              </a:rPr>
              <a:t> Brasil | Confidencial</a:t>
            </a:r>
            <a:endParaRPr lang="pt-B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571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/ordre du jour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3931" y="141480"/>
            <a:ext cx="8364782" cy="648892"/>
          </a:xfrm>
        </p:spPr>
        <p:txBody>
          <a:bodyPr tIns="36000" bIns="36000" anchor="b"/>
          <a:lstStyle>
            <a:lvl1pPr>
              <a:defRPr sz="2400" baseline="0">
                <a:solidFill>
                  <a:srgbClr val="27345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6902896" y="4767264"/>
            <a:ext cx="2133600" cy="273844"/>
          </a:xfrm>
          <a:prstGeom prst="rect">
            <a:avLst/>
          </a:prstGeom>
        </p:spPr>
        <p:txBody>
          <a:bodyPr tIns="108000"/>
          <a:lstStyle>
            <a:lvl1pPr algn="r"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r>
              <a:rPr lang="fr-FR">
                <a:solidFill>
                  <a:prstClr val="white"/>
                </a:solidFill>
              </a:rPr>
              <a:t> © Beijaflore | </a:t>
            </a:r>
            <a:fld id="{F4FEB08F-923E-484A-9FC5-0AA7BDA29BD6}" type="slidenum">
              <a:rPr lang="fr-FR" smtClean="0">
                <a:solidFill>
                  <a:prstClr val="white"/>
                </a:solidFill>
              </a:rPr>
              <a:pPr>
                <a:defRPr/>
              </a:pPr>
              <a:t>‹nº›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83931" y="4767264"/>
            <a:ext cx="4254012" cy="273844"/>
          </a:xfrm>
          <a:prstGeom prst="rect">
            <a:avLst/>
          </a:prstGeom>
        </p:spPr>
        <p:txBody>
          <a:bodyPr tIns="108000"/>
          <a:lstStyle>
            <a:lvl1pPr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r>
              <a:rPr lang="pt-BR" smtClean="0">
                <a:solidFill>
                  <a:prstClr val="white"/>
                </a:solidFill>
              </a:rPr>
              <a:t>2019 </a:t>
            </a:r>
            <a:r>
              <a:rPr lang="pt-BR" dirty="0" smtClean="0">
                <a:solidFill>
                  <a:prstClr val="white"/>
                </a:solidFill>
              </a:rPr>
              <a:t>| </a:t>
            </a:r>
            <a:r>
              <a:rPr lang="pt-BR" dirty="0" err="1" smtClean="0">
                <a:solidFill>
                  <a:prstClr val="white"/>
                </a:solidFill>
              </a:rPr>
              <a:t>Beijaflore</a:t>
            </a:r>
            <a:r>
              <a:rPr lang="pt-BR" dirty="0" smtClean="0">
                <a:solidFill>
                  <a:prstClr val="white"/>
                </a:solidFill>
              </a:rPr>
              <a:t> Brasil | Confidencial</a:t>
            </a:r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2" hasCustomPrompt="1"/>
          </p:nvPr>
        </p:nvSpPr>
        <p:spPr>
          <a:xfrm>
            <a:off x="383931" y="1172982"/>
            <a:ext cx="8364782" cy="3338081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2pPr>
            <a:lvl3pPr marL="806450" indent="-228600">
              <a:defRPr sz="1400">
                <a:solidFill>
                  <a:schemeClr val="tx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-36512" y="980145"/>
            <a:ext cx="918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133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3933" y="140662"/>
            <a:ext cx="8364781" cy="648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6" name="Espace réservé du texte 14"/>
          <p:cNvSpPr>
            <a:spLocks noGrp="1"/>
          </p:cNvSpPr>
          <p:nvPr>
            <p:ph type="body" sz="quarter" idx="12" hasCustomPrompt="1"/>
          </p:nvPr>
        </p:nvSpPr>
        <p:spPr>
          <a:xfrm>
            <a:off x="383931" y="1172982"/>
            <a:ext cx="8364782" cy="3338081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2pPr>
            <a:lvl3pPr marL="806450" indent="-228600">
              <a:defRPr sz="1400">
                <a:solidFill>
                  <a:schemeClr val="tx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6902896" y="4767264"/>
            <a:ext cx="2133600" cy="273844"/>
          </a:xfrm>
          <a:prstGeom prst="rect">
            <a:avLst/>
          </a:prstGeom>
        </p:spPr>
        <p:txBody>
          <a:bodyPr tIns="108000"/>
          <a:lstStyle>
            <a:lvl1pPr algn="r"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r>
              <a:rPr lang="fr-FR">
                <a:solidFill>
                  <a:prstClr val="white"/>
                </a:solidFill>
              </a:rPr>
              <a:t> © Beijaflore | </a:t>
            </a:r>
            <a:fld id="{F4FEB08F-923E-484A-9FC5-0AA7BDA29BD6}" type="slidenum">
              <a:rPr lang="fr-FR" smtClean="0">
                <a:solidFill>
                  <a:prstClr val="white"/>
                </a:solidFill>
              </a:rPr>
              <a:pPr>
                <a:defRPr/>
              </a:pPr>
              <a:t>‹nº›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83931" y="4767264"/>
            <a:ext cx="4254012" cy="273844"/>
          </a:xfrm>
          <a:prstGeom prst="rect">
            <a:avLst/>
          </a:prstGeom>
        </p:spPr>
        <p:txBody>
          <a:bodyPr tIns="108000"/>
          <a:lstStyle>
            <a:lvl1pPr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r>
              <a:rPr lang="pt-BR" smtClean="0">
                <a:solidFill>
                  <a:prstClr val="white"/>
                </a:solidFill>
              </a:rPr>
              <a:t>2019 </a:t>
            </a:r>
            <a:r>
              <a:rPr lang="pt-BR" dirty="0" smtClean="0">
                <a:solidFill>
                  <a:prstClr val="white"/>
                </a:solidFill>
              </a:rPr>
              <a:t>| </a:t>
            </a:r>
            <a:r>
              <a:rPr lang="pt-BR" dirty="0" err="1" smtClean="0">
                <a:solidFill>
                  <a:prstClr val="white"/>
                </a:solidFill>
              </a:rPr>
              <a:t>Beijaflore</a:t>
            </a:r>
            <a:r>
              <a:rPr lang="pt-BR" dirty="0" smtClean="0">
                <a:solidFill>
                  <a:prstClr val="white"/>
                </a:solidFill>
              </a:rPr>
              <a:t> Brasil | Confidencial</a:t>
            </a:r>
            <a:endParaRPr lang="pt-BR" dirty="0">
              <a:solidFill>
                <a:prstClr val="white"/>
              </a:solidFill>
            </a:endParaRPr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-36512" y="980145"/>
            <a:ext cx="918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002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e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pour une image  17"/>
          <p:cNvSpPr>
            <a:spLocks noGrp="1"/>
          </p:cNvSpPr>
          <p:nvPr>
            <p:ph type="pic" sz="quarter" idx="10"/>
          </p:nvPr>
        </p:nvSpPr>
        <p:spPr>
          <a:xfrm>
            <a:off x="-9617" y="979885"/>
            <a:ext cx="7848477" cy="380642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11"/>
          </p:nvPr>
        </p:nvSpPr>
        <p:spPr>
          <a:xfrm>
            <a:off x="6902896" y="4767264"/>
            <a:ext cx="2133600" cy="273844"/>
          </a:xfrm>
          <a:prstGeom prst="rect">
            <a:avLst/>
          </a:prstGeom>
        </p:spPr>
        <p:txBody>
          <a:bodyPr tIns="108000"/>
          <a:lstStyle>
            <a:lvl1pPr algn="r"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r>
              <a:rPr lang="fr-FR">
                <a:solidFill>
                  <a:prstClr val="white"/>
                </a:solidFill>
              </a:rPr>
              <a:t> © Beijaflore | </a:t>
            </a:r>
            <a:fld id="{F4FEB08F-923E-484A-9FC5-0AA7BDA29BD6}" type="slidenum">
              <a:rPr lang="fr-FR" smtClean="0">
                <a:solidFill>
                  <a:prstClr val="white"/>
                </a:solidFill>
              </a:rPr>
              <a:pPr>
                <a:defRPr/>
              </a:pPr>
              <a:t>‹nº›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2"/>
          </p:nvPr>
        </p:nvSpPr>
        <p:spPr>
          <a:xfrm>
            <a:off x="383931" y="4767264"/>
            <a:ext cx="4254012" cy="273844"/>
          </a:xfrm>
          <a:prstGeom prst="rect">
            <a:avLst/>
          </a:prstGeom>
        </p:spPr>
        <p:txBody>
          <a:bodyPr tIns="108000"/>
          <a:lstStyle>
            <a:lvl1pPr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r>
              <a:rPr lang="pt-BR" smtClean="0">
                <a:solidFill>
                  <a:prstClr val="white"/>
                </a:solidFill>
              </a:rPr>
              <a:t>2019 </a:t>
            </a:r>
            <a:r>
              <a:rPr lang="pt-BR" dirty="0" smtClean="0">
                <a:solidFill>
                  <a:prstClr val="white"/>
                </a:solidFill>
              </a:rPr>
              <a:t>| </a:t>
            </a:r>
            <a:r>
              <a:rPr lang="pt-BR" dirty="0" err="1" smtClean="0">
                <a:solidFill>
                  <a:prstClr val="white"/>
                </a:solidFill>
              </a:rPr>
              <a:t>Beijaflore</a:t>
            </a:r>
            <a:r>
              <a:rPr lang="pt-BR" dirty="0" smtClean="0">
                <a:solidFill>
                  <a:prstClr val="white"/>
                </a:solidFill>
              </a:rPr>
              <a:t> Brasil | Confidencial</a:t>
            </a:r>
            <a:endParaRPr lang="pt-B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474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cxnSp>
        <p:nvCxnSpPr>
          <p:cNvPr id="3" name="Connecteur droit 2"/>
          <p:cNvCxnSpPr/>
          <p:nvPr userDrawn="1"/>
        </p:nvCxnSpPr>
        <p:spPr>
          <a:xfrm>
            <a:off x="-36512" y="1005576"/>
            <a:ext cx="918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383931" y="1114611"/>
            <a:ext cx="8364782" cy="178117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2pPr>
            <a:lvl3pPr marL="806450" indent="-228600">
              <a:defRPr sz="1400">
                <a:solidFill>
                  <a:schemeClr val="tx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6902896" y="4767264"/>
            <a:ext cx="2133600" cy="273844"/>
          </a:xfrm>
          <a:prstGeom prst="rect">
            <a:avLst/>
          </a:prstGeom>
        </p:spPr>
        <p:txBody>
          <a:bodyPr tIns="108000"/>
          <a:lstStyle>
            <a:lvl1pPr algn="r"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r>
              <a:rPr lang="fr-FR">
                <a:solidFill>
                  <a:prstClr val="white"/>
                </a:solidFill>
              </a:rPr>
              <a:t> © Beijaflore | </a:t>
            </a:r>
            <a:fld id="{F4FEB08F-923E-484A-9FC5-0AA7BDA29BD6}" type="slidenum">
              <a:rPr lang="fr-FR" smtClean="0">
                <a:solidFill>
                  <a:prstClr val="white"/>
                </a:solidFill>
              </a:rPr>
              <a:pPr>
                <a:defRPr/>
              </a:pPr>
              <a:t>‹nº›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83931" y="4767264"/>
            <a:ext cx="4254012" cy="273844"/>
          </a:xfrm>
          <a:prstGeom prst="rect">
            <a:avLst/>
          </a:prstGeom>
        </p:spPr>
        <p:txBody>
          <a:bodyPr tIns="108000"/>
          <a:lstStyle>
            <a:lvl1pPr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r>
              <a:rPr lang="pt-BR" smtClean="0">
                <a:solidFill>
                  <a:prstClr val="white"/>
                </a:solidFill>
              </a:rPr>
              <a:t>2019 </a:t>
            </a:r>
            <a:r>
              <a:rPr lang="pt-BR" dirty="0" smtClean="0">
                <a:solidFill>
                  <a:prstClr val="white"/>
                </a:solidFill>
              </a:rPr>
              <a:t>| </a:t>
            </a:r>
            <a:r>
              <a:rPr lang="pt-BR" dirty="0" err="1" smtClean="0">
                <a:solidFill>
                  <a:prstClr val="white"/>
                </a:solidFill>
              </a:rPr>
              <a:t>Beijaflore</a:t>
            </a:r>
            <a:r>
              <a:rPr lang="pt-BR" dirty="0" smtClean="0">
                <a:solidFill>
                  <a:prstClr val="white"/>
                </a:solidFill>
              </a:rPr>
              <a:t> Brasil | Confidencial</a:t>
            </a:r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4"/>
          </p:nvPr>
        </p:nvSpPr>
        <p:spPr>
          <a:xfrm>
            <a:off x="0" y="3003798"/>
            <a:ext cx="9144000" cy="17825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86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83933" y="3921938"/>
            <a:ext cx="8242789" cy="756047"/>
          </a:xfrm>
        </p:spPr>
        <p:txBody>
          <a:bodyPr/>
          <a:lstStyle/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pour une image  5"/>
          <p:cNvSpPr>
            <a:spLocks noGrp="1"/>
          </p:cNvSpPr>
          <p:nvPr>
            <p:ph type="pic" sz="quarter" idx="12"/>
          </p:nvPr>
        </p:nvSpPr>
        <p:spPr>
          <a:xfrm>
            <a:off x="0" y="2"/>
            <a:ext cx="9144000" cy="3813887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6902896" y="4767264"/>
            <a:ext cx="2133600" cy="273844"/>
          </a:xfrm>
          <a:prstGeom prst="rect">
            <a:avLst/>
          </a:prstGeom>
        </p:spPr>
        <p:txBody>
          <a:bodyPr tIns="108000"/>
          <a:lstStyle>
            <a:lvl1pPr algn="r"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r>
              <a:rPr lang="fr-FR">
                <a:solidFill>
                  <a:prstClr val="white"/>
                </a:solidFill>
              </a:rPr>
              <a:t> © Beijaflore | </a:t>
            </a:r>
            <a:fld id="{F4FEB08F-923E-484A-9FC5-0AA7BDA29BD6}" type="slidenum">
              <a:rPr lang="fr-FR" smtClean="0">
                <a:solidFill>
                  <a:prstClr val="white"/>
                </a:solidFill>
              </a:rPr>
              <a:pPr>
                <a:defRPr/>
              </a:pPr>
              <a:t>‹nº›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0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83931" y="4767264"/>
            <a:ext cx="4254012" cy="273844"/>
          </a:xfrm>
          <a:prstGeom prst="rect">
            <a:avLst/>
          </a:prstGeom>
        </p:spPr>
        <p:txBody>
          <a:bodyPr tIns="108000"/>
          <a:lstStyle>
            <a:lvl1pPr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r>
              <a:rPr lang="pt-BR" smtClean="0">
                <a:solidFill>
                  <a:prstClr val="white"/>
                </a:solidFill>
              </a:rPr>
              <a:t>2019 </a:t>
            </a:r>
            <a:r>
              <a:rPr lang="pt-BR" dirty="0" smtClean="0">
                <a:solidFill>
                  <a:prstClr val="white"/>
                </a:solidFill>
              </a:rPr>
              <a:t>| </a:t>
            </a:r>
            <a:r>
              <a:rPr lang="pt-BR" dirty="0" err="1" smtClean="0">
                <a:solidFill>
                  <a:prstClr val="white"/>
                </a:solidFill>
              </a:rPr>
              <a:t>Beijaflore</a:t>
            </a:r>
            <a:r>
              <a:rPr lang="pt-BR" dirty="0" smtClean="0">
                <a:solidFill>
                  <a:prstClr val="white"/>
                </a:solidFill>
              </a:rPr>
              <a:t> Brasil | Confidencial</a:t>
            </a:r>
            <a:endParaRPr lang="pt-B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90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6894258" y="4775088"/>
            <a:ext cx="2133600" cy="273844"/>
          </a:xfrm>
          <a:prstGeom prst="rect">
            <a:avLst/>
          </a:prstGeom>
        </p:spPr>
        <p:txBody>
          <a:bodyPr lIns="68580" tIns="81000" rIns="68580" bIns="34290"/>
          <a:lstStyle>
            <a:lvl1pPr algn="r"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r>
              <a:rPr lang="fr-FR" dirty="0"/>
              <a:t> © </a:t>
            </a:r>
            <a:r>
              <a:rPr lang="fr-FR" dirty="0" err="1"/>
              <a:t>Beijaflore</a:t>
            </a:r>
            <a:r>
              <a:rPr lang="fr-FR" dirty="0"/>
              <a:t> | </a:t>
            </a:r>
            <a:fld id="{68760139-2A88-BF43-A13D-F8ABEEAB2664}" type="slidenum">
              <a:rPr lang="fr-FR" smtClean="0"/>
              <a:pPr>
                <a:defRPr/>
              </a:pPr>
              <a:t>‹nº›</a:t>
            </a:fld>
            <a:endParaRPr lang="fr-FR" dirty="0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359532" y="4775088"/>
            <a:ext cx="4254012" cy="273844"/>
          </a:xfrm>
          <a:prstGeom prst="rect">
            <a:avLst/>
          </a:prstGeom>
        </p:spPr>
        <p:txBody>
          <a:bodyPr lIns="68580" tIns="81000" rIns="68580" bIns="34290"/>
          <a:lstStyle>
            <a:lvl1pPr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r>
              <a:rPr lang="pt-BR" noProof="0" smtClean="0"/>
              <a:t>2019 </a:t>
            </a:r>
            <a:r>
              <a:rPr lang="pt-BR" noProof="0" dirty="0"/>
              <a:t>| Beijaflore Brasil | Confidencial</a:t>
            </a:r>
          </a:p>
        </p:txBody>
      </p:sp>
    </p:spTree>
    <p:extLst>
      <p:ext uri="{BB962C8B-B14F-4D97-AF65-F5344CB8AC3E}">
        <p14:creationId xmlns:p14="http://schemas.microsoft.com/office/powerpoint/2010/main" val="37418549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2"/>
          </p:nvPr>
        </p:nvSpPr>
        <p:spPr>
          <a:xfrm>
            <a:off x="4572000" y="1019863"/>
            <a:ext cx="4572001" cy="376613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83933" y="140662"/>
            <a:ext cx="8364781" cy="648890"/>
          </a:xfrm>
        </p:spPr>
        <p:txBody>
          <a:bodyPr/>
          <a:lstStyle/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8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383931" y="1172982"/>
            <a:ext cx="4116632" cy="3338081"/>
          </a:xfrm>
        </p:spPr>
        <p:txBody>
          <a:bodyPr/>
          <a:lstStyle>
            <a:lvl1pPr marL="0" indent="0">
              <a:buNone/>
              <a:defRPr sz="1800">
                <a:latin typeface="Calibri" panose="020F0502020204030204" pitchFamily="34" charset="0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Calibri" panose="020F0502020204030204" pitchFamily="34" charset="0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Calibri" panose="020F0502020204030204" pitchFamily="34" charset="0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Calibri" panose="020F0502020204030204" pitchFamily="34" charset="0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6902896" y="4767264"/>
            <a:ext cx="2133600" cy="273844"/>
          </a:xfrm>
          <a:prstGeom prst="rect">
            <a:avLst/>
          </a:prstGeom>
        </p:spPr>
        <p:txBody>
          <a:bodyPr tIns="108000"/>
          <a:lstStyle>
            <a:lvl1pPr algn="r"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r>
              <a:rPr lang="fr-FR">
                <a:solidFill>
                  <a:prstClr val="white"/>
                </a:solidFill>
              </a:rPr>
              <a:t> © Beijaflore | </a:t>
            </a:r>
            <a:fld id="{F4FEB08F-923E-484A-9FC5-0AA7BDA29BD6}" type="slidenum">
              <a:rPr lang="fr-FR" smtClean="0">
                <a:solidFill>
                  <a:prstClr val="white"/>
                </a:solidFill>
              </a:rPr>
              <a:pPr>
                <a:defRPr/>
              </a:pPr>
              <a:t>‹nº›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0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83931" y="4767264"/>
            <a:ext cx="4254012" cy="273844"/>
          </a:xfrm>
          <a:prstGeom prst="rect">
            <a:avLst/>
          </a:prstGeom>
        </p:spPr>
        <p:txBody>
          <a:bodyPr tIns="108000"/>
          <a:lstStyle>
            <a:lvl1pPr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r>
              <a:rPr lang="pt-BR" smtClean="0">
                <a:solidFill>
                  <a:prstClr val="white"/>
                </a:solidFill>
              </a:rPr>
              <a:t>2019 </a:t>
            </a:r>
            <a:r>
              <a:rPr lang="pt-BR" dirty="0" smtClean="0">
                <a:solidFill>
                  <a:prstClr val="white"/>
                </a:solidFill>
              </a:rPr>
              <a:t>| </a:t>
            </a:r>
            <a:r>
              <a:rPr lang="pt-BR" dirty="0" err="1" smtClean="0">
                <a:solidFill>
                  <a:prstClr val="white"/>
                </a:solidFill>
              </a:rPr>
              <a:t>Beijaflore</a:t>
            </a:r>
            <a:r>
              <a:rPr lang="pt-BR" dirty="0" smtClean="0">
                <a:solidFill>
                  <a:prstClr val="white"/>
                </a:solidFill>
              </a:rPr>
              <a:t> Brasil | Confidencial</a:t>
            </a:r>
            <a:endParaRPr lang="pt-BR" dirty="0">
              <a:solidFill>
                <a:prstClr val="white"/>
              </a:solidFill>
            </a:endParaRPr>
          </a:p>
        </p:txBody>
      </p:sp>
      <p:cxnSp>
        <p:nvCxnSpPr>
          <p:cNvPr id="11" name="Connecteur droit 10"/>
          <p:cNvCxnSpPr/>
          <p:nvPr userDrawn="1"/>
        </p:nvCxnSpPr>
        <p:spPr>
          <a:xfrm>
            <a:off x="-36512" y="1005576"/>
            <a:ext cx="918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9054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14"/>
          </p:nvPr>
        </p:nvSpPr>
        <p:spPr>
          <a:xfrm>
            <a:off x="4637943" y="1172982"/>
            <a:ext cx="4110770" cy="3338081"/>
          </a:xfrm>
        </p:spPr>
        <p:txBody>
          <a:bodyPr/>
          <a:lstStyle/>
          <a:p>
            <a:r>
              <a:rPr lang="en-US"/>
              <a:t>Click icon to add chart</a:t>
            </a:r>
            <a:endParaRPr lang="fr-FR" dirty="0"/>
          </a:p>
        </p:txBody>
      </p:sp>
      <p:sp>
        <p:nvSpPr>
          <p:cNvPr id="9" name="Espace réservé du texte 14"/>
          <p:cNvSpPr>
            <a:spLocks noGrp="1"/>
          </p:cNvSpPr>
          <p:nvPr>
            <p:ph type="body" sz="quarter" idx="12" hasCustomPrompt="1"/>
          </p:nvPr>
        </p:nvSpPr>
        <p:spPr>
          <a:xfrm>
            <a:off x="383931" y="1172982"/>
            <a:ext cx="4116632" cy="3338081"/>
          </a:xfrm>
        </p:spPr>
        <p:txBody>
          <a:bodyPr/>
          <a:lstStyle>
            <a:lvl1pPr marL="0" indent="0">
              <a:buNone/>
              <a:defRPr sz="1800">
                <a:latin typeface="Calibri" panose="020F0502020204030204" pitchFamily="34" charset="0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Calibri" panose="020F0502020204030204" pitchFamily="34" charset="0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Calibri" panose="020F0502020204030204" pitchFamily="34" charset="0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Calibri" panose="020F0502020204030204" pitchFamily="34" charset="0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10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6902896" y="4767264"/>
            <a:ext cx="2133600" cy="273844"/>
          </a:xfrm>
          <a:prstGeom prst="rect">
            <a:avLst/>
          </a:prstGeom>
        </p:spPr>
        <p:txBody>
          <a:bodyPr tIns="108000"/>
          <a:lstStyle>
            <a:lvl1pPr algn="r"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r>
              <a:rPr lang="fr-FR">
                <a:solidFill>
                  <a:prstClr val="white"/>
                </a:solidFill>
              </a:rPr>
              <a:t> © Beijaflore | </a:t>
            </a:r>
            <a:fld id="{F4FEB08F-923E-484A-9FC5-0AA7BDA29BD6}" type="slidenum">
              <a:rPr lang="fr-FR" smtClean="0">
                <a:solidFill>
                  <a:prstClr val="white"/>
                </a:solidFill>
              </a:rPr>
              <a:pPr>
                <a:defRPr/>
              </a:pPr>
              <a:t>‹nº›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83931" y="4767264"/>
            <a:ext cx="4254012" cy="273844"/>
          </a:xfrm>
          <a:prstGeom prst="rect">
            <a:avLst/>
          </a:prstGeom>
        </p:spPr>
        <p:txBody>
          <a:bodyPr tIns="108000"/>
          <a:lstStyle>
            <a:lvl1pPr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r>
              <a:rPr lang="pt-BR" smtClean="0">
                <a:solidFill>
                  <a:prstClr val="white"/>
                </a:solidFill>
              </a:rPr>
              <a:t>2019 </a:t>
            </a:r>
            <a:r>
              <a:rPr lang="pt-BR" dirty="0" smtClean="0">
                <a:solidFill>
                  <a:prstClr val="white"/>
                </a:solidFill>
              </a:rPr>
              <a:t>| </a:t>
            </a:r>
            <a:r>
              <a:rPr lang="pt-BR" dirty="0" err="1" smtClean="0">
                <a:solidFill>
                  <a:prstClr val="white"/>
                </a:solidFill>
              </a:rPr>
              <a:t>Beijaflore</a:t>
            </a:r>
            <a:r>
              <a:rPr lang="pt-BR" dirty="0" smtClean="0">
                <a:solidFill>
                  <a:prstClr val="white"/>
                </a:solidFill>
              </a:rPr>
              <a:t> Brasil | Confidencial</a:t>
            </a:r>
            <a:endParaRPr lang="pt-BR" dirty="0">
              <a:solidFill>
                <a:prstClr val="white"/>
              </a:solidFill>
            </a:endParaRP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-36512" y="1005576"/>
            <a:ext cx="918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2454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6" name="Espace réservé pour une image  7"/>
          <p:cNvSpPr>
            <a:spLocks noGrp="1"/>
          </p:cNvSpPr>
          <p:nvPr>
            <p:ph type="pic" sz="quarter" idx="12"/>
          </p:nvPr>
        </p:nvSpPr>
        <p:spPr>
          <a:xfrm>
            <a:off x="1007164" y="1491630"/>
            <a:ext cx="2087562" cy="140493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7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3455238" y="1491928"/>
            <a:ext cx="2087562" cy="140493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4"/>
          </p:nvPr>
        </p:nvSpPr>
        <p:spPr>
          <a:xfrm>
            <a:off x="5903311" y="1491928"/>
            <a:ext cx="2087562" cy="140493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3454967" y="2949792"/>
            <a:ext cx="2087835" cy="1350150"/>
          </a:xfrm>
          <a:noFill/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5903312" y="2949792"/>
            <a:ext cx="2087835" cy="1350150"/>
          </a:xfrm>
          <a:noFill/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7"/>
          </p:nvPr>
        </p:nvSpPr>
        <p:spPr>
          <a:xfrm>
            <a:off x="1006767" y="2949792"/>
            <a:ext cx="2087835" cy="1350150"/>
          </a:xfrm>
          <a:noFill/>
        </p:spPr>
        <p:txBody>
          <a:bodyPr/>
          <a:lstStyle>
            <a:lvl1pPr marL="0" indent="0" algn="ctr">
              <a:buNone/>
              <a:defRPr lang="fr-FR" sz="1600" kern="120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6902896" y="4767264"/>
            <a:ext cx="2133600" cy="273844"/>
          </a:xfrm>
          <a:prstGeom prst="rect">
            <a:avLst/>
          </a:prstGeom>
        </p:spPr>
        <p:txBody>
          <a:bodyPr tIns="108000"/>
          <a:lstStyle>
            <a:lvl1pPr algn="r"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r>
              <a:rPr lang="fr-FR">
                <a:solidFill>
                  <a:prstClr val="white"/>
                </a:solidFill>
              </a:rPr>
              <a:t> © Beijaflore | </a:t>
            </a:r>
            <a:fld id="{F4FEB08F-923E-484A-9FC5-0AA7BDA29BD6}" type="slidenum">
              <a:rPr lang="fr-FR" smtClean="0">
                <a:solidFill>
                  <a:prstClr val="white"/>
                </a:solidFill>
              </a:rPr>
              <a:pPr>
                <a:defRPr/>
              </a:pPr>
              <a:t>‹nº›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83931" y="4767264"/>
            <a:ext cx="4254012" cy="273844"/>
          </a:xfrm>
          <a:prstGeom prst="rect">
            <a:avLst/>
          </a:prstGeom>
        </p:spPr>
        <p:txBody>
          <a:bodyPr tIns="108000"/>
          <a:lstStyle>
            <a:lvl1pPr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r>
              <a:rPr lang="pt-BR" smtClean="0">
                <a:solidFill>
                  <a:prstClr val="white"/>
                </a:solidFill>
              </a:rPr>
              <a:t>2019 </a:t>
            </a:r>
            <a:r>
              <a:rPr lang="pt-BR" dirty="0" smtClean="0">
                <a:solidFill>
                  <a:prstClr val="white"/>
                </a:solidFill>
              </a:rPr>
              <a:t>| </a:t>
            </a:r>
            <a:r>
              <a:rPr lang="pt-BR" dirty="0" err="1" smtClean="0">
                <a:solidFill>
                  <a:prstClr val="white"/>
                </a:solidFill>
              </a:rPr>
              <a:t>Beijaflore</a:t>
            </a:r>
            <a:r>
              <a:rPr lang="pt-BR" dirty="0" smtClean="0">
                <a:solidFill>
                  <a:prstClr val="white"/>
                </a:solidFill>
              </a:rPr>
              <a:t> Brasil | Confidencial</a:t>
            </a:r>
            <a:endParaRPr lang="pt-BR" dirty="0">
              <a:solidFill>
                <a:prstClr val="white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>
          <a:xfrm>
            <a:off x="-36512" y="1005576"/>
            <a:ext cx="918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1152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6" name="Espace réservé pour une image  9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1040212" y="1252611"/>
            <a:ext cx="1663200" cy="1664764"/>
          </a:xfrm>
          <a:prstGeom prst="ellipse">
            <a:avLst/>
          </a:prstGeom>
        </p:spPr>
        <p:txBody>
          <a:bodyPr/>
          <a:lstStyle>
            <a:lvl1pPr algn="ctr">
              <a:defRPr sz="1108" i="1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7" name="Espace réservé pour une image  9"/>
          <p:cNvSpPr>
            <a:spLocks noGrp="1"/>
          </p:cNvSpPr>
          <p:nvPr>
            <p:ph type="pic" sz="quarter" idx="18" hasCustomPrompt="1"/>
          </p:nvPr>
        </p:nvSpPr>
        <p:spPr>
          <a:xfrm>
            <a:off x="3740512" y="1252611"/>
            <a:ext cx="1663200" cy="1663200"/>
          </a:xfrm>
          <a:prstGeom prst="ellipse">
            <a:avLst/>
          </a:prstGeom>
        </p:spPr>
        <p:txBody>
          <a:bodyPr/>
          <a:lstStyle>
            <a:lvl1pPr algn="ctr">
              <a:defRPr sz="1108" i="1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8" name="Espace réservé pour une image  9"/>
          <p:cNvSpPr>
            <a:spLocks noGrp="1"/>
          </p:cNvSpPr>
          <p:nvPr>
            <p:ph type="pic" sz="quarter" idx="19" hasCustomPrompt="1"/>
          </p:nvPr>
        </p:nvSpPr>
        <p:spPr>
          <a:xfrm>
            <a:off x="6440812" y="1252611"/>
            <a:ext cx="1663200" cy="1663200"/>
          </a:xfrm>
          <a:prstGeom prst="ellipse">
            <a:avLst/>
          </a:prstGeom>
        </p:spPr>
        <p:txBody>
          <a:bodyPr/>
          <a:lstStyle>
            <a:lvl1pPr algn="ctr">
              <a:defRPr sz="1108" i="1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9" name="Espace réservé du texte 9"/>
          <p:cNvSpPr>
            <a:spLocks noGrp="1"/>
          </p:cNvSpPr>
          <p:nvPr>
            <p:ph type="body" sz="quarter" idx="20"/>
          </p:nvPr>
        </p:nvSpPr>
        <p:spPr>
          <a:xfrm>
            <a:off x="683569" y="2949867"/>
            <a:ext cx="2376487" cy="1512094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21"/>
          </p:nvPr>
        </p:nvSpPr>
        <p:spPr>
          <a:xfrm>
            <a:off x="3383869" y="2949717"/>
            <a:ext cx="2376487" cy="1512094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22"/>
          </p:nvPr>
        </p:nvSpPr>
        <p:spPr>
          <a:xfrm>
            <a:off x="6084169" y="2949717"/>
            <a:ext cx="2376487" cy="1512094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6902896" y="4767264"/>
            <a:ext cx="2133600" cy="273844"/>
          </a:xfrm>
          <a:prstGeom prst="rect">
            <a:avLst/>
          </a:prstGeom>
        </p:spPr>
        <p:txBody>
          <a:bodyPr tIns="108000"/>
          <a:lstStyle>
            <a:lvl1pPr algn="r"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r>
              <a:rPr lang="fr-FR">
                <a:solidFill>
                  <a:prstClr val="white"/>
                </a:solidFill>
              </a:rPr>
              <a:t> © Beijaflore | </a:t>
            </a:r>
            <a:fld id="{F4FEB08F-923E-484A-9FC5-0AA7BDA29BD6}" type="slidenum">
              <a:rPr lang="fr-FR" smtClean="0">
                <a:solidFill>
                  <a:prstClr val="white"/>
                </a:solidFill>
              </a:rPr>
              <a:pPr>
                <a:defRPr/>
              </a:pPr>
              <a:t>‹nº›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83931" y="4767264"/>
            <a:ext cx="4254012" cy="273844"/>
          </a:xfrm>
          <a:prstGeom prst="rect">
            <a:avLst/>
          </a:prstGeom>
        </p:spPr>
        <p:txBody>
          <a:bodyPr tIns="108000"/>
          <a:lstStyle>
            <a:lvl1pPr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r>
              <a:rPr lang="pt-BR" smtClean="0">
                <a:solidFill>
                  <a:prstClr val="white"/>
                </a:solidFill>
              </a:rPr>
              <a:t>2019 </a:t>
            </a:r>
            <a:r>
              <a:rPr lang="pt-BR" dirty="0" smtClean="0">
                <a:solidFill>
                  <a:prstClr val="white"/>
                </a:solidFill>
              </a:rPr>
              <a:t>| </a:t>
            </a:r>
            <a:r>
              <a:rPr lang="pt-BR" dirty="0" err="1" smtClean="0">
                <a:solidFill>
                  <a:prstClr val="white"/>
                </a:solidFill>
              </a:rPr>
              <a:t>Beijaflore</a:t>
            </a:r>
            <a:r>
              <a:rPr lang="pt-BR" dirty="0" smtClean="0">
                <a:solidFill>
                  <a:prstClr val="white"/>
                </a:solidFill>
              </a:rPr>
              <a:t> Brasil | Confidencial</a:t>
            </a:r>
            <a:endParaRPr lang="pt-BR" dirty="0">
              <a:solidFill>
                <a:prstClr val="white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-36512" y="1005576"/>
            <a:ext cx="918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2810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5538" y="1285095"/>
            <a:ext cx="4032001" cy="2654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2" descr="Beijaflore-noir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3956" y="347418"/>
            <a:ext cx="1636288" cy="71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4C30662A-F4DF-415E-8A8B-7C6BBEB4677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16016" y="1203598"/>
            <a:ext cx="1944687" cy="1225550"/>
          </a:xfrm>
        </p:spPr>
        <p:txBody>
          <a:bodyPr/>
          <a:lstStyle>
            <a:lvl1pPr>
              <a:defRPr sz="1100"/>
            </a:lvl1pPr>
          </a:lstStyle>
          <a:p>
            <a:pPr algn="r"/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Siège social (Paris, France)</a:t>
            </a:r>
          </a:p>
          <a:p>
            <a:pPr algn="r"/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Pavillon </a:t>
            </a:r>
            <a:r>
              <a:rPr lang="fr-FR" sz="1200" b="0" i="0" kern="1200" dirty="0" err="1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Bourdan</a:t>
            </a:r>
            <a:endParaRPr lang="fr-FR" sz="1200" b="0" i="0" kern="12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+mn-ea"/>
              <a:cs typeface="Browallia New" panose="020B0604020202020204" pitchFamily="34" charset="-34"/>
            </a:endParaRPr>
          </a:p>
          <a:p>
            <a:pPr algn="r"/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11-13 avenue du Recteur Poincaré</a:t>
            </a:r>
          </a:p>
          <a:p>
            <a:pPr algn="r"/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75016 Paris</a:t>
            </a:r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8393F52D-C1CF-4B46-9DF9-B48188693C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96434" y="1203598"/>
            <a:ext cx="1944687" cy="1225550"/>
          </a:xfrm>
        </p:spPr>
        <p:txBody>
          <a:bodyPr/>
          <a:lstStyle>
            <a:lvl1pPr>
              <a:defRPr sz="1100"/>
            </a:lvl1pPr>
          </a:lstStyle>
          <a:p>
            <a:pPr algn="r"/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Beijaflore </a:t>
            </a:r>
            <a:r>
              <a:rPr lang="fr-FR" sz="1200" b="0" i="0" kern="1200" dirty="0" err="1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Belgium</a:t>
            </a:r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 (Brussels)</a:t>
            </a:r>
          </a:p>
          <a:p>
            <a:pPr algn="r"/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IT Tower</a:t>
            </a:r>
          </a:p>
          <a:p>
            <a:pPr algn="r"/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Avenue Louise/</a:t>
            </a:r>
            <a:r>
              <a:rPr lang="fr-FR" sz="1200" b="0" i="0" kern="1200" dirty="0" err="1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Louizalaan</a:t>
            </a:r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 480</a:t>
            </a:r>
          </a:p>
          <a:p>
            <a:pPr algn="r"/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1050 Brussels</a:t>
            </a:r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77D67503-7ACD-47CE-BBD1-8111103270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16016" y="2505119"/>
            <a:ext cx="1944687" cy="1142788"/>
          </a:xfrm>
        </p:spPr>
        <p:txBody>
          <a:bodyPr/>
          <a:lstStyle>
            <a:lvl1pPr>
              <a:defRPr sz="1100"/>
            </a:lvl1pPr>
          </a:lstStyle>
          <a:p>
            <a:pPr algn="r"/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Beijaflore Brasil (SP)</a:t>
            </a:r>
          </a:p>
          <a:p>
            <a:pPr algn="r"/>
            <a:r>
              <a:rPr lang="it-IT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Rua Luigi Galvani, 70 </a:t>
            </a:r>
            <a:br>
              <a:rPr lang="it-IT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</a:br>
            <a:r>
              <a:rPr lang="it-IT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7º andar</a:t>
            </a:r>
          </a:p>
          <a:p>
            <a:pPr algn="r"/>
            <a:r>
              <a:rPr lang="it-IT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04575-020 – Brooklin</a:t>
            </a:r>
            <a:br>
              <a:rPr lang="it-IT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</a:br>
            <a:r>
              <a:rPr lang="it-IT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São Paulo - SP</a:t>
            </a:r>
          </a:p>
          <a:p>
            <a:pPr algn="r"/>
            <a:r>
              <a:rPr lang="it-IT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 </a:t>
            </a:r>
            <a:endParaRPr lang="fr-FR" sz="1200" b="0" i="0" kern="12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+mn-ea"/>
              <a:cs typeface="Browallia New" panose="020B0604020202020204" pitchFamily="34" charset="-34"/>
            </a:endParaRPr>
          </a:p>
        </p:txBody>
      </p:sp>
      <p:sp>
        <p:nvSpPr>
          <p:cNvPr id="16" name="Espace réservé du texte 5">
            <a:extLst>
              <a:ext uri="{FF2B5EF4-FFF2-40B4-BE49-F238E27FC236}">
                <a16:creationId xmlns:a16="http://schemas.microsoft.com/office/drawing/2014/main" id="{7F62A34B-24D4-4403-A0DA-84BA5C5B05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6434" y="2505119"/>
            <a:ext cx="1944687" cy="1142788"/>
          </a:xfrm>
        </p:spPr>
        <p:txBody>
          <a:bodyPr/>
          <a:lstStyle>
            <a:lvl1pPr marL="0" indent="0">
              <a:tabLst/>
              <a:defRPr sz="1100"/>
            </a:lvl1pPr>
          </a:lstStyle>
          <a:p>
            <a:pPr algn="r"/>
            <a:r>
              <a:rPr lang="pt-BR" sz="1200" b="0" i="0" kern="1200" noProof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Beijaflore Brasil (RJ)</a:t>
            </a:r>
          </a:p>
          <a:p>
            <a:pPr algn="r"/>
            <a:r>
              <a:rPr lang="pt-BR" sz="1200" b="0" i="0" kern="1200" noProof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Rua do Passeio, 70</a:t>
            </a:r>
            <a:br>
              <a:rPr lang="pt-BR" sz="1200" b="0" i="0" kern="1200" noProof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</a:br>
            <a:r>
              <a:rPr lang="pt-BR" sz="1200" b="0" i="0" kern="1200" noProof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6º andar</a:t>
            </a:r>
          </a:p>
          <a:p>
            <a:pPr algn="r"/>
            <a:r>
              <a:rPr lang="pt-BR" sz="1200" b="0" i="0" kern="1200" noProof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20021-290 – Centro</a:t>
            </a:r>
            <a:br>
              <a:rPr lang="pt-BR" sz="1200" b="0" i="0" kern="1200" noProof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</a:br>
            <a:r>
              <a:rPr lang="pt-BR" sz="1200" b="0" i="0" kern="1200" noProof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Rio de Janeiro - RJ </a:t>
            </a:r>
          </a:p>
        </p:txBody>
      </p:sp>
      <p:sp>
        <p:nvSpPr>
          <p:cNvPr id="17" name="Espace réservé du texte 5">
            <a:extLst>
              <a:ext uri="{FF2B5EF4-FFF2-40B4-BE49-F238E27FC236}">
                <a16:creationId xmlns:a16="http://schemas.microsoft.com/office/drawing/2014/main" id="{4805EE36-3507-4370-91E4-6FA03D2DBE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16016" y="3723878"/>
            <a:ext cx="1944687" cy="925350"/>
          </a:xfrm>
        </p:spPr>
        <p:txBody>
          <a:bodyPr/>
          <a:lstStyle>
            <a:lvl1pPr>
              <a:defRPr sz="1100"/>
            </a:lvl1pPr>
          </a:lstStyle>
          <a:p>
            <a:pPr algn="r"/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Beijaflore Genève </a:t>
            </a:r>
          </a:p>
          <a:p>
            <a:pPr algn="r"/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Rue de la </a:t>
            </a:r>
            <a:r>
              <a:rPr lang="fr-FR" sz="1200" b="0" i="0" kern="1200" dirty="0" err="1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Corraterie</a:t>
            </a:r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 26,</a:t>
            </a:r>
          </a:p>
          <a:p>
            <a:pPr algn="r"/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1204 Genève</a:t>
            </a:r>
          </a:p>
        </p:txBody>
      </p:sp>
      <p:sp>
        <p:nvSpPr>
          <p:cNvPr id="18" name="Espace réservé du texte 5">
            <a:extLst>
              <a:ext uri="{FF2B5EF4-FFF2-40B4-BE49-F238E27FC236}">
                <a16:creationId xmlns:a16="http://schemas.microsoft.com/office/drawing/2014/main" id="{321DCAF1-72DF-42D8-AC49-2453408134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6434" y="3723878"/>
            <a:ext cx="1944687" cy="925350"/>
          </a:xfrm>
        </p:spPr>
        <p:txBody>
          <a:bodyPr/>
          <a:lstStyle>
            <a:lvl1pPr>
              <a:defRPr sz="1100"/>
            </a:lvl1pPr>
          </a:lstStyle>
          <a:p>
            <a:pPr algn="r"/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Beijaflore New York</a:t>
            </a:r>
          </a:p>
          <a:p>
            <a:pPr algn="r"/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733 </a:t>
            </a:r>
            <a:r>
              <a:rPr lang="fr-FR" sz="1200" b="0" i="0" kern="1200" dirty="0" err="1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Third</a:t>
            </a:r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 Avenue, </a:t>
            </a:r>
            <a:r>
              <a:rPr lang="fr-FR" sz="1200" b="0" i="0" kern="1200" dirty="0" err="1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Floor</a:t>
            </a:r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 15</a:t>
            </a:r>
          </a:p>
          <a:p>
            <a:pPr algn="r"/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New York, NY 10017</a:t>
            </a:r>
          </a:p>
        </p:txBody>
      </p:sp>
    </p:spTree>
    <p:extLst>
      <p:ext uri="{BB962C8B-B14F-4D97-AF65-F5344CB8AC3E}">
        <p14:creationId xmlns:p14="http://schemas.microsoft.com/office/powerpoint/2010/main" val="14648927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" name="Slide do think-cell" r:id="rId4" imgW="421" imgH="420" progId="TCLayout.ActiveDocument.1">
                  <p:embed/>
                </p:oleObj>
              </mc:Choice>
              <mc:Fallback>
                <p:oleObj name="Slide do think-cell" r:id="rId4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192"/>
                        <a:ext cx="1587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 userDrawn="1"/>
        </p:nvSpPr>
        <p:spPr>
          <a:xfrm>
            <a:off x="1" y="519113"/>
            <a:ext cx="250825" cy="216694"/>
          </a:xfrm>
          <a:prstGeom prst="rect">
            <a:avLst/>
          </a:prstGeom>
          <a:solidFill>
            <a:srgbClr val="959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5" name="Connecteur droit 4"/>
          <p:cNvCxnSpPr/>
          <p:nvPr userDrawn="1"/>
        </p:nvCxnSpPr>
        <p:spPr>
          <a:xfrm>
            <a:off x="0" y="627460"/>
            <a:ext cx="9144000" cy="0"/>
          </a:xfrm>
          <a:prstGeom prst="line">
            <a:avLst/>
          </a:prstGeom>
          <a:ln>
            <a:solidFill>
              <a:srgbClr val="6404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8777288" y="4954191"/>
            <a:ext cx="366712" cy="195263"/>
          </a:xfrm>
          <a:prstGeom prst="rect">
            <a:avLst/>
          </a:prstGeom>
          <a:solidFill>
            <a:srgbClr val="6404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60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" y="519113"/>
            <a:ext cx="250825" cy="216694"/>
          </a:xfrm>
          <a:prstGeom prst="rect">
            <a:avLst/>
          </a:prstGeom>
          <a:solidFill>
            <a:srgbClr val="959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0" y="627460"/>
            <a:ext cx="9144000" cy="0"/>
          </a:xfrm>
          <a:prstGeom prst="line">
            <a:avLst/>
          </a:prstGeom>
          <a:ln>
            <a:solidFill>
              <a:srgbClr val="6404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 userDrawn="1"/>
        </p:nvCxnSpPr>
        <p:spPr>
          <a:xfrm rot="5400000">
            <a:off x="8578652" y="5052418"/>
            <a:ext cx="194072" cy="0"/>
          </a:xfrm>
          <a:prstGeom prst="line">
            <a:avLst/>
          </a:prstGeom>
          <a:ln>
            <a:solidFill>
              <a:srgbClr val="6404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 userDrawn="1"/>
        </p:nvSpPr>
        <p:spPr>
          <a:xfrm>
            <a:off x="8820150" y="4970860"/>
            <a:ext cx="395288" cy="18466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759D21C1-05F8-41A1-BB4A-54EC7DC72952}" type="slidenum">
              <a:rPr lang="fr-FR" sz="600">
                <a:solidFill>
                  <a:srgbClr val="273457"/>
                </a:solidFill>
                <a:latin typeface="Century Gothic" pitchFamily="34" charset="0"/>
              </a:rPr>
              <a:pPr>
                <a:defRPr/>
              </a:pPr>
              <a:t>‹nº›</a:t>
            </a:fld>
            <a:endParaRPr lang="fr-FR" sz="600" dirty="0">
              <a:solidFill>
                <a:srgbClr val="273457"/>
              </a:solidFill>
              <a:latin typeface="Century Gothic" pitchFamily="34" charset="0"/>
            </a:endParaRP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3851275" y="4960144"/>
            <a:ext cx="1441450" cy="173124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fr-FR" sz="525" kern="0" dirty="0">
                <a:solidFill>
                  <a:srgbClr val="273457"/>
                </a:solidFill>
                <a:latin typeface="Century Gothic" pitchFamily="34" charset="0"/>
              </a:rPr>
              <a:t>Copyright Beijaflore Group</a:t>
            </a:r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457200" y="87474"/>
            <a:ext cx="8363272" cy="421556"/>
          </a:xfrm>
          <a:prstGeom prst="rect">
            <a:avLst/>
          </a:prstGeom>
        </p:spPr>
        <p:txBody>
          <a:bodyPr/>
          <a:lstStyle>
            <a:lvl1pPr algn="l">
              <a:defRPr sz="1500">
                <a:latin typeface="Century Gothic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20" name="Espace réservé du contenu 2"/>
          <p:cNvSpPr>
            <a:spLocks noGrp="1"/>
          </p:cNvSpPr>
          <p:nvPr>
            <p:ph idx="1"/>
          </p:nvPr>
        </p:nvSpPr>
        <p:spPr>
          <a:xfrm>
            <a:off x="457200" y="897564"/>
            <a:ext cx="8229600" cy="3780420"/>
          </a:xfrm>
          <a:prstGeom prst="rect">
            <a:avLst/>
          </a:prstGeom>
        </p:spPr>
        <p:txBody>
          <a:bodyPr/>
          <a:lstStyle>
            <a:lvl1pPr>
              <a:buClr>
                <a:srgbClr val="64041F"/>
              </a:buClr>
              <a:defRPr sz="1500">
                <a:latin typeface="Calibri" pitchFamily="34" charset="0"/>
              </a:defRPr>
            </a:lvl1pPr>
            <a:lvl2pPr>
              <a:buClr>
                <a:srgbClr val="64041F"/>
              </a:buClr>
              <a:defRPr sz="1350">
                <a:latin typeface="Calibri" pitchFamily="34" charset="0"/>
              </a:defRPr>
            </a:lvl2pPr>
            <a:lvl3pPr>
              <a:defRPr sz="900">
                <a:latin typeface="Calibri" pitchFamily="34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846107"/>
            <a:ext cx="828000" cy="26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014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 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82541" y="2813075"/>
            <a:ext cx="7047486" cy="723600"/>
          </a:xfrm>
        </p:spPr>
        <p:txBody>
          <a:bodyPr anchor="b">
            <a:noAutofit/>
          </a:bodyPr>
          <a:lstStyle>
            <a:lvl1pPr>
              <a:defRPr sz="2800" b="0" cap="none" baseline="0">
                <a:latin typeface="Franklin Gothic Medium" panose="020B0603020102020204" pitchFamily="34" charset="0"/>
                <a:cs typeface="Browallia New" panose="020B0604020202020204" pitchFamily="34" charset="-34"/>
              </a:defRPr>
            </a:lvl1pPr>
          </a:lstStyle>
          <a:p>
            <a:r>
              <a:rPr lang="pt-BR" noProof="0" dirty="0"/>
              <a:t>Inserir um título</a:t>
            </a:r>
            <a:endParaRPr lang="fr-FR" noProof="0" dirty="0"/>
          </a:p>
        </p:txBody>
      </p:sp>
      <p:sp>
        <p:nvSpPr>
          <p:cNvPr id="16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2611" y="3597865"/>
            <a:ext cx="7047399" cy="48598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tx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noProof="0" dirty="0"/>
              <a:t>Subtítulo</a:t>
            </a:r>
          </a:p>
          <a:p>
            <a:pPr lvl="0"/>
            <a:endParaRPr lang="fr-FR" noProof="0" dirty="0"/>
          </a:p>
        </p:txBody>
      </p:sp>
      <p:sp>
        <p:nvSpPr>
          <p:cNvPr id="17" name="Textplatzhalter 3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81022" y="4526344"/>
            <a:ext cx="7049424" cy="2052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baseline="0">
                <a:solidFill>
                  <a:schemeClr val="tx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/>
              <a:t>Data | Nome | </a:t>
            </a:r>
            <a:r>
              <a:rPr lang="pt-BR" noProof="0" dirty="0"/>
              <a:t>Nível de confidencialidade</a:t>
            </a:r>
            <a:endParaRPr lang="fr-FR" noProof="0" dirty="0"/>
          </a:p>
        </p:txBody>
      </p:sp>
      <p:pic>
        <p:nvPicPr>
          <p:cNvPr id="2050" name="Picture 2" descr="\\beijaflore.com\users\Documents\CTribes\Bureau\_MG_0311  D Ravon V2 copie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20538"/>
            <a:ext cx="91440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1C47C2ED-FB7C-4D1B-9D83-218E12C9A5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488" y="4110809"/>
            <a:ext cx="1461600" cy="62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108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6894258" y="4775088"/>
            <a:ext cx="2133600" cy="273844"/>
          </a:xfrm>
          <a:prstGeom prst="rect">
            <a:avLst/>
          </a:prstGeom>
        </p:spPr>
        <p:txBody>
          <a:bodyPr lIns="68580" tIns="81000" rIns="68580" bIns="34290"/>
          <a:lstStyle>
            <a:lvl1pPr algn="r"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r>
              <a:rPr lang="fr-FR" dirty="0"/>
              <a:t> © Beijaflore | </a:t>
            </a:r>
            <a:fld id="{68760139-2A88-BF43-A13D-F8ABEEAB2664}" type="slidenum">
              <a:rPr lang="fr-FR" smtClean="0"/>
              <a:pPr>
                <a:defRPr/>
              </a:pPr>
              <a:t>‹nº›</a:t>
            </a:fld>
            <a:endParaRPr lang="fr-FR" dirty="0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359532" y="4775088"/>
            <a:ext cx="4254012" cy="273844"/>
          </a:xfrm>
          <a:prstGeom prst="rect">
            <a:avLst/>
          </a:prstGeom>
        </p:spPr>
        <p:txBody>
          <a:bodyPr lIns="68580" tIns="81000" rIns="68580" bIns="34290"/>
          <a:lstStyle>
            <a:lvl1pPr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r>
              <a:rPr lang="pt-BR" dirty="0"/>
              <a:t>2019 | Beijaflore Brasil | Confidencial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7845157" y="51470"/>
            <a:ext cx="1152128" cy="3693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4389020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/ordre du jour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3931" y="141480"/>
            <a:ext cx="8364782" cy="648892"/>
          </a:xfrm>
        </p:spPr>
        <p:txBody>
          <a:bodyPr tIns="36000" bIns="36000" anchor="b"/>
          <a:lstStyle>
            <a:lvl1pPr>
              <a:defRPr sz="2400" baseline="0">
                <a:solidFill>
                  <a:srgbClr val="27345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6902896" y="4767264"/>
            <a:ext cx="2133600" cy="273844"/>
          </a:xfrm>
          <a:prstGeom prst="rect">
            <a:avLst/>
          </a:prstGeom>
        </p:spPr>
        <p:txBody>
          <a:bodyPr tIns="108000"/>
          <a:lstStyle>
            <a:lvl1pPr algn="r"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r>
              <a:rPr lang="fr-FR" dirty="0"/>
              <a:t> © Beijaflore | </a:t>
            </a:r>
            <a:fld id="{F4FEB08F-923E-484A-9FC5-0AA7BDA29BD6}" type="slidenum">
              <a:rPr lang="fr-FR" smtClean="0"/>
              <a:pPr>
                <a:defRPr/>
              </a:pPr>
              <a:t>‹nº›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83931" y="4767264"/>
            <a:ext cx="4254012" cy="273844"/>
          </a:xfrm>
          <a:prstGeom prst="rect">
            <a:avLst/>
          </a:prstGeom>
        </p:spPr>
        <p:txBody>
          <a:bodyPr tIns="108000"/>
          <a:lstStyle>
            <a:lvl1pPr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r>
              <a:rPr lang="pt-BR" noProof="0" dirty="0"/>
              <a:t>2019 | Beijaflore Brasil | Confidencial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2" hasCustomPrompt="1"/>
          </p:nvPr>
        </p:nvSpPr>
        <p:spPr>
          <a:xfrm>
            <a:off x="383931" y="1172982"/>
            <a:ext cx="8364782" cy="3338081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2pPr>
            <a:lvl3pPr marL="806450" indent="-228600">
              <a:defRPr sz="1400">
                <a:solidFill>
                  <a:schemeClr val="tx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-36512" y="980145"/>
            <a:ext cx="918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1237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3933" y="140662"/>
            <a:ext cx="8364781" cy="648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6" name="Espace réservé du texte 14"/>
          <p:cNvSpPr>
            <a:spLocks noGrp="1"/>
          </p:cNvSpPr>
          <p:nvPr>
            <p:ph type="body" sz="quarter" idx="12" hasCustomPrompt="1"/>
          </p:nvPr>
        </p:nvSpPr>
        <p:spPr>
          <a:xfrm>
            <a:off x="383931" y="1172982"/>
            <a:ext cx="8364782" cy="3338081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2pPr>
            <a:lvl3pPr marL="806450" indent="-228600">
              <a:defRPr sz="1400">
                <a:solidFill>
                  <a:schemeClr val="tx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6902896" y="4767264"/>
            <a:ext cx="2133600" cy="273844"/>
          </a:xfrm>
          <a:prstGeom prst="rect">
            <a:avLst/>
          </a:prstGeom>
        </p:spPr>
        <p:txBody>
          <a:bodyPr tIns="108000"/>
          <a:lstStyle>
            <a:lvl1pPr algn="r"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r>
              <a:rPr lang="fr-FR" dirty="0"/>
              <a:t> © Beijaflore | </a:t>
            </a:r>
            <a:fld id="{F4FEB08F-923E-484A-9FC5-0AA7BDA29BD6}" type="slidenum">
              <a:rPr lang="fr-FR" smtClean="0"/>
              <a:pPr>
                <a:defRPr/>
              </a:pPr>
              <a:t>‹nº›</a:t>
            </a:fld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83931" y="4767264"/>
            <a:ext cx="4254012" cy="273844"/>
          </a:xfrm>
          <a:prstGeom prst="rect">
            <a:avLst/>
          </a:prstGeom>
        </p:spPr>
        <p:txBody>
          <a:bodyPr tIns="108000"/>
          <a:lstStyle>
            <a:lvl1pPr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r>
              <a:rPr lang="pt-BR" dirty="0"/>
              <a:t>2019 | Beijaflore Brasil | Confidencial</a:t>
            </a:r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-36512" y="980145"/>
            <a:ext cx="918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7308304" y="141480"/>
            <a:ext cx="1152128" cy="3693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229417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/ordre du jour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3931" y="141480"/>
            <a:ext cx="8364782" cy="648892"/>
          </a:xfrm>
        </p:spPr>
        <p:txBody>
          <a:bodyPr tIns="36000" bIns="36000" anchor="b"/>
          <a:lstStyle>
            <a:lvl1pPr>
              <a:defRPr sz="2400" baseline="0">
                <a:solidFill>
                  <a:srgbClr val="27345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6902896" y="4767264"/>
            <a:ext cx="2133600" cy="273844"/>
          </a:xfrm>
          <a:prstGeom prst="rect">
            <a:avLst/>
          </a:prstGeom>
        </p:spPr>
        <p:txBody>
          <a:bodyPr tIns="108000"/>
          <a:lstStyle>
            <a:lvl1pPr algn="r"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r>
              <a:rPr lang="fr-FR"/>
              <a:t> © Beijaflore | </a:t>
            </a:r>
            <a:fld id="{F4FEB08F-923E-484A-9FC5-0AA7BDA29BD6}" type="slidenum">
              <a:rPr lang="fr-FR" smtClean="0"/>
              <a:pPr>
                <a:defRPr/>
              </a:pPr>
              <a:t>‹nº›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83931" y="4767264"/>
            <a:ext cx="4254012" cy="273844"/>
          </a:xfrm>
          <a:prstGeom prst="rect">
            <a:avLst/>
          </a:prstGeom>
        </p:spPr>
        <p:txBody>
          <a:bodyPr tIns="108000"/>
          <a:lstStyle>
            <a:lvl1pPr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r>
              <a:rPr lang="pt-BR" noProof="0" smtClean="0"/>
              <a:t>2019 </a:t>
            </a:r>
            <a:r>
              <a:rPr lang="pt-BR" noProof="0" dirty="0"/>
              <a:t>| </a:t>
            </a:r>
            <a:r>
              <a:rPr lang="pt-BR" noProof="0" dirty="0" err="1"/>
              <a:t>Beijaflore</a:t>
            </a:r>
            <a:r>
              <a:rPr lang="pt-BR" noProof="0" dirty="0"/>
              <a:t> Brasil | Confidencial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2" hasCustomPrompt="1"/>
          </p:nvPr>
        </p:nvSpPr>
        <p:spPr>
          <a:xfrm>
            <a:off x="383931" y="1172982"/>
            <a:ext cx="8364782" cy="3338081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2pPr>
            <a:lvl3pPr marL="806450" indent="-228600">
              <a:defRPr sz="1400">
                <a:solidFill>
                  <a:schemeClr val="tx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-36512" y="980145"/>
            <a:ext cx="918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9329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e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pour une image  17"/>
          <p:cNvSpPr>
            <a:spLocks noGrp="1"/>
          </p:cNvSpPr>
          <p:nvPr>
            <p:ph type="pic" sz="quarter" idx="10"/>
          </p:nvPr>
        </p:nvSpPr>
        <p:spPr>
          <a:xfrm>
            <a:off x="-9617" y="979885"/>
            <a:ext cx="7848477" cy="3806428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11"/>
          </p:nvPr>
        </p:nvSpPr>
        <p:spPr>
          <a:xfrm>
            <a:off x="6902896" y="4767264"/>
            <a:ext cx="2133600" cy="273844"/>
          </a:xfrm>
          <a:prstGeom prst="rect">
            <a:avLst/>
          </a:prstGeom>
        </p:spPr>
        <p:txBody>
          <a:bodyPr tIns="108000"/>
          <a:lstStyle>
            <a:lvl1pPr algn="r"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r>
              <a:rPr lang="fr-FR" dirty="0"/>
              <a:t> © Beijaflore | </a:t>
            </a:r>
            <a:fld id="{F4FEB08F-923E-484A-9FC5-0AA7BDA29BD6}" type="slidenum">
              <a:rPr lang="fr-FR" smtClean="0"/>
              <a:pPr>
                <a:defRPr/>
              </a:pPr>
              <a:t>‹nº›</a:t>
            </a:fld>
            <a:endParaRPr lang="fr-FR" dirty="0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2"/>
          </p:nvPr>
        </p:nvSpPr>
        <p:spPr>
          <a:xfrm>
            <a:off x="383931" y="4767264"/>
            <a:ext cx="4254012" cy="273844"/>
          </a:xfrm>
          <a:prstGeom prst="rect">
            <a:avLst/>
          </a:prstGeom>
        </p:spPr>
        <p:txBody>
          <a:bodyPr tIns="108000"/>
          <a:lstStyle>
            <a:lvl1pPr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r>
              <a:rPr lang="pt-BR" dirty="0"/>
              <a:t>2019 | Beijaflore Brasil | Confidencial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308304" y="141480"/>
            <a:ext cx="1152128" cy="3693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5996843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cxnSp>
        <p:nvCxnSpPr>
          <p:cNvPr id="3" name="Connecteur droit 2"/>
          <p:cNvCxnSpPr/>
          <p:nvPr userDrawn="1"/>
        </p:nvCxnSpPr>
        <p:spPr>
          <a:xfrm>
            <a:off x="-36512" y="1005576"/>
            <a:ext cx="918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383931" y="1114611"/>
            <a:ext cx="8364782" cy="178117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2pPr>
            <a:lvl3pPr marL="806450" indent="-228600">
              <a:defRPr sz="1400">
                <a:solidFill>
                  <a:schemeClr val="tx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6902896" y="4767264"/>
            <a:ext cx="2133600" cy="273844"/>
          </a:xfrm>
          <a:prstGeom prst="rect">
            <a:avLst/>
          </a:prstGeom>
        </p:spPr>
        <p:txBody>
          <a:bodyPr tIns="108000"/>
          <a:lstStyle>
            <a:lvl1pPr algn="r"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r>
              <a:rPr lang="fr-FR" dirty="0"/>
              <a:t> © Beijaflore | </a:t>
            </a:r>
            <a:fld id="{F4FEB08F-923E-484A-9FC5-0AA7BDA29BD6}" type="slidenum">
              <a:rPr lang="fr-FR" smtClean="0"/>
              <a:pPr>
                <a:defRPr/>
              </a:pPr>
              <a:t>‹nº›</a:t>
            </a:fld>
            <a:endParaRPr lang="fr-FR" dirty="0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83931" y="4767264"/>
            <a:ext cx="4254012" cy="273844"/>
          </a:xfrm>
          <a:prstGeom prst="rect">
            <a:avLst/>
          </a:prstGeom>
        </p:spPr>
        <p:txBody>
          <a:bodyPr tIns="108000"/>
          <a:lstStyle>
            <a:lvl1pPr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r>
              <a:rPr lang="pt-BR" dirty="0"/>
              <a:t>2019 | Beijaflore Brasil | Confidencial</a:t>
            </a:r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4"/>
          </p:nvPr>
        </p:nvSpPr>
        <p:spPr>
          <a:xfrm>
            <a:off x="0" y="3003798"/>
            <a:ext cx="9144000" cy="1782515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29205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83933" y="3921938"/>
            <a:ext cx="8242789" cy="756047"/>
          </a:xfrm>
        </p:spPr>
        <p:txBody>
          <a:bodyPr/>
          <a:lstStyle/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pour une image  5"/>
          <p:cNvSpPr>
            <a:spLocks noGrp="1"/>
          </p:cNvSpPr>
          <p:nvPr>
            <p:ph type="pic" sz="quarter" idx="12"/>
          </p:nvPr>
        </p:nvSpPr>
        <p:spPr>
          <a:xfrm>
            <a:off x="0" y="2"/>
            <a:ext cx="9144000" cy="3813887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Click icon to add picture</a:t>
            </a:r>
            <a:endParaRPr lang="fr-FR" dirty="0"/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6902896" y="4767264"/>
            <a:ext cx="2133600" cy="273844"/>
          </a:xfrm>
          <a:prstGeom prst="rect">
            <a:avLst/>
          </a:prstGeom>
        </p:spPr>
        <p:txBody>
          <a:bodyPr tIns="108000"/>
          <a:lstStyle>
            <a:lvl1pPr algn="r"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r>
              <a:rPr lang="fr-FR" dirty="0"/>
              <a:t> © Beijaflore | </a:t>
            </a:r>
            <a:fld id="{F4FEB08F-923E-484A-9FC5-0AA7BDA29BD6}" type="slidenum">
              <a:rPr lang="fr-FR" smtClean="0"/>
              <a:pPr>
                <a:defRPr/>
              </a:pPr>
              <a:t>‹nº›</a:t>
            </a:fld>
            <a:endParaRPr lang="fr-FR" dirty="0"/>
          </a:p>
        </p:txBody>
      </p:sp>
      <p:sp>
        <p:nvSpPr>
          <p:cNvPr id="10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83931" y="4767264"/>
            <a:ext cx="4254012" cy="273844"/>
          </a:xfrm>
          <a:prstGeom prst="rect">
            <a:avLst/>
          </a:prstGeom>
        </p:spPr>
        <p:txBody>
          <a:bodyPr tIns="108000"/>
          <a:lstStyle>
            <a:lvl1pPr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r>
              <a:rPr lang="pt-BR" dirty="0"/>
              <a:t>2019 | Beijaflore Brasil | Confidencial</a:t>
            </a:r>
          </a:p>
        </p:txBody>
      </p:sp>
    </p:spTree>
    <p:extLst>
      <p:ext uri="{BB962C8B-B14F-4D97-AF65-F5344CB8AC3E}">
        <p14:creationId xmlns:p14="http://schemas.microsoft.com/office/powerpoint/2010/main" val="10067485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2"/>
          </p:nvPr>
        </p:nvSpPr>
        <p:spPr>
          <a:xfrm>
            <a:off x="4572000" y="1019863"/>
            <a:ext cx="4572001" cy="3766133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83933" y="140662"/>
            <a:ext cx="8364781" cy="648890"/>
          </a:xfrm>
        </p:spPr>
        <p:txBody>
          <a:bodyPr/>
          <a:lstStyle/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8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383931" y="1172982"/>
            <a:ext cx="4116632" cy="3338081"/>
          </a:xfrm>
        </p:spPr>
        <p:txBody>
          <a:bodyPr/>
          <a:lstStyle>
            <a:lvl1pPr marL="0" indent="0">
              <a:buNone/>
              <a:defRPr sz="1800">
                <a:latin typeface="Calibri" panose="020F0502020204030204" pitchFamily="34" charset="0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Calibri" panose="020F0502020204030204" pitchFamily="34" charset="0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Calibri" panose="020F0502020204030204" pitchFamily="34" charset="0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Calibri" panose="020F0502020204030204" pitchFamily="34" charset="0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6902896" y="4767264"/>
            <a:ext cx="2133600" cy="273844"/>
          </a:xfrm>
          <a:prstGeom prst="rect">
            <a:avLst/>
          </a:prstGeom>
        </p:spPr>
        <p:txBody>
          <a:bodyPr tIns="108000"/>
          <a:lstStyle>
            <a:lvl1pPr algn="r"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r>
              <a:rPr lang="fr-FR" dirty="0"/>
              <a:t> © Beijaflore | </a:t>
            </a:r>
            <a:fld id="{F4FEB08F-923E-484A-9FC5-0AA7BDA29BD6}" type="slidenum">
              <a:rPr lang="fr-FR" smtClean="0"/>
              <a:pPr>
                <a:defRPr/>
              </a:pPr>
              <a:t>‹nº›</a:t>
            </a:fld>
            <a:endParaRPr lang="fr-FR" dirty="0"/>
          </a:p>
        </p:txBody>
      </p:sp>
      <p:sp>
        <p:nvSpPr>
          <p:cNvPr id="10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83931" y="4767264"/>
            <a:ext cx="4254012" cy="273844"/>
          </a:xfrm>
          <a:prstGeom prst="rect">
            <a:avLst/>
          </a:prstGeom>
        </p:spPr>
        <p:txBody>
          <a:bodyPr tIns="108000"/>
          <a:lstStyle>
            <a:lvl1pPr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r>
              <a:rPr lang="pt-BR" dirty="0"/>
              <a:t>2019 | Beijaflore Brasil | Confidencial</a:t>
            </a:r>
          </a:p>
        </p:txBody>
      </p:sp>
      <p:cxnSp>
        <p:nvCxnSpPr>
          <p:cNvPr id="11" name="Connecteur droit 10"/>
          <p:cNvCxnSpPr/>
          <p:nvPr userDrawn="1"/>
        </p:nvCxnSpPr>
        <p:spPr>
          <a:xfrm>
            <a:off x="-36512" y="1005576"/>
            <a:ext cx="918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1821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14"/>
          </p:nvPr>
        </p:nvSpPr>
        <p:spPr>
          <a:xfrm>
            <a:off x="4637943" y="1172982"/>
            <a:ext cx="4110770" cy="3338081"/>
          </a:xfrm>
        </p:spPr>
        <p:txBody>
          <a:bodyPr/>
          <a:lstStyle/>
          <a:p>
            <a:r>
              <a:rPr lang="en-US" dirty="0"/>
              <a:t>Click icon to add chart</a:t>
            </a:r>
            <a:endParaRPr lang="fr-FR" dirty="0"/>
          </a:p>
        </p:txBody>
      </p:sp>
      <p:sp>
        <p:nvSpPr>
          <p:cNvPr id="9" name="Espace réservé du texte 14"/>
          <p:cNvSpPr>
            <a:spLocks noGrp="1"/>
          </p:cNvSpPr>
          <p:nvPr>
            <p:ph type="body" sz="quarter" idx="12" hasCustomPrompt="1"/>
          </p:nvPr>
        </p:nvSpPr>
        <p:spPr>
          <a:xfrm>
            <a:off x="383931" y="1172982"/>
            <a:ext cx="4116632" cy="3338081"/>
          </a:xfrm>
        </p:spPr>
        <p:txBody>
          <a:bodyPr/>
          <a:lstStyle>
            <a:lvl1pPr marL="0" indent="0">
              <a:buNone/>
              <a:defRPr sz="1800">
                <a:latin typeface="Calibri" panose="020F0502020204030204" pitchFamily="34" charset="0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Calibri" panose="020F0502020204030204" pitchFamily="34" charset="0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Calibri" panose="020F0502020204030204" pitchFamily="34" charset="0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Calibri" panose="020F0502020204030204" pitchFamily="34" charset="0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10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6902896" y="4767264"/>
            <a:ext cx="2133600" cy="273844"/>
          </a:xfrm>
          <a:prstGeom prst="rect">
            <a:avLst/>
          </a:prstGeom>
        </p:spPr>
        <p:txBody>
          <a:bodyPr tIns="108000"/>
          <a:lstStyle>
            <a:lvl1pPr algn="r"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r>
              <a:rPr lang="fr-FR" dirty="0"/>
              <a:t> © Beijaflore | </a:t>
            </a:r>
            <a:fld id="{F4FEB08F-923E-484A-9FC5-0AA7BDA29BD6}" type="slidenum">
              <a:rPr lang="fr-FR" smtClean="0"/>
              <a:pPr>
                <a:defRPr/>
              </a:pPr>
              <a:t>‹nº›</a:t>
            </a:fld>
            <a:endParaRPr lang="fr-FR" dirty="0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83931" y="4767264"/>
            <a:ext cx="4254012" cy="273844"/>
          </a:xfrm>
          <a:prstGeom prst="rect">
            <a:avLst/>
          </a:prstGeom>
        </p:spPr>
        <p:txBody>
          <a:bodyPr tIns="108000"/>
          <a:lstStyle>
            <a:lvl1pPr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r>
              <a:rPr lang="pt-BR" dirty="0"/>
              <a:t>2019 | Beijaflore Brasil | Confidencial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-36512" y="1005576"/>
            <a:ext cx="918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0026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6" name="Espace réservé pour une image  7"/>
          <p:cNvSpPr>
            <a:spLocks noGrp="1"/>
          </p:cNvSpPr>
          <p:nvPr>
            <p:ph type="pic" sz="quarter" idx="12"/>
          </p:nvPr>
        </p:nvSpPr>
        <p:spPr>
          <a:xfrm>
            <a:off x="1007164" y="1491630"/>
            <a:ext cx="2087562" cy="1404938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fr-FR" dirty="0"/>
          </a:p>
        </p:txBody>
      </p:sp>
      <p:sp>
        <p:nvSpPr>
          <p:cNvPr id="7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3455238" y="1491928"/>
            <a:ext cx="2087562" cy="1404938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fr-FR" dirty="0"/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4"/>
          </p:nvPr>
        </p:nvSpPr>
        <p:spPr>
          <a:xfrm>
            <a:off x="5903311" y="1491928"/>
            <a:ext cx="2087562" cy="1404938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fr-FR" dirty="0"/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3454967" y="2949792"/>
            <a:ext cx="2087835" cy="1350150"/>
          </a:xfrm>
          <a:noFill/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5903312" y="2949792"/>
            <a:ext cx="2087835" cy="1350150"/>
          </a:xfrm>
          <a:noFill/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7"/>
          </p:nvPr>
        </p:nvSpPr>
        <p:spPr>
          <a:xfrm>
            <a:off x="1006767" y="2949792"/>
            <a:ext cx="2087835" cy="1350150"/>
          </a:xfrm>
          <a:noFill/>
        </p:spPr>
        <p:txBody>
          <a:bodyPr/>
          <a:lstStyle>
            <a:lvl1pPr marL="0" indent="0" algn="ctr">
              <a:buNone/>
              <a:defRPr lang="fr-FR" sz="1600" kern="120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6902896" y="4767264"/>
            <a:ext cx="2133600" cy="273844"/>
          </a:xfrm>
          <a:prstGeom prst="rect">
            <a:avLst/>
          </a:prstGeom>
        </p:spPr>
        <p:txBody>
          <a:bodyPr tIns="108000"/>
          <a:lstStyle>
            <a:lvl1pPr algn="r"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r>
              <a:rPr lang="fr-FR" dirty="0"/>
              <a:t> © Beijaflore | </a:t>
            </a:r>
            <a:fld id="{F4FEB08F-923E-484A-9FC5-0AA7BDA29BD6}" type="slidenum">
              <a:rPr lang="fr-FR" smtClean="0"/>
              <a:pPr>
                <a:defRPr/>
              </a:pPr>
              <a:t>‹nº›</a:t>
            </a:fld>
            <a:endParaRPr lang="fr-FR" dirty="0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83931" y="4767264"/>
            <a:ext cx="4254012" cy="273844"/>
          </a:xfrm>
          <a:prstGeom prst="rect">
            <a:avLst/>
          </a:prstGeom>
        </p:spPr>
        <p:txBody>
          <a:bodyPr tIns="108000"/>
          <a:lstStyle>
            <a:lvl1pPr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r>
              <a:rPr lang="pt-BR" dirty="0"/>
              <a:t>2019 | Beijaflore Brasil | Confidencial</a:t>
            </a:r>
          </a:p>
        </p:txBody>
      </p:sp>
      <p:cxnSp>
        <p:nvCxnSpPr>
          <p:cNvPr id="14" name="Connecteur droit 13"/>
          <p:cNvCxnSpPr/>
          <p:nvPr userDrawn="1"/>
        </p:nvCxnSpPr>
        <p:spPr>
          <a:xfrm>
            <a:off x="-36512" y="1005576"/>
            <a:ext cx="918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0163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6" name="Espace réservé pour une image  9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1040212" y="1252611"/>
            <a:ext cx="1663200" cy="1664764"/>
          </a:xfrm>
          <a:prstGeom prst="ellipse">
            <a:avLst/>
          </a:prstGeom>
        </p:spPr>
        <p:txBody>
          <a:bodyPr/>
          <a:lstStyle>
            <a:lvl1pPr algn="ctr">
              <a:defRPr sz="1108" i="1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7" name="Espace réservé pour une image  9"/>
          <p:cNvSpPr>
            <a:spLocks noGrp="1"/>
          </p:cNvSpPr>
          <p:nvPr>
            <p:ph type="pic" sz="quarter" idx="18" hasCustomPrompt="1"/>
          </p:nvPr>
        </p:nvSpPr>
        <p:spPr>
          <a:xfrm>
            <a:off x="3740512" y="1252611"/>
            <a:ext cx="1663200" cy="1663200"/>
          </a:xfrm>
          <a:prstGeom prst="ellipse">
            <a:avLst/>
          </a:prstGeom>
        </p:spPr>
        <p:txBody>
          <a:bodyPr/>
          <a:lstStyle>
            <a:lvl1pPr algn="ctr">
              <a:defRPr sz="1108" i="1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8" name="Espace réservé pour une image  9"/>
          <p:cNvSpPr>
            <a:spLocks noGrp="1"/>
          </p:cNvSpPr>
          <p:nvPr>
            <p:ph type="pic" sz="quarter" idx="19" hasCustomPrompt="1"/>
          </p:nvPr>
        </p:nvSpPr>
        <p:spPr>
          <a:xfrm>
            <a:off x="6440812" y="1252611"/>
            <a:ext cx="1663200" cy="1663200"/>
          </a:xfrm>
          <a:prstGeom prst="ellipse">
            <a:avLst/>
          </a:prstGeom>
        </p:spPr>
        <p:txBody>
          <a:bodyPr/>
          <a:lstStyle>
            <a:lvl1pPr algn="ctr">
              <a:defRPr sz="1108" i="1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9" name="Espace réservé du texte 9"/>
          <p:cNvSpPr>
            <a:spLocks noGrp="1"/>
          </p:cNvSpPr>
          <p:nvPr>
            <p:ph type="body" sz="quarter" idx="20"/>
          </p:nvPr>
        </p:nvSpPr>
        <p:spPr>
          <a:xfrm>
            <a:off x="683569" y="2949867"/>
            <a:ext cx="2376487" cy="1512094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21"/>
          </p:nvPr>
        </p:nvSpPr>
        <p:spPr>
          <a:xfrm>
            <a:off x="3383869" y="2949717"/>
            <a:ext cx="2376487" cy="1512094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22"/>
          </p:nvPr>
        </p:nvSpPr>
        <p:spPr>
          <a:xfrm>
            <a:off x="6084169" y="2949717"/>
            <a:ext cx="2376487" cy="1512094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6902896" y="4767264"/>
            <a:ext cx="2133600" cy="273844"/>
          </a:xfrm>
          <a:prstGeom prst="rect">
            <a:avLst/>
          </a:prstGeom>
        </p:spPr>
        <p:txBody>
          <a:bodyPr tIns="108000"/>
          <a:lstStyle>
            <a:lvl1pPr algn="r"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r>
              <a:rPr lang="fr-FR" dirty="0"/>
              <a:t> © Beijaflore | </a:t>
            </a:r>
            <a:fld id="{F4FEB08F-923E-484A-9FC5-0AA7BDA29BD6}" type="slidenum">
              <a:rPr lang="fr-FR" smtClean="0"/>
              <a:pPr>
                <a:defRPr/>
              </a:pPr>
              <a:t>‹nº›</a:t>
            </a:fld>
            <a:endParaRPr lang="fr-FR" dirty="0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83931" y="4767264"/>
            <a:ext cx="4254012" cy="273844"/>
          </a:xfrm>
          <a:prstGeom prst="rect">
            <a:avLst/>
          </a:prstGeom>
        </p:spPr>
        <p:txBody>
          <a:bodyPr tIns="108000"/>
          <a:lstStyle>
            <a:lvl1pPr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r>
              <a:rPr lang="pt-BR" dirty="0"/>
              <a:t>2019 | Beijaflore Brasil | Confidencial</a:t>
            </a:r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-36512" y="1005576"/>
            <a:ext cx="918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4178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5538" y="1285095"/>
            <a:ext cx="4032001" cy="2654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2" descr="Beijaflore-noir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97075" y="1995686"/>
            <a:ext cx="2759301" cy="972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71885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1760" y="3111810"/>
            <a:ext cx="6048672" cy="81009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43608" y="3003799"/>
            <a:ext cx="1152128" cy="5941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pt-PT" dirty="0"/>
              <a:t>00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1886" y="4893469"/>
            <a:ext cx="328586" cy="14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A182CD5A-186E-4882-80B8-3AADAE91D242}" type="slidenum">
              <a:rPr lang="pt-PT" smtClean="0">
                <a:solidFill>
                  <a:srgbClr val="000000"/>
                </a:solidFill>
              </a:rPr>
              <a:pPr/>
              <a:t>‹nº›</a:t>
            </a:fld>
            <a:endParaRPr lang="pt-PT" dirty="0">
              <a:solidFill>
                <a:srgbClr val="000000"/>
              </a:solidFill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7884368" y="4894008"/>
            <a:ext cx="720080" cy="162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pt-PT"/>
            </a:defPPr>
            <a:lvl1pPr marL="0" algn="l" defTabSz="914400" rtl="0" eaLnBrk="1" latinLnBrk="0" hangingPunct="1"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563" dirty="0">
                <a:solidFill>
                  <a:srgbClr val="000000"/>
                </a:solidFill>
                <a:latin typeface="Trebuchet MS"/>
              </a:rPr>
              <a:t>Confidencial</a:t>
            </a: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7020272" y="4894009"/>
            <a:ext cx="1008112" cy="162017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pt-PT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PT" sz="600" dirty="0">
                <a:solidFill>
                  <a:srgbClr val="B95915"/>
                </a:solidFill>
              </a:rPr>
              <a:t>© Maksen 2014 |</a:t>
            </a:r>
            <a:endParaRPr lang="pt-PT" sz="600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9007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ption 1 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82541" y="2813075"/>
            <a:ext cx="7047486" cy="723600"/>
          </a:xfrm>
        </p:spPr>
        <p:txBody>
          <a:bodyPr anchor="b">
            <a:noAutofit/>
          </a:bodyPr>
          <a:lstStyle>
            <a:lvl1pPr>
              <a:defRPr sz="2800" b="0" cap="none" baseline="0">
                <a:latin typeface="Franklin Gothic Medium" panose="020B0603020102020204" pitchFamily="34" charset="0"/>
                <a:cs typeface="Browallia New" panose="020B0604020202020204" pitchFamily="34" charset="-34"/>
              </a:defRPr>
            </a:lvl1pPr>
          </a:lstStyle>
          <a:p>
            <a:r>
              <a:rPr lang="pt-BR" noProof="0" dirty="0"/>
              <a:t>Inserir um título</a:t>
            </a:r>
            <a:endParaRPr lang="fr-FR" noProof="0" dirty="0"/>
          </a:p>
        </p:txBody>
      </p:sp>
      <p:sp>
        <p:nvSpPr>
          <p:cNvPr id="16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2611" y="3597865"/>
            <a:ext cx="7047399" cy="48598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tx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noProof="0" dirty="0"/>
              <a:t>Subtítulo</a:t>
            </a:r>
          </a:p>
          <a:p>
            <a:pPr lvl="0"/>
            <a:endParaRPr lang="fr-FR" noProof="0" dirty="0"/>
          </a:p>
        </p:txBody>
      </p:sp>
      <p:sp>
        <p:nvSpPr>
          <p:cNvPr id="17" name="Textplatzhalter 3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81022" y="4526344"/>
            <a:ext cx="7049424" cy="2052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baseline="0">
                <a:solidFill>
                  <a:schemeClr val="tx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/>
              <a:t>Data | Nome | </a:t>
            </a:r>
            <a:r>
              <a:rPr lang="pt-BR" noProof="0" dirty="0"/>
              <a:t>Nível de confidencialidade</a:t>
            </a:r>
            <a:endParaRPr lang="fr-FR" noProof="0" dirty="0"/>
          </a:p>
        </p:txBody>
      </p:sp>
      <p:pic>
        <p:nvPicPr>
          <p:cNvPr id="7" name="Image 6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1C47C2ED-FB7C-4D1B-9D83-218E12C9A5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488" y="4110809"/>
            <a:ext cx="1461600" cy="621181"/>
          </a:xfrm>
          <a:prstGeom prst="rect">
            <a:avLst/>
          </a:prstGeom>
        </p:spPr>
      </p:pic>
      <p:pic>
        <p:nvPicPr>
          <p:cNvPr id="10" name="Espace réservé pour une image 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1" t="315" r="13625" b="-315"/>
          <a:stretch/>
        </p:blipFill>
        <p:spPr bwMode="auto">
          <a:xfrm>
            <a:off x="4788023" y="1704"/>
            <a:ext cx="4355977" cy="4797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7669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3933" y="140662"/>
            <a:ext cx="8364781" cy="648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fr-FR" dirty="0"/>
          </a:p>
        </p:txBody>
      </p:sp>
      <p:sp>
        <p:nvSpPr>
          <p:cNvPr id="6" name="Espace réservé du texte 14"/>
          <p:cNvSpPr>
            <a:spLocks noGrp="1"/>
          </p:cNvSpPr>
          <p:nvPr>
            <p:ph type="body" sz="quarter" idx="12" hasCustomPrompt="1"/>
          </p:nvPr>
        </p:nvSpPr>
        <p:spPr>
          <a:xfrm>
            <a:off x="383931" y="1172982"/>
            <a:ext cx="8364782" cy="3338081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2pPr>
            <a:lvl3pPr marL="806450" indent="-228600">
              <a:defRPr sz="1400">
                <a:solidFill>
                  <a:schemeClr val="tx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6902896" y="4767264"/>
            <a:ext cx="2133600" cy="273844"/>
          </a:xfrm>
          <a:prstGeom prst="rect">
            <a:avLst/>
          </a:prstGeom>
        </p:spPr>
        <p:txBody>
          <a:bodyPr tIns="108000"/>
          <a:lstStyle>
            <a:lvl1pPr algn="r"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r>
              <a:rPr lang="fr-FR"/>
              <a:t> © Beijaflore | </a:t>
            </a:r>
            <a:fld id="{F4FEB08F-923E-484A-9FC5-0AA7BDA29BD6}" type="slidenum">
              <a:rPr lang="fr-FR" smtClean="0"/>
              <a:pPr>
                <a:defRPr/>
              </a:pPr>
              <a:t>‹nº›</a:t>
            </a:fld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83931" y="4767264"/>
            <a:ext cx="4254012" cy="273844"/>
          </a:xfrm>
          <a:prstGeom prst="rect">
            <a:avLst/>
          </a:prstGeom>
        </p:spPr>
        <p:txBody>
          <a:bodyPr tIns="108000"/>
          <a:lstStyle>
            <a:lvl1pPr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r>
              <a:rPr lang="pt-BR" smtClean="0"/>
              <a:t>2019 </a:t>
            </a:r>
            <a:r>
              <a:rPr lang="pt-BR" dirty="0"/>
              <a:t>| Beijaflore Brasil | Confidencial</a:t>
            </a:r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-36512" y="980145"/>
            <a:ext cx="918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7234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6894258" y="4775088"/>
            <a:ext cx="2133600" cy="273844"/>
          </a:xfrm>
          <a:prstGeom prst="rect">
            <a:avLst/>
          </a:prstGeom>
        </p:spPr>
        <p:txBody>
          <a:bodyPr lIns="68580" tIns="81000" rIns="68580" bIns="34290"/>
          <a:lstStyle>
            <a:lvl1pPr algn="r"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r>
              <a:rPr lang="fr-FR"/>
              <a:t> © Beijaflore | </a:t>
            </a:r>
            <a:fld id="{68760139-2A88-BF43-A13D-F8ABEEAB2664}" type="slidenum">
              <a:rPr lang="fr-FR" smtClean="0"/>
              <a:pPr>
                <a:defRPr/>
              </a:pPr>
              <a:t>‹nº›</a:t>
            </a:fld>
            <a:endParaRPr lang="fr-FR" dirty="0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359532" y="4775088"/>
            <a:ext cx="4254012" cy="273844"/>
          </a:xfrm>
          <a:prstGeom prst="rect">
            <a:avLst/>
          </a:prstGeom>
        </p:spPr>
        <p:txBody>
          <a:bodyPr lIns="68580" tIns="81000" rIns="68580" bIns="34290"/>
          <a:lstStyle>
            <a:lvl1pPr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r>
              <a:rPr lang="pt-BR" noProof="0" dirty="0"/>
              <a:t>2019 | Beijaflore Brasil | Confidencial</a:t>
            </a:r>
          </a:p>
        </p:txBody>
      </p:sp>
    </p:spTree>
    <p:extLst>
      <p:ext uri="{BB962C8B-B14F-4D97-AF65-F5344CB8AC3E}">
        <p14:creationId xmlns:p14="http://schemas.microsoft.com/office/powerpoint/2010/main" val="11876231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/ordre du jour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3931" y="141480"/>
            <a:ext cx="8364782" cy="648892"/>
          </a:xfrm>
        </p:spPr>
        <p:txBody>
          <a:bodyPr tIns="36000" bIns="36000" anchor="b"/>
          <a:lstStyle>
            <a:lvl1pPr>
              <a:defRPr sz="2400" baseline="0">
                <a:solidFill>
                  <a:srgbClr val="27345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6902896" y="4767264"/>
            <a:ext cx="2133600" cy="273844"/>
          </a:xfrm>
          <a:prstGeom prst="rect">
            <a:avLst/>
          </a:prstGeom>
        </p:spPr>
        <p:txBody>
          <a:bodyPr tIns="108000"/>
          <a:lstStyle>
            <a:lvl1pPr algn="r"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r>
              <a:rPr lang="fr-FR"/>
              <a:t> © Beijaflore | </a:t>
            </a:r>
            <a:fld id="{F4FEB08F-923E-484A-9FC5-0AA7BDA29BD6}" type="slidenum">
              <a:rPr lang="fr-FR" smtClean="0"/>
              <a:pPr>
                <a:defRPr/>
              </a:pPr>
              <a:t>‹nº›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83931" y="4767264"/>
            <a:ext cx="4254012" cy="273844"/>
          </a:xfrm>
          <a:prstGeom prst="rect">
            <a:avLst/>
          </a:prstGeom>
        </p:spPr>
        <p:txBody>
          <a:bodyPr tIns="108000"/>
          <a:lstStyle>
            <a:lvl1pPr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r>
              <a:rPr lang="pt-BR" noProof="0" dirty="0"/>
              <a:t>2019 | Beijaflore Brasil | Confidencial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2" hasCustomPrompt="1"/>
          </p:nvPr>
        </p:nvSpPr>
        <p:spPr>
          <a:xfrm>
            <a:off x="383931" y="1172982"/>
            <a:ext cx="8364782" cy="3338081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2pPr>
            <a:lvl3pPr marL="806450" indent="-228600">
              <a:defRPr sz="1400">
                <a:solidFill>
                  <a:schemeClr val="tx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-36512" y="980145"/>
            <a:ext cx="918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6"/>
          <p:cNvCxnSpPr/>
          <p:nvPr userDrawn="1"/>
        </p:nvCxnSpPr>
        <p:spPr>
          <a:xfrm>
            <a:off x="-36512" y="980145"/>
            <a:ext cx="918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7115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3933" y="140662"/>
            <a:ext cx="8364781" cy="648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6" name="Espace réservé du texte 14"/>
          <p:cNvSpPr>
            <a:spLocks noGrp="1"/>
          </p:cNvSpPr>
          <p:nvPr>
            <p:ph type="body" sz="quarter" idx="12" hasCustomPrompt="1"/>
          </p:nvPr>
        </p:nvSpPr>
        <p:spPr>
          <a:xfrm>
            <a:off x="383931" y="1172982"/>
            <a:ext cx="8364782" cy="3338081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2pPr>
            <a:lvl3pPr marL="806450" indent="-228600">
              <a:defRPr sz="1400">
                <a:solidFill>
                  <a:schemeClr val="tx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6902896" y="4767264"/>
            <a:ext cx="2133600" cy="273844"/>
          </a:xfrm>
          <a:prstGeom prst="rect">
            <a:avLst/>
          </a:prstGeom>
        </p:spPr>
        <p:txBody>
          <a:bodyPr tIns="108000"/>
          <a:lstStyle>
            <a:lvl1pPr algn="r"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r>
              <a:rPr lang="fr-FR"/>
              <a:t> © Beijaflore | </a:t>
            </a:r>
            <a:fld id="{F4FEB08F-923E-484A-9FC5-0AA7BDA29BD6}" type="slidenum">
              <a:rPr lang="fr-FR" smtClean="0"/>
              <a:pPr>
                <a:defRPr/>
              </a:pPr>
              <a:t>‹nº›</a:t>
            </a:fld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83931" y="4767264"/>
            <a:ext cx="4254012" cy="273844"/>
          </a:xfrm>
          <a:prstGeom prst="rect">
            <a:avLst/>
          </a:prstGeom>
        </p:spPr>
        <p:txBody>
          <a:bodyPr tIns="108000"/>
          <a:lstStyle>
            <a:lvl1pPr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r>
              <a:rPr lang="pt-BR"/>
              <a:t>2019 | Beijaflore Brasil | Confidencial</a:t>
            </a:r>
            <a:endParaRPr lang="pt-B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-36512" y="980145"/>
            <a:ext cx="918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8"/>
          <p:cNvCxnSpPr/>
          <p:nvPr userDrawn="1"/>
        </p:nvCxnSpPr>
        <p:spPr>
          <a:xfrm>
            <a:off x="-36512" y="980145"/>
            <a:ext cx="918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383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yramide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pour une image  17"/>
          <p:cNvSpPr>
            <a:spLocks noGrp="1"/>
          </p:cNvSpPr>
          <p:nvPr>
            <p:ph type="pic" sz="quarter" idx="10"/>
          </p:nvPr>
        </p:nvSpPr>
        <p:spPr>
          <a:xfrm>
            <a:off x="-9617" y="979885"/>
            <a:ext cx="7848477" cy="380642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11"/>
          </p:nvPr>
        </p:nvSpPr>
        <p:spPr>
          <a:xfrm>
            <a:off x="6902896" y="4767264"/>
            <a:ext cx="2133600" cy="273844"/>
          </a:xfrm>
          <a:prstGeom prst="rect">
            <a:avLst/>
          </a:prstGeom>
        </p:spPr>
        <p:txBody>
          <a:bodyPr tIns="108000"/>
          <a:lstStyle>
            <a:lvl1pPr algn="r"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r>
              <a:rPr lang="fr-FR"/>
              <a:t> © Beijaflore | </a:t>
            </a:r>
            <a:fld id="{F4FEB08F-923E-484A-9FC5-0AA7BDA29BD6}" type="slidenum">
              <a:rPr lang="fr-FR" smtClean="0"/>
              <a:pPr>
                <a:defRPr/>
              </a:pPr>
              <a:t>‹nº›</a:t>
            </a:fld>
            <a:endParaRPr lang="fr-FR" dirty="0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2"/>
          </p:nvPr>
        </p:nvSpPr>
        <p:spPr>
          <a:xfrm>
            <a:off x="383931" y="4767264"/>
            <a:ext cx="4254012" cy="273844"/>
          </a:xfrm>
          <a:prstGeom prst="rect">
            <a:avLst/>
          </a:prstGeom>
        </p:spPr>
        <p:txBody>
          <a:bodyPr tIns="108000"/>
          <a:lstStyle>
            <a:lvl1pPr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r>
              <a:rPr lang="pt-BR"/>
              <a:t>2019 | Beijaflore Brasil | Confidencial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469043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Faits marqua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angle rectangle 5"/>
          <p:cNvSpPr/>
          <p:nvPr/>
        </p:nvSpPr>
        <p:spPr>
          <a:xfrm flipV="1">
            <a:off x="-3752" y="1131590"/>
            <a:ext cx="9144000" cy="295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space réservé pour une image  26"/>
          <p:cNvSpPr>
            <a:spLocks noGrp="1" noChangeAspect="1"/>
          </p:cNvSpPr>
          <p:nvPr>
            <p:ph type="pic" sz="quarter" idx="15"/>
          </p:nvPr>
        </p:nvSpPr>
        <p:spPr>
          <a:xfrm>
            <a:off x="4871880" y="1343047"/>
            <a:ext cx="2344320" cy="2343330"/>
          </a:xfrm>
          <a:prstGeom prst="diamond">
            <a:avLst/>
          </a:prstGeom>
          <a:effectLst/>
        </p:spPr>
        <p:txBody>
          <a:bodyPr/>
          <a:lstStyle/>
          <a:p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12" name="Parallélogramme 11"/>
          <p:cNvSpPr/>
          <p:nvPr/>
        </p:nvSpPr>
        <p:spPr>
          <a:xfrm flipH="1">
            <a:off x="2309608" y="2903067"/>
            <a:ext cx="1892304" cy="1288864"/>
          </a:xfrm>
          <a:prstGeom prst="parallelogram">
            <a:avLst>
              <a:gd name="adj" fmla="val 10007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space réservé du texte 22"/>
          <p:cNvSpPr>
            <a:spLocks noGrp="1"/>
          </p:cNvSpPr>
          <p:nvPr>
            <p:ph type="body" sz="quarter" idx="10" hasCustomPrompt="1"/>
          </p:nvPr>
        </p:nvSpPr>
        <p:spPr>
          <a:xfrm>
            <a:off x="2553221" y="4299943"/>
            <a:ext cx="1733302" cy="270104"/>
          </a:xfrm>
        </p:spPr>
        <p:txBody>
          <a:bodyPr/>
          <a:lstStyle>
            <a:lvl1pPr>
              <a:defRPr sz="1400" b="1"/>
            </a:lvl1pPr>
          </a:lstStyle>
          <a:p>
            <a:pPr lvl="0"/>
            <a:r>
              <a:rPr lang="fr-FR" dirty="0"/>
              <a:t>Commentaire</a:t>
            </a:r>
          </a:p>
        </p:txBody>
      </p:sp>
      <p:sp>
        <p:nvSpPr>
          <p:cNvPr id="24" name="Espace réservé du texte 22"/>
          <p:cNvSpPr>
            <a:spLocks noGrp="1"/>
          </p:cNvSpPr>
          <p:nvPr>
            <p:ph type="body" sz="quarter" idx="11" hasCustomPrompt="1"/>
          </p:nvPr>
        </p:nvSpPr>
        <p:spPr>
          <a:xfrm>
            <a:off x="4301373" y="3407309"/>
            <a:ext cx="1733302" cy="270104"/>
          </a:xfrm>
        </p:spPr>
        <p:txBody>
          <a:bodyPr/>
          <a:lstStyle>
            <a:lvl1pPr>
              <a:defRPr sz="1400" b="1"/>
            </a:lvl1pPr>
          </a:lstStyle>
          <a:p>
            <a:pPr lvl="0"/>
            <a:r>
              <a:rPr lang="fr-FR" dirty="0"/>
              <a:t>Commentaire</a:t>
            </a:r>
          </a:p>
        </p:txBody>
      </p:sp>
      <p:sp>
        <p:nvSpPr>
          <p:cNvPr id="25" name="Espace réservé du texte 22"/>
          <p:cNvSpPr>
            <a:spLocks noGrp="1"/>
          </p:cNvSpPr>
          <p:nvPr>
            <p:ph type="body" sz="quarter" idx="12" hasCustomPrompt="1"/>
          </p:nvPr>
        </p:nvSpPr>
        <p:spPr>
          <a:xfrm>
            <a:off x="7410186" y="3150236"/>
            <a:ext cx="1733302" cy="270104"/>
          </a:xfrm>
        </p:spPr>
        <p:txBody>
          <a:bodyPr/>
          <a:lstStyle>
            <a:lvl1pPr>
              <a:defRPr sz="1400" b="1"/>
            </a:lvl1pPr>
          </a:lstStyle>
          <a:p>
            <a:pPr lvl="0"/>
            <a:r>
              <a:rPr lang="fr-FR" dirty="0"/>
              <a:t>Commentaire</a:t>
            </a:r>
          </a:p>
        </p:txBody>
      </p:sp>
      <p:sp>
        <p:nvSpPr>
          <p:cNvPr id="27" name="Espace réservé pour une image  26"/>
          <p:cNvSpPr>
            <a:spLocks noGrp="1" noChangeAspect="1"/>
          </p:cNvSpPr>
          <p:nvPr>
            <p:ph type="pic" sz="quarter" idx="13"/>
          </p:nvPr>
        </p:nvSpPr>
        <p:spPr>
          <a:xfrm>
            <a:off x="293084" y="2048330"/>
            <a:ext cx="2344320" cy="2343330"/>
          </a:xfrm>
          <a:prstGeom prst="diamond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28" name="Espace réservé pour une image  26"/>
          <p:cNvSpPr>
            <a:spLocks noGrp="1" noChangeAspect="1"/>
          </p:cNvSpPr>
          <p:nvPr>
            <p:ph type="pic" sz="quarter" idx="14"/>
          </p:nvPr>
        </p:nvSpPr>
        <p:spPr>
          <a:xfrm>
            <a:off x="2515711" y="1347614"/>
            <a:ext cx="2344321" cy="2343330"/>
          </a:xfrm>
          <a:prstGeom prst="diamond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30" name="Losange 29"/>
          <p:cNvSpPr>
            <a:spLocks noChangeAspect="1"/>
          </p:cNvSpPr>
          <p:nvPr/>
        </p:nvSpPr>
        <p:spPr>
          <a:xfrm>
            <a:off x="3676088" y="-380578"/>
            <a:ext cx="2344320" cy="234432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Losange 30"/>
          <p:cNvSpPr>
            <a:spLocks noChangeAspect="1"/>
          </p:cNvSpPr>
          <p:nvPr/>
        </p:nvSpPr>
        <p:spPr>
          <a:xfrm>
            <a:off x="971600" y="-367042"/>
            <a:ext cx="2578752" cy="2578752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3"/>
          <a:stretch/>
        </p:blipFill>
        <p:spPr>
          <a:xfrm>
            <a:off x="0" y="593435"/>
            <a:ext cx="1170497" cy="2346766"/>
          </a:xfrm>
          <a:prstGeom prst="rect">
            <a:avLst/>
          </a:prstGeom>
        </p:spPr>
      </p:pic>
      <p:cxnSp>
        <p:nvCxnSpPr>
          <p:cNvPr id="21" name="Connecteur droit 20"/>
          <p:cNvCxnSpPr/>
          <p:nvPr/>
        </p:nvCxnSpPr>
        <p:spPr>
          <a:xfrm>
            <a:off x="-36512" y="980145"/>
            <a:ext cx="918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numéro de diapositive 2"/>
          <p:cNvSpPr>
            <a:spLocks noGrp="1"/>
          </p:cNvSpPr>
          <p:nvPr>
            <p:ph type="sldNum" sz="quarter" idx="16"/>
          </p:nvPr>
        </p:nvSpPr>
        <p:spPr>
          <a:xfrm>
            <a:off x="6902896" y="4767264"/>
            <a:ext cx="2133600" cy="273844"/>
          </a:xfrm>
          <a:prstGeom prst="rect">
            <a:avLst/>
          </a:prstGeom>
        </p:spPr>
        <p:txBody>
          <a:bodyPr tIns="108000"/>
          <a:lstStyle>
            <a:lvl1pPr algn="r"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r>
              <a:rPr lang="fr-FR"/>
              <a:t> © Beijaflore | </a:t>
            </a:r>
            <a:fld id="{F4FEB08F-923E-484A-9FC5-0AA7BDA29BD6}" type="slidenum">
              <a:rPr lang="fr-FR" smtClean="0"/>
              <a:pPr>
                <a:defRPr/>
              </a:pPr>
              <a:t>‹nº›</a:t>
            </a:fld>
            <a:endParaRPr lang="fr-FR" dirty="0"/>
          </a:p>
        </p:txBody>
      </p:sp>
      <p:sp>
        <p:nvSpPr>
          <p:cNvPr id="18" name="Espace réservé du pied de page 3"/>
          <p:cNvSpPr>
            <a:spLocks noGrp="1"/>
          </p:cNvSpPr>
          <p:nvPr>
            <p:ph type="ftr" sz="quarter" idx="17"/>
          </p:nvPr>
        </p:nvSpPr>
        <p:spPr>
          <a:xfrm>
            <a:off x="383931" y="4767264"/>
            <a:ext cx="4254012" cy="273844"/>
          </a:xfrm>
          <a:prstGeom prst="rect">
            <a:avLst/>
          </a:prstGeom>
        </p:spPr>
        <p:txBody>
          <a:bodyPr tIns="108000"/>
          <a:lstStyle>
            <a:lvl1pPr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r>
              <a:rPr lang="pt-BR" dirty="0"/>
              <a:t>2019 | Beijaflore Brasil | Confidencial</a:t>
            </a:r>
          </a:p>
        </p:txBody>
      </p:sp>
    </p:spTree>
    <p:extLst>
      <p:ext uri="{BB962C8B-B14F-4D97-AF65-F5344CB8AC3E}">
        <p14:creationId xmlns:p14="http://schemas.microsoft.com/office/powerpoint/2010/main" val="127284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  <p:hf hd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tchwo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7B3C752B-466D-4E55-A67E-3ADEA52145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14893" y="1131591"/>
            <a:ext cx="7817547" cy="3420464"/>
          </a:xfrm>
          <a:custGeom>
            <a:avLst/>
            <a:gdLst>
              <a:gd name="connsiteX0" fmla="*/ 716292 w 5488097"/>
              <a:gd name="connsiteY0" fmla="*/ 4616826 h 5070043"/>
              <a:gd name="connsiteX1" fmla="*/ 1178626 w 5488097"/>
              <a:gd name="connsiteY1" fmla="*/ 4616826 h 5070043"/>
              <a:gd name="connsiteX2" fmla="*/ 1178626 w 5488097"/>
              <a:gd name="connsiteY2" fmla="*/ 5070043 h 5070043"/>
              <a:gd name="connsiteX3" fmla="*/ 716292 w 5488097"/>
              <a:gd name="connsiteY3" fmla="*/ 5070043 h 5070043"/>
              <a:gd name="connsiteX4" fmla="*/ 2068130 w 5488097"/>
              <a:gd name="connsiteY4" fmla="*/ 4056816 h 5070043"/>
              <a:gd name="connsiteX5" fmla="*/ 2531766 w 5488097"/>
              <a:gd name="connsiteY5" fmla="*/ 4056816 h 5070043"/>
              <a:gd name="connsiteX6" fmla="*/ 2531766 w 5488097"/>
              <a:gd name="connsiteY6" fmla="*/ 4508731 h 5070043"/>
              <a:gd name="connsiteX7" fmla="*/ 2068130 w 5488097"/>
              <a:gd name="connsiteY7" fmla="*/ 4508731 h 5070043"/>
              <a:gd name="connsiteX8" fmla="*/ 2619024 w 5488097"/>
              <a:gd name="connsiteY8" fmla="*/ 3785928 h 5070043"/>
              <a:gd name="connsiteX9" fmla="*/ 3361362 w 5488097"/>
              <a:gd name="connsiteY9" fmla="*/ 3785928 h 5070043"/>
              <a:gd name="connsiteX10" fmla="*/ 3361362 w 5488097"/>
              <a:gd name="connsiteY10" fmla="*/ 4512638 h 5070043"/>
              <a:gd name="connsiteX11" fmla="*/ 2619024 w 5488097"/>
              <a:gd name="connsiteY11" fmla="*/ 4512638 h 5070043"/>
              <a:gd name="connsiteX12" fmla="*/ 728013 w 5488097"/>
              <a:gd name="connsiteY12" fmla="*/ 3323593 h 5070043"/>
              <a:gd name="connsiteX13" fmla="*/ 1932686 w 5488097"/>
              <a:gd name="connsiteY13" fmla="*/ 3323593 h 5070043"/>
              <a:gd name="connsiteX14" fmla="*/ 1932686 w 5488097"/>
              <a:gd name="connsiteY14" fmla="*/ 4502219 h 5070043"/>
              <a:gd name="connsiteX15" fmla="*/ 728013 w 5488097"/>
              <a:gd name="connsiteY15" fmla="*/ 4502219 h 5070043"/>
              <a:gd name="connsiteX16" fmla="*/ 145863 w 5488097"/>
              <a:gd name="connsiteY16" fmla="*/ 3304059 h 5070043"/>
              <a:gd name="connsiteX17" fmla="*/ 609499 w 5488097"/>
              <a:gd name="connsiteY17" fmla="*/ 3304059 h 5070043"/>
              <a:gd name="connsiteX18" fmla="*/ 609499 w 5488097"/>
              <a:gd name="connsiteY18" fmla="*/ 3757276 h 5070043"/>
              <a:gd name="connsiteX19" fmla="*/ 145863 w 5488097"/>
              <a:gd name="connsiteY19" fmla="*/ 3757276 h 5070043"/>
              <a:gd name="connsiteX20" fmla="*/ 5024461 w 5488097"/>
              <a:gd name="connsiteY20" fmla="*/ 3280616 h 5070043"/>
              <a:gd name="connsiteX21" fmla="*/ 5488097 w 5488097"/>
              <a:gd name="connsiteY21" fmla="*/ 3280616 h 5070043"/>
              <a:gd name="connsiteX22" fmla="*/ 5488097 w 5488097"/>
              <a:gd name="connsiteY22" fmla="*/ 3733834 h 5070043"/>
              <a:gd name="connsiteX23" fmla="*/ 5024461 w 5488097"/>
              <a:gd name="connsiteY23" fmla="*/ 3733834 h 5070043"/>
              <a:gd name="connsiteX24" fmla="*/ 3680437 w 5488097"/>
              <a:gd name="connsiteY24" fmla="*/ 3268895 h 5070043"/>
              <a:gd name="connsiteX25" fmla="*/ 4886412 w 5488097"/>
              <a:gd name="connsiteY25" fmla="*/ 3268895 h 5070043"/>
              <a:gd name="connsiteX26" fmla="*/ 4886412 w 5488097"/>
              <a:gd name="connsiteY26" fmla="*/ 4448823 h 5070043"/>
              <a:gd name="connsiteX27" fmla="*/ 3680437 w 5488097"/>
              <a:gd name="connsiteY27" fmla="*/ 4448823 h 5070043"/>
              <a:gd name="connsiteX28" fmla="*/ 728013 w 5488097"/>
              <a:gd name="connsiteY28" fmla="*/ 2467951 h 5070043"/>
              <a:gd name="connsiteX29" fmla="*/ 1470352 w 5488097"/>
              <a:gd name="connsiteY29" fmla="*/ 2467951 h 5070043"/>
              <a:gd name="connsiteX30" fmla="*/ 1470352 w 5488097"/>
              <a:gd name="connsiteY30" fmla="*/ 3193359 h 5070043"/>
              <a:gd name="connsiteX31" fmla="*/ 728013 w 5488097"/>
              <a:gd name="connsiteY31" fmla="*/ 3193359 h 5070043"/>
              <a:gd name="connsiteX32" fmla="*/ 4582965 w 5488097"/>
              <a:gd name="connsiteY32" fmla="*/ 2431485 h 5070043"/>
              <a:gd name="connsiteX33" fmla="*/ 5325304 w 5488097"/>
              <a:gd name="connsiteY33" fmla="*/ 2431485 h 5070043"/>
              <a:gd name="connsiteX34" fmla="*/ 5325304 w 5488097"/>
              <a:gd name="connsiteY34" fmla="*/ 3156894 h 5070043"/>
              <a:gd name="connsiteX35" fmla="*/ 4582965 w 5488097"/>
              <a:gd name="connsiteY35" fmla="*/ 3156894 h 5070043"/>
              <a:gd name="connsiteX36" fmla="*/ 3707787 w 5488097"/>
              <a:gd name="connsiteY36" fmla="*/ 2424973 h 5070043"/>
              <a:gd name="connsiteX37" fmla="*/ 4450126 w 5488097"/>
              <a:gd name="connsiteY37" fmla="*/ 2424973 h 5070043"/>
              <a:gd name="connsiteX38" fmla="*/ 4450126 w 5488097"/>
              <a:gd name="connsiteY38" fmla="*/ 3150381 h 5070043"/>
              <a:gd name="connsiteX39" fmla="*/ 3707787 w 5488097"/>
              <a:gd name="connsiteY39" fmla="*/ 3150381 h 5070043"/>
              <a:gd name="connsiteX40" fmla="*/ 728013 w 5488097"/>
              <a:gd name="connsiteY40" fmla="*/ 1892313 h 5070043"/>
              <a:gd name="connsiteX41" fmla="*/ 1190348 w 5488097"/>
              <a:gd name="connsiteY41" fmla="*/ 1892313 h 5070043"/>
              <a:gd name="connsiteX42" fmla="*/ 1190348 w 5488097"/>
              <a:gd name="connsiteY42" fmla="*/ 2344228 h 5070043"/>
              <a:gd name="connsiteX43" fmla="*/ 728013 w 5488097"/>
              <a:gd name="connsiteY43" fmla="*/ 2344228 h 5070043"/>
              <a:gd name="connsiteX44" fmla="*/ 3712996 w 5488097"/>
              <a:gd name="connsiteY44" fmla="*/ 1235930 h 5070043"/>
              <a:gd name="connsiteX45" fmla="*/ 4758783 w 5488097"/>
              <a:gd name="connsiteY45" fmla="*/ 1235930 h 5070043"/>
              <a:gd name="connsiteX46" fmla="*/ 4758783 w 5488097"/>
              <a:gd name="connsiteY46" fmla="*/ 2258273 h 5070043"/>
              <a:gd name="connsiteX47" fmla="*/ 3712996 w 5488097"/>
              <a:gd name="connsiteY47" fmla="*/ 2258273 h 5070043"/>
              <a:gd name="connsiteX48" fmla="*/ 0 w 5488097"/>
              <a:gd name="connsiteY48" fmla="*/ 558709 h 5070043"/>
              <a:gd name="connsiteX49" fmla="*/ 1205975 w 5488097"/>
              <a:gd name="connsiteY49" fmla="*/ 558709 h 5070043"/>
              <a:gd name="connsiteX50" fmla="*/ 1205975 w 5488097"/>
              <a:gd name="connsiteY50" fmla="*/ 1737334 h 5070043"/>
              <a:gd name="connsiteX51" fmla="*/ 0 w 5488097"/>
              <a:gd name="connsiteY51" fmla="*/ 1737334 h 5070043"/>
              <a:gd name="connsiteX52" fmla="*/ 3707787 w 5488097"/>
              <a:gd name="connsiteY52" fmla="*/ 552196 h 5070043"/>
              <a:gd name="connsiteX53" fmla="*/ 4171423 w 5488097"/>
              <a:gd name="connsiteY53" fmla="*/ 552196 h 5070043"/>
              <a:gd name="connsiteX54" fmla="*/ 4171423 w 5488097"/>
              <a:gd name="connsiteY54" fmla="*/ 1005413 h 5070043"/>
              <a:gd name="connsiteX55" fmla="*/ 3707787 w 5488097"/>
              <a:gd name="connsiteY55" fmla="*/ 1005413 h 5070043"/>
              <a:gd name="connsiteX56" fmla="*/ 1375280 w 5488097"/>
              <a:gd name="connsiteY56" fmla="*/ 543080 h 5070043"/>
              <a:gd name="connsiteX57" fmla="*/ 2117619 w 5488097"/>
              <a:gd name="connsiteY57" fmla="*/ 543080 h 5070043"/>
              <a:gd name="connsiteX58" fmla="*/ 2117619 w 5488097"/>
              <a:gd name="connsiteY58" fmla="*/ 1268488 h 5070043"/>
              <a:gd name="connsiteX59" fmla="*/ 1375280 w 5488097"/>
              <a:gd name="connsiteY59" fmla="*/ 1268488 h 5070043"/>
              <a:gd name="connsiteX60" fmla="*/ 2322088 w 5488097"/>
              <a:gd name="connsiteY60" fmla="*/ 539173 h 5070043"/>
              <a:gd name="connsiteX61" fmla="*/ 3528063 w 5488097"/>
              <a:gd name="connsiteY61" fmla="*/ 539173 h 5070043"/>
              <a:gd name="connsiteX62" fmla="*/ 3528063 w 5488097"/>
              <a:gd name="connsiteY62" fmla="*/ 1719100 h 5070043"/>
              <a:gd name="connsiteX63" fmla="*/ 2322088 w 5488097"/>
              <a:gd name="connsiteY63" fmla="*/ 1719100 h 5070043"/>
              <a:gd name="connsiteX64" fmla="*/ 4286030 w 5488097"/>
              <a:gd name="connsiteY64" fmla="*/ 273494 h 5070043"/>
              <a:gd name="connsiteX65" fmla="*/ 5029671 w 5488097"/>
              <a:gd name="connsiteY65" fmla="*/ 273494 h 5070043"/>
              <a:gd name="connsiteX66" fmla="*/ 5029671 w 5488097"/>
              <a:gd name="connsiteY66" fmla="*/ 1000205 h 5070043"/>
              <a:gd name="connsiteX67" fmla="*/ 4286030 w 5488097"/>
              <a:gd name="connsiteY67" fmla="*/ 1000205 h 5070043"/>
              <a:gd name="connsiteX68" fmla="*/ 1379188 w 5488097"/>
              <a:gd name="connsiteY68" fmla="*/ 0 h 5070043"/>
              <a:gd name="connsiteX69" fmla="*/ 1841522 w 5488097"/>
              <a:gd name="connsiteY69" fmla="*/ 0 h 5070043"/>
              <a:gd name="connsiteX70" fmla="*/ 1841522 w 5488097"/>
              <a:gd name="connsiteY70" fmla="*/ 453217 h 5070043"/>
              <a:gd name="connsiteX71" fmla="*/ 1379188 w 5488097"/>
              <a:gd name="connsiteY71" fmla="*/ 453217 h 5070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488097" h="5070043">
                <a:moveTo>
                  <a:pt x="716292" y="4616826"/>
                </a:moveTo>
                <a:lnTo>
                  <a:pt x="1178626" y="4616826"/>
                </a:lnTo>
                <a:lnTo>
                  <a:pt x="1178626" y="5070043"/>
                </a:lnTo>
                <a:lnTo>
                  <a:pt x="716292" y="5070043"/>
                </a:lnTo>
                <a:close/>
                <a:moveTo>
                  <a:pt x="2068130" y="4056816"/>
                </a:moveTo>
                <a:lnTo>
                  <a:pt x="2531766" y="4056816"/>
                </a:lnTo>
                <a:lnTo>
                  <a:pt x="2531766" y="4508731"/>
                </a:lnTo>
                <a:lnTo>
                  <a:pt x="2068130" y="4508731"/>
                </a:lnTo>
                <a:close/>
                <a:moveTo>
                  <a:pt x="2619024" y="3785928"/>
                </a:moveTo>
                <a:lnTo>
                  <a:pt x="3361362" y="3785928"/>
                </a:lnTo>
                <a:lnTo>
                  <a:pt x="3361362" y="4512638"/>
                </a:lnTo>
                <a:lnTo>
                  <a:pt x="2619024" y="4512638"/>
                </a:lnTo>
                <a:close/>
                <a:moveTo>
                  <a:pt x="728013" y="3323593"/>
                </a:moveTo>
                <a:lnTo>
                  <a:pt x="1932686" y="3323593"/>
                </a:lnTo>
                <a:lnTo>
                  <a:pt x="1932686" y="4502219"/>
                </a:lnTo>
                <a:lnTo>
                  <a:pt x="728013" y="4502219"/>
                </a:lnTo>
                <a:close/>
                <a:moveTo>
                  <a:pt x="145863" y="3304059"/>
                </a:moveTo>
                <a:lnTo>
                  <a:pt x="609499" y="3304059"/>
                </a:lnTo>
                <a:lnTo>
                  <a:pt x="609499" y="3757276"/>
                </a:lnTo>
                <a:lnTo>
                  <a:pt x="145863" y="3757276"/>
                </a:lnTo>
                <a:close/>
                <a:moveTo>
                  <a:pt x="5024461" y="3280616"/>
                </a:moveTo>
                <a:lnTo>
                  <a:pt x="5488097" y="3280616"/>
                </a:lnTo>
                <a:lnTo>
                  <a:pt x="5488097" y="3733834"/>
                </a:lnTo>
                <a:lnTo>
                  <a:pt x="5024461" y="3733834"/>
                </a:lnTo>
                <a:close/>
                <a:moveTo>
                  <a:pt x="3680437" y="3268895"/>
                </a:moveTo>
                <a:lnTo>
                  <a:pt x="4886412" y="3268895"/>
                </a:lnTo>
                <a:lnTo>
                  <a:pt x="4886412" y="4448823"/>
                </a:lnTo>
                <a:lnTo>
                  <a:pt x="3680437" y="4448823"/>
                </a:lnTo>
                <a:close/>
                <a:moveTo>
                  <a:pt x="728013" y="2467951"/>
                </a:moveTo>
                <a:lnTo>
                  <a:pt x="1470352" y="2467951"/>
                </a:lnTo>
                <a:lnTo>
                  <a:pt x="1470352" y="3193359"/>
                </a:lnTo>
                <a:lnTo>
                  <a:pt x="728013" y="3193359"/>
                </a:lnTo>
                <a:close/>
                <a:moveTo>
                  <a:pt x="4582965" y="2431485"/>
                </a:moveTo>
                <a:lnTo>
                  <a:pt x="5325304" y="2431485"/>
                </a:lnTo>
                <a:lnTo>
                  <a:pt x="5325304" y="3156894"/>
                </a:lnTo>
                <a:lnTo>
                  <a:pt x="4582965" y="3156894"/>
                </a:lnTo>
                <a:close/>
                <a:moveTo>
                  <a:pt x="3707787" y="2424973"/>
                </a:moveTo>
                <a:lnTo>
                  <a:pt x="4450126" y="2424973"/>
                </a:lnTo>
                <a:lnTo>
                  <a:pt x="4450126" y="3150381"/>
                </a:lnTo>
                <a:lnTo>
                  <a:pt x="3707787" y="3150381"/>
                </a:lnTo>
                <a:close/>
                <a:moveTo>
                  <a:pt x="728013" y="1892313"/>
                </a:moveTo>
                <a:lnTo>
                  <a:pt x="1190348" y="1892313"/>
                </a:lnTo>
                <a:lnTo>
                  <a:pt x="1190348" y="2344228"/>
                </a:lnTo>
                <a:lnTo>
                  <a:pt x="728013" y="2344228"/>
                </a:lnTo>
                <a:close/>
                <a:moveTo>
                  <a:pt x="3712996" y="1235930"/>
                </a:moveTo>
                <a:lnTo>
                  <a:pt x="4758783" y="1235930"/>
                </a:lnTo>
                <a:lnTo>
                  <a:pt x="4758783" y="2258273"/>
                </a:lnTo>
                <a:lnTo>
                  <a:pt x="3712996" y="2258273"/>
                </a:lnTo>
                <a:close/>
                <a:moveTo>
                  <a:pt x="0" y="558709"/>
                </a:moveTo>
                <a:lnTo>
                  <a:pt x="1205975" y="558709"/>
                </a:lnTo>
                <a:lnTo>
                  <a:pt x="1205975" y="1737334"/>
                </a:lnTo>
                <a:lnTo>
                  <a:pt x="0" y="1737334"/>
                </a:lnTo>
                <a:close/>
                <a:moveTo>
                  <a:pt x="3707787" y="552196"/>
                </a:moveTo>
                <a:lnTo>
                  <a:pt x="4171423" y="552196"/>
                </a:lnTo>
                <a:lnTo>
                  <a:pt x="4171423" y="1005413"/>
                </a:lnTo>
                <a:lnTo>
                  <a:pt x="3707787" y="1005413"/>
                </a:lnTo>
                <a:close/>
                <a:moveTo>
                  <a:pt x="1375280" y="543080"/>
                </a:moveTo>
                <a:lnTo>
                  <a:pt x="2117619" y="543080"/>
                </a:lnTo>
                <a:lnTo>
                  <a:pt x="2117619" y="1268488"/>
                </a:lnTo>
                <a:lnTo>
                  <a:pt x="1375280" y="1268488"/>
                </a:lnTo>
                <a:close/>
                <a:moveTo>
                  <a:pt x="2322088" y="539173"/>
                </a:moveTo>
                <a:lnTo>
                  <a:pt x="3528063" y="539173"/>
                </a:lnTo>
                <a:lnTo>
                  <a:pt x="3528063" y="1719100"/>
                </a:lnTo>
                <a:lnTo>
                  <a:pt x="2322088" y="1719100"/>
                </a:lnTo>
                <a:close/>
                <a:moveTo>
                  <a:pt x="4286030" y="273494"/>
                </a:moveTo>
                <a:lnTo>
                  <a:pt x="5029671" y="273494"/>
                </a:lnTo>
                <a:lnTo>
                  <a:pt x="5029671" y="1000205"/>
                </a:lnTo>
                <a:lnTo>
                  <a:pt x="4286030" y="1000205"/>
                </a:lnTo>
                <a:close/>
                <a:moveTo>
                  <a:pt x="1379188" y="0"/>
                </a:moveTo>
                <a:lnTo>
                  <a:pt x="1841522" y="0"/>
                </a:lnTo>
                <a:lnTo>
                  <a:pt x="1841522" y="453217"/>
                </a:lnTo>
                <a:lnTo>
                  <a:pt x="1379188" y="45321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500"/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3" name="Titre 1"/>
          <p:cNvSpPr txBox="1">
            <a:spLocks/>
          </p:cNvSpPr>
          <p:nvPr/>
        </p:nvSpPr>
        <p:spPr bwMode="auto">
          <a:xfrm>
            <a:off x="383933" y="-74544"/>
            <a:ext cx="8364781" cy="648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27000" rIns="68580" bIns="2700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0" kern="1200" baseline="0">
                <a:solidFill>
                  <a:srgbClr val="273457"/>
                </a:solidFill>
                <a:latin typeface="Franklin Gothic Medium" panose="020B0603020102020204" pitchFamily="34" charset="0"/>
                <a:ea typeface="+mj-ea"/>
                <a:cs typeface="Browallia New" panose="020B0604020202020204" pitchFamily="34" charset="-34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fr-FR" dirty="0"/>
          </a:p>
        </p:txBody>
      </p:sp>
      <p:sp>
        <p:nvSpPr>
          <p:cNvPr id="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6894258" y="4775088"/>
            <a:ext cx="2133600" cy="273844"/>
          </a:xfrm>
          <a:prstGeom prst="rect">
            <a:avLst/>
          </a:prstGeom>
        </p:spPr>
        <p:txBody>
          <a:bodyPr lIns="68580" tIns="81000" rIns="68580" bIns="34290"/>
          <a:lstStyle>
            <a:lvl1pPr algn="r"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r>
              <a:rPr lang="fr-FR" dirty="0"/>
              <a:t> © </a:t>
            </a:r>
            <a:r>
              <a:rPr lang="fr-FR" dirty="0" err="1"/>
              <a:t>Beijaflore</a:t>
            </a:r>
            <a:r>
              <a:rPr lang="fr-FR" dirty="0"/>
              <a:t> | </a:t>
            </a:r>
            <a:fld id="{68760139-2A88-BF43-A13D-F8ABEEAB2664}" type="slidenum">
              <a:rPr lang="fr-FR" smtClean="0"/>
              <a:pPr>
                <a:defRPr/>
              </a:pPr>
              <a:t>‹nº›</a:t>
            </a:fld>
            <a:endParaRPr lang="fr-FR" dirty="0"/>
          </a:p>
        </p:txBody>
      </p:sp>
      <p:sp>
        <p:nvSpPr>
          <p:cNvPr id="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359532" y="4775088"/>
            <a:ext cx="4254012" cy="273844"/>
          </a:xfrm>
          <a:prstGeom prst="rect">
            <a:avLst/>
          </a:prstGeom>
        </p:spPr>
        <p:txBody>
          <a:bodyPr lIns="68580" tIns="81000" rIns="68580" bIns="34290"/>
          <a:lstStyle>
            <a:lvl1pPr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r>
              <a:rPr lang="pt-BR" dirty="0"/>
              <a:t>2019 | Beijaflore Brasil | Confidencial</a:t>
            </a: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383933" y="141480"/>
            <a:ext cx="8364781" cy="648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-36512" y="980145"/>
            <a:ext cx="918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300182"/>
      </p:ext>
    </p:extLst>
  </p:cSld>
  <p:clrMapOvr>
    <a:masterClrMapping/>
  </p:clrMapOvr>
  <p:hf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cxnSp>
        <p:nvCxnSpPr>
          <p:cNvPr id="3" name="Connecteur droit 2"/>
          <p:cNvCxnSpPr/>
          <p:nvPr/>
        </p:nvCxnSpPr>
        <p:spPr>
          <a:xfrm>
            <a:off x="-36512" y="1005576"/>
            <a:ext cx="918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383931" y="1114611"/>
            <a:ext cx="8364782" cy="178117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2pPr>
            <a:lvl3pPr marL="806450" indent="-228600">
              <a:defRPr sz="1400">
                <a:solidFill>
                  <a:schemeClr val="tx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6902896" y="4767264"/>
            <a:ext cx="2133600" cy="273844"/>
          </a:xfrm>
          <a:prstGeom prst="rect">
            <a:avLst/>
          </a:prstGeom>
        </p:spPr>
        <p:txBody>
          <a:bodyPr tIns="108000"/>
          <a:lstStyle>
            <a:lvl1pPr algn="r"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r>
              <a:rPr lang="fr-FR"/>
              <a:t> © Beijaflore | </a:t>
            </a:r>
            <a:fld id="{F4FEB08F-923E-484A-9FC5-0AA7BDA29BD6}" type="slidenum">
              <a:rPr lang="fr-FR" smtClean="0"/>
              <a:pPr>
                <a:defRPr/>
              </a:pPr>
              <a:t>‹nº›</a:t>
            </a:fld>
            <a:endParaRPr lang="fr-FR" dirty="0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83931" y="4767264"/>
            <a:ext cx="4254012" cy="273844"/>
          </a:xfrm>
          <a:prstGeom prst="rect">
            <a:avLst/>
          </a:prstGeom>
        </p:spPr>
        <p:txBody>
          <a:bodyPr tIns="108000"/>
          <a:lstStyle>
            <a:lvl1pPr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r>
              <a:rPr lang="pt-BR"/>
              <a:t>2019 | Beijaflore Brasil | Confidencial</a:t>
            </a:r>
            <a:endParaRPr lang="pt-BR" dirty="0"/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4"/>
          </p:nvPr>
        </p:nvSpPr>
        <p:spPr>
          <a:xfrm>
            <a:off x="0" y="3003798"/>
            <a:ext cx="9144000" cy="17825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cxnSp>
        <p:nvCxnSpPr>
          <p:cNvPr id="9" name="Connecteur droit 2"/>
          <p:cNvCxnSpPr/>
          <p:nvPr userDrawn="1"/>
        </p:nvCxnSpPr>
        <p:spPr>
          <a:xfrm>
            <a:off x="-36512" y="1005576"/>
            <a:ext cx="918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8056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83933" y="3921938"/>
            <a:ext cx="8242789" cy="756047"/>
          </a:xfrm>
        </p:spPr>
        <p:txBody>
          <a:bodyPr/>
          <a:lstStyle/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pour une image  5"/>
          <p:cNvSpPr>
            <a:spLocks noGrp="1"/>
          </p:cNvSpPr>
          <p:nvPr>
            <p:ph type="pic" sz="quarter" idx="12"/>
          </p:nvPr>
        </p:nvSpPr>
        <p:spPr>
          <a:xfrm>
            <a:off x="0" y="2"/>
            <a:ext cx="9144000" cy="3813887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6902896" y="4767264"/>
            <a:ext cx="2133600" cy="273844"/>
          </a:xfrm>
          <a:prstGeom prst="rect">
            <a:avLst/>
          </a:prstGeom>
        </p:spPr>
        <p:txBody>
          <a:bodyPr tIns="108000"/>
          <a:lstStyle>
            <a:lvl1pPr algn="r"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r>
              <a:rPr lang="fr-FR"/>
              <a:t> © Beijaflore | </a:t>
            </a:r>
            <a:fld id="{F4FEB08F-923E-484A-9FC5-0AA7BDA29BD6}" type="slidenum">
              <a:rPr lang="fr-FR" smtClean="0"/>
              <a:pPr>
                <a:defRPr/>
              </a:pPr>
              <a:t>‹nº›</a:t>
            </a:fld>
            <a:endParaRPr lang="fr-FR" dirty="0"/>
          </a:p>
        </p:txBody>
      </p:sp>
      <p:sp>
        <p:nvSpPr>
          <p:cNvPr id="10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83931" y="4767264"/>
            <a:ext cx="4254012" cy="273844"/>
          </a:xfrm>
          <a:prstGeom prst="rect">
            <a:avLst/>
          </a:prstGeom>
        </p:spPr>
        <p:txBody>
          <a:bodyPr tIns="108000"/>
          <a:lstStyle>
            <a:lvl1pPr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r>
              <a:rPr lang="pt-BR"/>
              <a:t>2019 | Beijaflore Brasil | Confidencial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91767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2"/>
          </p:nvPr>
        </p:nvSpPr>
        <p:spPr>
          <a:xfrm>
            <a:off x="4572000" y="1019863"/>
            <a:ext cx="4572001" cy="376613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83933" y="140662"/>
            <a:ext cx="8364781" cy="648890"/>
          </a:xfrm>
        </p:spPr>
        <p:txBody>
          <a:bodyPr/>
          <a:lstStyle/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8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383931" y="1172982"/>
            <a:ext cx="4116632" cy="3338081"/>
          </a:xfrm>
        </p:spPr>
        <p:txBody>
          <a:bodyPr/>
          <a:lstStyle>
            <a:lvl1pPr marL="0" indent="0">
              <a:buNone/>
              <a:defRPr sz="1800">
                <a:latin typeface="Calibri" panose="020F0502020204030204" pitchFamily="34" charset="0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Calibri" panose="020F0502020204030204" pitchFamily="34" charset="0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Calibri" panose="020F0502020204030204" pitchFamily="34" charset="0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Calibri" panose="020F0502020204030204" pitchFamily="34" charset="0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6902896" y="4767264"/>
            <a:ext cx="2133600" cy="273844"/>
          </a:xfrm>
          <a:prstGeom prst="rect">
            <a:avLst/>
          </a:prstGeom>
        </p:spPr>
        <p:txBody>
          <a:bodyPr tIns="108000"/>
          <a:lstStyle>
            <a:lvl1pPr algn="r"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r>
              <a:rPr lang="fr-FR"/>
              <a:t> © Beijaflore | </a:t>
            </a:r>
            <a:fld id="{F4FEB08F-923E-484A-9FC5-0AA7BDA29BD6}" type="slidenum">
              <a:rPr lang="fr-FR" smtClean="0"/>
              <a:pPr>
                <a:defRPr/>
              </a:pPr>
              <a:t>‹nº›</a:t>
            </a:fld>
            <a:endParaRPr lang="fr-FR" dirty="0"/>
          </a:p>
        </p:txBody>
      </p:sp>
      <p:sp>
        <p:nvSpPr>
          <p:cNvPr id="10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83931" y="4767264"/>
            <a:ext cx="4254012" cy="273844"/>
          </a:xfrm>
          <a:prstGeom prst="rect">
            <a:avLst/>
          </a:prstGeom>
        </p:spPr>
        <p:txBody>
          <a:bodyPr tIns="108000"/>
          <a:lstStyle>
            <a:lvl1pPr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r>
              <a:rPr lang="pt-BR"/>
              <a:t>2019 | Beijaflore Brasil | Confidencial</a:t>
            </a:r>
            <a:endParaRPr lang="pt-BR" dirty="0"/>
          </a:p>
        </p:txBody>
      </p:sp>
      <p:cxnSp>
        <p:nvCxnSpPr>
          <p:cNvPr id="11" name="Connecteur droit 10"/>
          <p:cNvCxnSpPr/>
          <p:nvPr/>
        </p:nvCxnSpPr>
        <p:spPr>
          <a:xfrm>
            <a:off x="-36512" y="1005576"/>
            <a:ext cx="918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0"/>
          <p:cNvCxnSpPr/>
          <p:nvPr userDrawn="1"/>
        </p:nvCxnSpPr>
        <p:spPr>
          <a:xfrm>
            <a:off x="-36512" y="1005576"/>
            <a:ext cx="918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7163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14"/>
          </p:nvPr>
        </p:nvSpPr>
        <p:spPr>
          <a:xfrm>
            <a:off x="4637943" y="1172982"/>
            <a:ext cx="4110770" cy="3338081"/>
          </a:xfrm>
        </p:spPr>
        <p:txBody>
          <a:bodyPr/>
          <a:lstStyle/>
          <a:p>
            <a:r>
              <a:rPr lang="en-US"/>
              <a:t>Click icon to add chart</a:t>
            </a:r>
            <a:endParaRPr lang="fr-FR" dirty="0"/>
          </a:p>
        </p:txBody>
      </p:sp>
      <p:sp>
        <p:nvSpPr>
          <p:cNvPr id="9" name="Espace réservé du texte 14"/>
          <p:cNvSpPr>
            <a:spLocks noGrp="1"/>
          </p:cNvSpPr>
          <p:nvPr>
            <p:ph type="body" sz="quarter" idx="12" hasCustomPrompt="1"/>
          </p:nvPr>
        </p:nvSpPr>
        <p:spPr>
          <a:xfrm>
            <a:off x="383931" y="1172982"/>
            <a:ext cx="4116632" cy="3338081"/>
          </a:xfrm>
        </p:spPr>
        <p:txBody>
          <a:bodyPr/>
          <a:lstStyle>
            <a:lvl1pPr marL="0" indent="0">
              <a:buNone/>
              <a:defRPr sz="1800">
                <a:latin typeface="Calibri" panose="020F0502020204030204" pitchFamily="34" charset="0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Calibri" panose="020F0502020204030204" pitchFamily="34" charset="0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Calibri" panose="020F0502020204030204" pitchFamily="34" charset="0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Calibri" panose="020F0502020204030204" pitchFamily="34" charset="0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10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6902896" y="4767264"/>
            <a:ext cx="2133600" cy="273844"/>
          </a:xfrm>
          <a:prstGeom prst="rect">
            <a:avLst/>
          </a:prstGeom>
        </p:spPr>
        <p:txBody>
          <a:bodyPr tIns="108000"/>
          <a:lstStyle>
            <a:lvl1pPr algn="r"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r>
              <a:rPr lang="fr-FR"/>
              <a:t> © Beijaflore | </a:t>
            </a:r>
            <a:fld id="{F4FEB08F-923E-484A-9FC5-0AA7BDA29BD6}" type="slidenum">
              <a:rPr lang="fr-FR" smtClean="0"/>
              <a:pPr>
                <a:defRPr/>
              </a:pPr>
              <a:t>‹nº›</a:t>
            </a:fld>
            <a:endParaRPr lang="fr-FR" dirty="0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83931" y="4767264"/>
            <a:ext cx="4254012" cy="273844"/>
          </a:xfrm>
          <a:prstGeom prst="rect">
            <a:avLst/>
          </a:prstGeom>
        </p:spPr>
        <p:txBody>
          <a:bodyPr tIns="108000"/>
          <a:lstStyle>
            <a:lvl1pPr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r>
              <a:rPr lang="pt-BR"/>
              <a:t>2019 | Beijaflore Brasil | Confidencial</a:t>
            </a:r>
            <a:endParaRPr lang="pt-BR" dirty="0"/>
          </a:p>
        </p:txBody>
      </p:sp>
      <p:cxnSp>
        <p:nvCxnSpPr>
          <p:cNvPr id="12" name="Connecteur droit 11"/>
          <p:cNvCxnSpPr/>
          <p:nvPr/>
        </p:nvCxnSpPr>
        <p:spPr>
          <a:xfrm>
            <a:off x="-36512" y="1005576"/>
            <a:ext cx="918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1"/>
          <p:cNvCxnSpPr/>
          <p:nvPr userDrawn="1"/>
        </p:nvCxnSpPr>
        <p:spPr>
          <a:xfrm>
            <a:off x="-36512" y="1005576"/>
            <a:ext cx="918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99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e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pour une image  17"/>
          <p:cNvSpPr>
            <a:spLocks noGrp="1"/>
          </p:cNvSpPr>
          <p:nvPr>
            <p:ph type="pic" sz="quarter" idx="10"/>
          </p:nvPr>
        </p:nvSpPr>
        <p:spPr>
          <a:xfrm>
            <a:off x="-9617" y="979885"/>
            <a:ext cx="7848477" cy="3806428"/>
          </a:xfrm>
        </p:spPr>
        <p:txBody>
          <a:bodyPr/>
          <a:lstStyle/>
          <a:p>
            <a:r>
              <a:rPr lang="pt-BR" smtClean="0"/>
              <a:t>Clique no ícone para adicionar uma imagem</a:t>
            </a: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11"/>
          </p:nvPr>
        </p:nvSpPr>
        <p:spPr>
          <a:xfrm>
            <a:off x="6902896" y="4767264"/>
            <a:ext cx="2133600" cy="273844"/>
          </a:xfrm>
          <a:prstGeom prst="rect">
            <a:avLst/>
          </a:prstGeom>
        </p:spPr>
        <p:txBody>
          <a:bodyPr tIns="108000"/>
          <a:lstStyle>
            <a:lvl1pPr algn="r"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r>
              <a:rPr lang="fr-FR"/>
              <a:t> © Beijaflore | </a:t>
            </a:r>
            <a:fld id="{F4FEB08F-923E-484A-9FC5-0AA7BDA29BD6}" type="slidenum">
              <a:rPr lang="fr-FR" smtClean="0"/>
              <a:pPr>
                <a:defRPr/>
              </a:pPr>
              <a:t>‹nº›</a:t>
            </a:fld>
            <a:endParaRPr lang="fr-FR" dirty="0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2"/>
          </p:nvPr>
        </p:nvSpPr>
        <p:spPr>
          <a:xfrm>
            <a:off x="383931" y="4767264"/>
            <a:ext cx="4254012" cy="273844"/>
          </a:xfrm>
          <a:prstGeom prst="rect">
            <a:avLst/>
          </a:prstGeom>
        </p:spPr>
        <p:txBody>
          <a:bodyPr tIns="108000"/>
          <a:lstStyle>
            <a:lvl1pPr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r>
              <a:rPr lang="pt-BR" smtClean="0"/>
              <a:t>2019 </a:t>
            </a:r>
            <a:r>
              <a:rPr lang="pt-BR" dirty="0"/>
              <a:t>| Beijaflore Brasil | Confidencial</a:t>
            </a:r>
          </a:p>
        </p:txBody>
      </p:sp>
    </p:spTree>
    <p:extLst>
      <p:ext uri="{BB962C8B-B14F-4D97-AF65-F5344CB8AC3E}">
        <p14:creationId xmlns:p14="http://schemas.microsoft.com/office/powerpoint/2010/main" val="26524574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6" name="Espace réservé pour une image  7"/>
          <p:cNvSpPr>
            <a:spLocks noGrp="1"/>
          </p:cNvSpPr>
          <p:nvPr>
            <p:ph type="pic" sz="quarter" idx="12"/>
          </p:nvPr>
        </p:nvSpPr>
        <p:spPr>
          <a:xfrm>
            <a:off x="1007164" y="1491630"/>
            <a:ext cx="2087562" cy="140493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7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3455238" y="1491928"/>
            <a:ext cx="2087562" cy="140493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4"/>
          </p:nvPr>
        </p:nvSpPr>
        <p:spPr>
          <a:xfrm>
            <a:off x="5903311" y="1491928"/>
            <a:ext cx="2087562" cy="140493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3454967" y="2949792"/>
            <a:ext cx="2087835" cy="1350150"/>
          </a:xfrm>
          <a:noFill/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5903312" y="2949792"/>
            <a:ext cx="2087835" cy="1350150"/>
          </a:xfrm>
          <a:noFill/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7"/>
          </p:nvPr>
        </p:nvSpPr>
        <p:spPr>
          <a:xfrm>
            <a:off x="1006767" y="2949792"/>
            <a:ext cx="2087835" cy="1350150"/>
          </a:xfrm>
          <a:noFill/>
        </p:spPr>
        <p:txBody>
          <a:bodyPr/>
          <a:lstStyle>
            <a:lvl1pPr marL="0" indent="0" algn="ctr">
              <a:buNone/>
              <a:defRPr lang="fr-FR" sz="1600" kern="120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6902896" y="4767264"/>
            <a:ext cx="2133600" cy="273844"/>
          </a:xfrm>
          <a:prstGeom prst="rect">
            <a:avLst/>
          </a:prstGeom>
        </p:spPr>
        <p:txBody>
          <a:bodyPr tIns="108000"/>
          <a:lstStyle>
            <a:lvl1pPr algn="r"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r>
              <a:rPr lang="fr-FR"/>
              <a:t> © Beijaflore | </a:t>
            </a:r>
            <a:fld id="{F4FEB08F-923E-484A-9FC5-0AA7BDA29BD6}" type="slidenum">
              <a:rPr lang="fr-FR" smtClean="0"/>
              <a:pPr>
                <a:defRPr/>
              </a:pPr>
              <a:t>‹nº›</a:t>
            </a:fld>
            <a:endParaRPr lang="fr-FR" dirty="0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83931" y="4767264"/>
            <a:ext cx="4254012" cy="273844"/>
          </a:xfrm>
          <a:prstGeom prst="rect">
            <a:avLst/>
          </a:prstGeom>
        </p:spPr>
        <p:txBody>
          <a:bodyPr tIns="108000"/>
          <a:lstStyle>
            <a:lvl1pPr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r>
              <a:rPr lang="pt-BR"/>
              <a:t>2019 | Beijaflore Brasil | Confidencial</a:t>
            </a:r>
            <a:endParaRPr lang="pt-BR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-36512" y="1005576"/>
            <a:ext cx="918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3"/>
          <p:cNvCxnSpPr/>
          <p:nvPr userDrawn="1"/>
        </p:nvCxnSpPr>
        <p:spPr>
          <a:xfrm>
            <a:off x="-36512" y="1005576"/>
            <a:ext cx="918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4678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6" name="Espace réservé pour une image  9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1040212" y="1252611"/>
            <a:ext cx="1663200" cy="1664764"/>
          </a:xfrm>
          <a:prstGeom prst="ellipse">
            <a:avLst/>
          </a:prstGeom>
        </p:spPr>
        <p:txBody>
          <a:bodyPr/>
          <a:lstStyle>
            <a:lvl1pPr algn="ctr">
              <a:defRPr sz="1108" i="1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7" name="Espace réservé pour une image  9"/>
          <p:cNvSpPr>
            <a:spLocks noGrp="1"/>
          </p:cNvSpPr>
          <p:nvPr>
            <p:ph type="pic" sz="quarter" idx="18" hasCustomPrompt="1"/>
          </p:nvPr>
        </p:nvSpPr>
        <p:spPr>
          <a:xfrm>
            <a:off x="3740512" y="1252611"/>
            <a:ext cx="1663200" cy="1663200"/>
          </a:xfrm>
          <a:prstGeom prst="ellipse">
            <a:avLst/>
          </a:prstGeom>
        </p:spPr>
        <p:txBody>
          <a:bodyPr/>
          <a:lstStyle>
            <a:lvl1pPr algn="ctr">
              <a:defRPr sz="1108" i="1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8" name="Espace réservé pour une image  9"/>
          <p:cNvSpPr>
            <a:spLocks noGrp="1"/>
          </p:cNvSpPr>
          <p:nvPr>
            <p:ph type="pic" sz="quarter" idx="19" hasCustomPrompt="1"/>
          </p:nvPr>
        </p:nvSpPr>
        <p:spPr>
          <a:xfrm>
            <a:off x="6440812" y="1252611"/>
            <a:ext cx="1663200" cy="1663200"/>
          </a:xfrm>
          <a:prstGeom prst="ellipse">
            <a:avLst/>
          </a:prstGeom>
        </p:spPr>
        <p:txBody>
          <a:bodyPr/>
          <a:lstStyle>
            <a:lvl1pPr algn="ctr">
              <a:defRPr sz="1108" i="1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9" name="Espace réservé du texte 9"/>
          <p:cNvSpPr>
            <a:spLocks noGrp="1"/>
          </p:cNvSpPr>
          <p:nvPr>
            <p:ph type="body" sz="quarter" idx="20"/>
          </p:nvPr>
        </p:nvSpPr>
        <p:spPr>
          <a:xfrm>
            <a:off x="683569" y="2949867"/>
            <a:ext cx="2376487" cy="1512094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21"/>
          </p:nvPr>
        </p:nvSpPr>
        <p:spPr>
          <a:xfrm>
            <a:off x="3383869" y="2949717"/>
            <a:ext cx="2376487" cy="1512094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22"/>
          </p:nvPr>
        </p:nvSpPr>
        <p:spPr>
          <a:xfrm>
            <a:off x="6084169" y="2949717"/>
            <a:ext cx="2376487" cy="1512094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6902896" y="4767264"/>
            <a:ext cx="2133600" cy="273844"/>
          </a:xfrm>
          <a:prstGeom prst="rect">
            <a:avLst/>
          </a:prstGeom>
        </p:spPr>
        <p:txBody>
          <a:bodyPr tIns="108000"/>
          <a:lstStyle>
            <a:lvl1pPr algn="r"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r>
              <a:rPr lang="fr-FR"/>
              <a:t> © Beijaflore | </a:t>
            </a:r>
            <a:fld id="{F4FEB08F-923E-484A-9FC5-0AA7BDA29BD6}" type="slidenum">
              <a:rPr lang="fr-FR" smtClean="0"/>
              <a:pPr>
                <a:defRPr/>
              </a:pPr>
              <a:t>‹nº›</a:t>
            </a:fld>
            <a:endParaRPr lang="fr-FR" dirty="0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83931" y="4767264"/>
            <a:ext cx="4254012" cy="273844"/>
          </a:xfrm>
          <a:prstGeom prst="rect">
            <a:avLst/>
          </a:prstGeom>
        </p:spPr>
        <p:txBody>
          <a:bodyPr tIns="108000"/>
          <a:lstStyle>
            <a:lvl1pPr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r>
              <a:rPr lang="pt-BR"/>
              <a:t>2019 | Beijaflore Brasil | Confidencial</a:t>
            </a:r>
            <a:endParaRPr lang="pt-BR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-36512" y="1005576"/>
            <a:ext cx="918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4"/>
          <p:cNvCxnSpPr/>
          <p:nvPr userDrawn="1"/>
        </p:nvCxnSpPr>
        <p:spPr>
          <a:xfrm>
            <a:off x="-36512" y="1005576"/>
            <a:ext cx="918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45455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5538" y="1285095"/>
            <a:ext cx="4032001" cy="2654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2" descr="Beijaflore-noir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3956" y="347418"/>
            <a:ext cx="1636288" cy="71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4C30662A-F4DF-415E-8A8B-7C6BBEB4677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16016" y="1203598"/>
            <a:ext cx="1944687" cy="1225550"/>
          </a:xfrm>
        </p:spPr>
        <p:txBody>
          <a:bodyPr/>
          <a:lstStyle>
            <a:lvl1pPr>
              <a:defRPr sz="1100"/>
            </a:lvl1pPr>
          </a:lstStyle>
          <a:p>
            <a:pPr algn="r"/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Siège social (Paris, France)</a:t>
            </a:r>
          </a:p>
          <a:p>
            <a:pPr algn="r"/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Pavillon </a:t>
            </a:r>
            <a:r>
              <a:rPr lang="fr-FR" sz="1200" b="0" i="0" kern="1200" dirty="0" err="1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Bourdan</a:t>
            </a:r>
            <a:endParaRPr lang="fr-FR" sz="1200" b="0" i="0" kern="12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+mn-ea"/>
              <a:cs typeface="Browallia New" panose="020B0604020202020204" pitchFamily="34" charset="-34"/>
            </a:endParaRPr>
          </a:p>
          <a:p>
            <a:pPr algn="r"/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11-13 avenue du Recteur Poincaré</a:t>
            </a:r>
          </a:p>
          <a:p>
            <a:pPr algn="r"/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75016 Paris</a:t>
            </a:r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8393F52D-C1CF-4B46-9DF9-B48188693C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96434" y="1203598"/>
            <a:ext cx="1944687" cy="1225550"/>
          </a:xfrm>
        </p:spPr>
        <p:txBody>
          <a:bodyPr/>
          <a:lstStyle>
            <a:lvl1pPr>
              <a:defRPr sz="1100"/>
            </a:lvl1pPr>
          </a:lstStyle>
          <a:p>
            <a:pPr algn="r"/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Beijaflore </a:t>
            </a:r>
            <a:r>
              <a:rPr lang="fr-FR" sz="1200" b="0" i="0" kern="1200" dirty="0" err="1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Belgium</a:t>
            </a:r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 (Brussels)</a:t>
            </a:r>
          </a:p>
          <a:p>
            <a:pPr algn="r"/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IT Tower</a:t>
            </a:r>
          </a:p>
          <a:p>
            <a:pPr algn="r"/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Avenue Louise/</a:t>
            </a:r>
            <a:r>
              <a:rPr lang="fr-FR" sz="1200" b="0" i="0" kern="1200" dirty="0" err="1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Louizalaan</a:t>
            </a:r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 480</a:t>
            </a:r>
          </a:p>
          <a:p>
            <a:pPr algn="r"/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1050 Brussels</a:t>
            </a:r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77D67503-7ACD-47CE-BBD1-8111103270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16016" y="2505119"/>
            <a:ext cx="1944687" cy="1142788"/>
          </a:xfrm>
        </p:spPr>
        <p:txBody>
          <a:bodyPr/>
          <a:lstStyle>
            <a:lvl1pPr>
              <a:defRPr sz="1100"/>
            </a:lvl1pPr>
          </a:lstStyle>
          <a:p>
            <a:pPr algn="r"/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Beijaflore Brasil (SP)</a:t>
            </a:r>
          </a:p>
          <a:p>
            <a:pPr algn="r"/>
            <a:r>
              <a:rPr lang="it-IT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Rua Luigi Galvani, 70 </a:t>
            </a:r>
            <a:br>
              <a:rPr lang="it-IT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</a:br>
            <a:r>
              <a:rPr lang="it-IT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7º andar</a:t>
            </a:r>
          </a:p>
          <a:p>
            <a:pPr algn="r"/>
            <a:r>
              <a:rPr lang="it-IT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04575-020 – Brooklin</a:t>
            </a:r>
            <a:br>
              <a:rPr lang="it-IT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</a:br>
            <a:r>
              <a:rPr lang="it-IT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São Paulo - SP</a:t>
            </a:r>
          </a:p>
          <a:p>
            <a:pPr algn="r"/>
            <a:r>
              <a:rPr lang="it-IT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 </a:t>
            </a:r>
            <a:endParaRPr lang="fr-FR" sz="1200" b="0" i="0" kern="12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+mn-ea"/>
              <a:cs typeface="Browallia New" panose="020B0604020202020204" pitchFamily="34" charset="-34"/>
            </a:endParaRPr>
          </a:p>
        </p:txBody>
      </p:sp>
      <p:sp>
        <p:nvSpPr>
          <p:cNvPr id="16" name="Espace réservé du texte 5">
            <a:extLst>
              <a:ext uri="{FF2B5EF4-FFF2-40B4-BE49-F238E27FC236}">
                <a16:creationId xmlns:a16="http://schemas.microsoft.com/office/drawing/2014/main" id="{7F62A34B-24D4-4403-A0DA-84BA5C5B05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6434" y="2505119"/>
            <a:ext cx="1944687" cy="1142788"/>
          </a:xfrm>
        </p:spPr>
        <p:txBody>
          <a:bodyPr/>
          <a:lstStyle>
            <a:lvl1pPr marL="0" indent="0">
              <a:tabLst/>
              <a:defRPr sz="1100"/>
            </a:lvl1pPr>
          </a:lstStyle>
          <a:p>
            <a:pPr algn="r"/>
            <a:r>
              <a:rPr lang="pt-BR" sz="1200" b="0" i="0" kern="1200" noProof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Beijaflore Brasil (RJ)</a:t>
            </a:r>
          </a:p>
          <a:p>
            <a:pPr algn="r"/>
            <a:r>
              <a:rPr lang="pt-BR" sz="1200" b="0" i="0" kern="1200" noProof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Rua do Passeio, 70</a:t>
            </a:r>
            <a:br>
              <a:rPr lang="pt-BR" sz="1200" b="0" i="0" kern="1200" noProof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</a:br>
            <a:r>
              <a:rPr lang="pt-BR" sz="1200" b="0" i="0" kern="1200" noProof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6º andar</a:t>
            </a:r>
          </a:p>
          <a:p>
            <a:pPr algn="r"/>
            <a:r>
              <a:rPr lang="pt-BR" sz="1200" b="0" i="0" kern="1200" noProof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20021-290 – Centro</a:t>
            </a:r>
            <a:br>
              <a:rPr lang="pt-BR" sz="1200" b="0" i="0" kern="1200" noProof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</a:br>
            <a:r>
              <a:rPr lang="pt-BR" sz="1200" b="0" i="0" kern="1200" noProof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Rio de Janeiro - RJ </a:t>
            </a:r>
          </a:p>
        </p:txBody>
      </p:sp>
      <p:sp>
        <p:nvSpPr>
          <p:cNvPr id="17" name="Espace réservé du texte 5">
            <a:extLst>
              <a:ext uri="{FF2B5EF4-FFF2-40B4-BE49-F238E27FC236}">
                <a16:creationId xmlns:a16="http://schemas.microsoft.com/office/drawing/2014/main" id="{4805EE36-3507-4370-91E4-6FA03D2DBE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16016" y="3723878"/>
            <a:ext cx="1944687" cy="925350"/>
          </a:xfrm>
        </p:spPr>
        <p:txBody>
          <a:bodyPr/>
          <a:lstStyle>
            <a:lvl1pPr>
              <a:defRPr sz="1100"/>
            </a:lvl1pPr>
          </a:lstStyle>
          <a:p>
            <a:pPr algn="r"/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Beijaflore Genève </a:t>
            </a:r>
          </a:p>
          <a:p>
            <a:pPr algn="r"/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Rue de la </a:t>
            </a:r>
            <a:r>
              <a:rPr lang="fr-FR" sz="1200" b="0" i="0" kern="1200" dirty="0" err="1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Corraterie</a:t>
            </a:r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 26,</a:t>
            </a:r>
          </a:p>
          <a:p>
            <a:pPr algn="r"/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1204 Genève</a:t>
            </a:r>
          </a:p>
        </p:txBody>
      </p:sp>
      <p:sp>
        <p:nvSpPr>
          <p:cNvPr id="18" name="Espace réservé du texte 5">
            <a:extLst>
              <a:ext uri="{FF2B5EF4-FFF2-40B4-BE49-F238E27FC236}">
                <a16:creationId xmlns:a16="http://schemas.microsoft.com/office/drawing/2014/main" id="{321DCAF1-72DF-42D8-AC49-2453408134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6434" y="3723878"/>
            <a:ext cx="1944687" cy="925350"/>
          </a:xfrm>
        </p:spPr>
        <p:txBody>
          <a:bodyPr/>
          <a:lstStyle>
            <a:lvl1pPr>
              <a:defRPr sz="1100"/>
            </a:lvl1pPr>
          </a:lstStyle>
          <a:p>
            <a:pPr algn="r"/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Beijaflore New York</a:t>
            </a:r>
          </a:p>
          <a:p>
            <a:pPr algn="r"/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733 </a:t>
            </a:r>
            <a:r>
              <a:rPr lang="fr-FR" sz="1200" b="0" i="0" kern="1200" dirty="0" err="1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Third</a:t>
            </a:r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 Avenue, </a:t>
            </a:r>
            <a:r>
              <a:rPr lang="fr-FR" sz="1200" b="0" i="0" kern="1200" dirty="0" err="1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Floor</a:t>
            </a:r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 15</a:t>
            </a:r>
          </a:p>
          <a:p>
            <a:pPr algn="r"/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New York, NY 10017</a:t>
            </a:r>
          </a:p>
        </p:txBody>
      </p:sp>
    </p:spTree>
    <p:extLst>
      <p:ext uri="{BB962C8B-B14F-4D97-AF65-F5344CB8AC3E}">
        <p14:creationId xmlns:p14="http://schemas.microsoft.com/office/powerpoint/2010/main" val="1956281174"/>
      </p:ext>
    </p:extLst>
  </p:cSld>
  <p:clrMapOvr>
    <a:masterClrMapping/>
  </p:clrMapOvr>
  <p:hf hd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5538" y="1285095"/>
            <a:ext cx="4032001" cy="2654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2" descr="Beijaflore-noir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97075" y="1995686"/>
            <a:ext cx="2759301" cy="972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848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cxnSp>
        <p:nvCxnSpPr>
          <p:cNvPr id="3" name="Connecteur droit 2"/>
          <p:cNvCxnSpPr/>
          <p:nvPr userDrawn="1"/>
        </p:nvCxnSpPr>
        <p:spPr>
          <a:xfrm>
            <a:off x="-36512" y="1005576"/>
            <a:ext cx="918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383931" y="1114611"/>
            <a:ext cx="8364782" cy="178117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2pPr>
            <a:lvl3pPr marL="806450" indent="-228600">
              <a:defRPr sz="1400">
                <a:solidFill>
                  <a:schemeClr val="tx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6902896" y="4767264"/>
            <a:ext cx="2133600" cy="273844"/>
          </a:xfrm>
          <a:prstGeom prst="rect">
            <a:avLst/>
          </a:prstGeom>
        </p:spPr>
        <p:txBody>
          <a:bodyPr tIns="108000"/>
          <a:lstStyle>
            <a:lvl1pPr algn="r"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r>
              <a:rPr lang="fr-FR"/>
              <a:t> © Beijaflore | </a:t>
            </a:r>
            <a:fld id="{F4FEB08F-923E-484A-9FC5-0AA7BDA29BD6}" type="slidenum">
              <a:rPr lang="fr-FR" smtClean="0"/>
              <a:pPr>
                <a:defRPr/>
              </a:pPr>
              <a:t>‹nº›</a:t>
            </a:fld>
            <a:endParaRPr lang="fr-FR" dirty="0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83931" y="4767264"/>
            <a:ext cx="4254012" cy="273844"/>
          </a:xfrm>
          <a:prstGeom prst="rect">
            <a:avLst/>
          </a:prstGeom>
        </p:spPr>
        <p:txBody>
          <a:bodyPr tIns="108000"/>
          <a:lstStyle>
            <a:lvl1pPr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r>
              <a:rPr lang="pt-BR" smtClean="0"/>
              <a:t>2019 </a:t>
            </a:r>
            <a:r>
              <a:rPr lang="pt-BR" dirty="0"/>
              <a:t>| Beijaflore Brasil | Confidencial</a:t>
            </a:r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4"/>
          </p:nvPr>
        </p:nvSpPr>
        <p:spPr>
          <a:xfrm>
            <a:off x="0" y="3003798"/>
            <a:ext cx="9144000" cy="1782515"/>
          </a:xfrm>
        </p:spPr>
        <p:txBody>
          <a:bodyPr/>
          <a:lstStyle/>
          <a:p>
            <a:r>
              <a:rPr lang="pt-BR" smtClean="0"/>
              <a:t>Clique no ícone para adicionar uma imagem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91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83933" y="3921938"/>
            <a:ext cx="8242789" cy="756047"/>
          </a:xfrm>
        </p:spPr>
        <p:txBody>
          <a:bodyPr/>
          <a:lstStyle/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pour une image  5"/>
          <p:cNvSpPr>
            <a:spLocks noGrp="1"/>
          </p:cNvSpPr>
          <p:nvPr>
            <p:ph type="pic" sz="quarter" idx="12"/>
          </p:nvPr>
        </p:nvSpPr>
        <p:spPr>
          <a:xfrm>
            <a:off x="0" y="2"/>
            <a:ext cx="9144000" cy="3813887"/>
          </a:xfrm>
          <a:solidFill>
            <a:schemeClr val="bg1"/>
          </a:solidFill>
        </p:spPr>
        <p:txBody>
          <a:bodyPr/>
          <a:lstStyle/>
          <a:p>
            <a:r>
              <a:rPr lang="pt-BR" smtClean="0"/>
              <a:t>Clique no ícone para adicionar uma imagem</a:t>
            </a:r>
            <a:endParaRPr lang="fr-FR"/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6902896" y="4767264"/>
            <a:ext cx="2133600" cy="273844"/>
          </a:xfrm>
          <a:prstGeom prst="rect">
            <a:avLst/>
          </a:prstGeom>
        </p:spPr>
        <p:txBody>
          <a:bodyPr tIns="108000"/>
          <a:lstStyle>
            <a:lvl1pPr algn="r"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r>
              <a:rPr lang="fr-FR"/>
              <a:t> © Beijaflore | </a:t>
            </a:r>
            <a:fld id="{F4FEB08F-923E-484A-9FC5-0AA7BDA29BD6}" type="slidenum">
              <a:rPr lang="fr-FR" smtClean="0"/>
              <a:pPr>
                <a:defRPr/>
              </a:pPr>
              <a:t>‹nº›</a:t>
            </a:fld>
            <a:endParaRPr lang="fr-FR" dirty="0"/>
          </a:p>
        </p:txBody>
      </p:sp>
      <p:sp>
        <p:nvSpPr>
          <p:cNvPr id="10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83931" y="4767264"/>
            <a:ext cx="4254012" cy="273844"/>
          </a:xfrm>
          <a:prstGeom prst="rect">
            <a:avLst/>
          </a:prstGeom>
        </p:spPr>
        <p:txBody>
          <a:bodyPr tIns="108000"/>
          <a:lstStyle>
            <a:lvl1pPr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r>
              <a:rPr lang="pt-BR" smtClean="0"/>
              <a:t>2019 </a:t>
            </a:r>
            <a:r>
              <a:rPr lang="pt-BR" dirty="0"/>
              <a:t>| Beijaflore Brasil | Confidencial</a:t>
            </a:r>
          </a:p>
        </p:txBody>
      </p:sp>
    </p:spTree>
    <p:extLst>
      <p:ext uri="{BB962C8B-B14F-4D97-AF65-F5344CB8AC3E}">
        <p14:creationId xmlns:p14="http://schemas.microsoft.com/office/powerpoint/2010/main" val="139688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2"/>
          </p:nvPr>
        </p:nvSpPr>
        <p:spPr>
          <a:xfrm>
            <a:off x="4572000" y="1019863"/>
            <a:ext cx="4572001" cy="3766133"/>
          </a:xfrm>
        </p:spPr>
        <p:txBody>
          <a:bodyPr/>
          <a:lstStyle/>
          <a:p>
            <a:r>
              <a:rPr lang="pt-BR" smtClean="0"/>
              <a:t>Clique no ícone para adicionar uma imagem</a:t>
            </a: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83933" y="140662"/>
            <a:ext cx="8364781" cy="648890"/>
          </a:xfrm>
        </p:spPr>
        <p:txBody>
          <a:bodyPr/>
          <a:lstStyle/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8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383931" y="1172982"/>
            <a:ext cx="4116632" cy="3338081"/>
          </a:xfrm>
        </p:spPr>
        <p:txBody>
          <a:bodyPr/>
          <a:lstStyle>
            <a:lvl1pPr marL="0" indent="0">
              <a:buNone/>
              <a:defRPr sz="1800">
                <a:latin typeface="Calibri" panose="020F0502020204030204" pitchFamily="34" charset="0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Calibri" panose="020F0502020204030204" pitchFamily="34" charset="0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Calibri" panose="020F0502020204030204" pitchFamily="34" charset="0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Calibri" panose="020F0502020204030204" pitchFamily="34" charset="0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6902896" y="4767264"/>
            <a:ext cx="2133600" cy="273844"/>
          </a:xfrm>
          <a:prstGeom prst="rect">
            <a:avLst/>
          </a:prstGeom>
        </p:spPr>
        <p:txBody>
          <a:bodyPr tIns="108000"/>
          <a:lstStyle>
            <a:lvl1pPr algn="r"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r>
              <a:rPr lang="fr-FR"/>
              <a:t> © Beijaflore | </a:t>
            </a:r>
            <a:fld id="{F4FEB08F-923E-484A-9FC5-0AA7BDA29BD6}" type="slidenum">
              <a:rPr lang="fr-FR" smtClean="0"/>
              <a:pPr>
                <a:defRPr/>
              </a:pPr>
              <a:t>‹nº›</a:t>
            </a:fld>
            <a:endParaRPr lang="fr-FR" dirty="0"/>
          </a:p>
        </p:txBody>
      </p:sp>
      <p:sp>
        <p:nvSpPr>
          <p:cNvPr id="10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83931" y="4767264"/>
            <a:ext cx="4254012" cy="273844"/>
          </a:xfrm>
          <a:prstGeom prst="rect">
            <a:avLst/>
          </a:prstGeom>
        </p:spPr>
        <p:txBody>
          <a:bodyPr tIns="108000"/>
          <a:lstStyle>
            <a:lvl1pPr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r>
              <a:rPr lang="pt-BR" smtClean="0"/>
              <a:t>2019 </a:t>
            </a:r>
            <a:r>
              <a:rPr lang="pt-BR" dirty="0"/>
              <a:t>| Beijaflore Brasil | Confidencial</a:t>
            </a:r>
          </a:p>
        </p:txBody>
      </p:sp>
      <p:cxnSp>
        <p:nvCxnSpPr>
          <p:cNvPr id="11" name="Connecteur droit 10"/>
          <p:cNvCxnSpPr/>
          <p:nvPr userDrawn="1"/>
        </p:nvCxnSpPr>
        <p:spPr>
          <a:xfrm>
            <a:off x="-36512" y="1005576"/>
            <a:ext cx="918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30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fr-FR" dirty="0"/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14"/>
          </p:nvPr>
        </p:nvSpPr>
        <p:spPr>
          <a:xfrm>
            <a:off x="4637943" y="1172982"/>
            <a:ext cx="4110770" cy="3338081"/>
          </a:xfrm>
        </p:spPr>
        <p:txBody>
          <a:bodyPr/>
          <a:lstStyle/>
          <a:p>
            <a:r>
              <a:rPr lang="pt-BR" smtClean="0"/>
              <a:t>Clique no ícone para adicionar gráfico</a:t>
            </a:r>
            <a:endParaRPr lang="fr-FR" dirty="0"/>
          </a:p>
        </p:txBody>
      </p:sp>
      <p:sp>
        <p:nvSpPr>
          <p:cNvPr id="9" name="Espace réservé du texte 14"/>
          <p:cNvSpPr>
            <a:spLocks noGrp="1"/>
          </p:cNvSpPr>
          <p:nvPr>
            <p:ph type="body" sz="quarter" idx="12" hasCustomPrompt="1"/>
          </p:nvPr>
        </p:nvSpPr>
        <p:spPr>
          <a:xfrm>
            <a:off x="383931" y="1172982"/>
            <a:ext cx="4116632" cy="3338081"/>
          </a:xfrm>
        </p:spPr>
        <p:txBody>
          <a:bodyPr/>
          <a:lstStyle>
            <a:lvl1pPr marL="0" indent="0">
              <a:buNone/>
              <a:defRPr sz="1800">
                <a:latin typeface="Calibri" panose="020F0502020204030204" pitchFamily="34" charset="0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Calibri" panose="020F0502020204030204" pitchFamily="34" charset="0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Calibri" panose="020F0502020204030204" pitchFamily="34" charset="0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Calibri" panose="020F0502020204030204" pitchFamily="34" charset="0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10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6902896" y="4767264"/>
            <a:ext cx="2133600" cy="273844"/>
          </a:xfrm>
          <a:prstGeom prst="rect">
            <a:avLst/>
          </a:prstGeom>
        </p:spPr>
        <p:txBody>
          <a:bodyPr tIns="108000"/>
          <a:lstStyle>
            <a:lvl1pPr algn="r"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r>
              <a:rPr lang="fr-FR"/>
              <a:t> © Beijaflore | </a:t>
            </a:r>
            <a:fld id="{F4FEB08F-923E-484A-9FC5-0AA7BDA29BD6}" type="slidenum">
              <a:rPr lang="fr-FR" smtClean="0"/>
              <a:pPr>
                <a:defRPr/>
              </a:pPr>
              <a:t>‹nº›</a:t>
            </a:fld>
            <a:endParaRPr lang="fr-FR" dirty="0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83931" y="4767264"/>
            <a:ext cx="4254012" cy="273844"/>
          </a:xfrm>
          <a:prstGeom prst="rect">
            <a:avLst/>
          </a:prstGeom>
        </p:spPr>
        <p:txBody>
          <a:bodyPr tIns="108000"/>
          <a:lstStyle>
            <a:lvl1pPr>
              <a:defRPr sz="900">
                <a:solidFill>
                  <a:schemeClr val="bg1"/>
                </a:solidFill>
                <a:latin typeface="Franklin Gothic Book" panose="020B0503020102020204" pitchFamily="34" charset="0"/>
                <a:cs typeface="Browallia New" panose="020B0604020202020204" pitchFamily="34" charset="-34"/>
              </a:defRPr>
            </a:lvl1pPr>
          </a:lstStyle>
          <a:p>
            <a:r>
              <a:rPr lang="pt-BR" smtClean="0"/>
              <a:t>2019 </a:t>
            </a:r>
            <a:r>
              <a:rPr lang="pt-BR" dirty="0"/>
              <a:t>| Beijaflore Brasil | Confidencial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-36512" y="1005576"/>
            <a:ext cx="918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85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oleObject" Target="../embeddings/oleObject2.bin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14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vmlDrawing" Target="../drawings/vmlDrawing2.v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oleObject" Target="../embeddings/oleObject4.bin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tags" Target="../tags/tag8.xml"/><Relationship Id="rId2" Type="http://schemas.openxmlformats.org/officeDocument/2006/relationships/slideLayout" Target="../slideLayouts/slideLayout27.xml"/><Relationship Id="rId16" Type="http://schemas.openxmlformats.org/officeDocument/2006/relationships/tags" Target="../tags/tag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vmlDrawing" Target="../drawings/vmlDrawing4.vml"/><Relationship Id="rId10" Type="http://schemas.openxmlformats.org/officeDocument/2006/relationships/slideLayout" Target="../slideLayouts/slideLayout35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tags" Target="../tags/tag9.xml"/><Relationship Id="rId3" Type="http://schemas.openxmlformats.org/officeDocument/2006/relationships/slideLayout" Target="../slideLayouts/slideLayout41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vmlDrawing" Target="../drawings/vmlDrawing5.vml"/><Relationship Id="rId2" Type="http://schemas.openxmlformats.org/officeDocument/2006/relationships/slideLayout" Target="../slideLayouts/slideLayout40.xml"/><Relationship Id="rId16" Type="http://schemas.openxmlformats.org/officeDocument/2006/relationships/theme" Target="../theme/theme4.xml"/><Relationship Id="rId20" Type="http://schemas.openxmlformats.org/officeDocument/2006/relationships/oleObject" Target="../embeddings/oleObject5.bin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19" Type="http://schemas.openxmlformats.org/officeDocument/2006/relationships/tags" Target="../tags/tag10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1489129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3" name="Slide do think-cell" r:id="rId17" imgW="395" imgH="396" progId="TCLayout.ActiveDocument.1">
                  <p:embed/>
                </p:oleObj>
              </mc:Choice>
              <mc:Fallback>
                <p:oleObj name="Slide do think-cell" r:id="rId17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ângulo 1" hidden="1"/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fr-FR" sz="2400" b="0" i="0" baseline="0" dirty="0">
              <a:latin typeface="Franklin Gothic Medium" panose="020B0603020102020204" pitchFamily="34" charset="0"/>
              <a:ea typeface="+mj-ea"/>
              <a:cs typeface="Browallia New" panose="020B0604020202020204"/>
              <a:sym typeface="Franklin Gothic Medium" panose="020B0603020102020204" pitchFamily="34" charset="0"/>
            </a:endParaRPr>
          </a:p>
        </p:txBody>
      </p:sp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383933" y="141480"/>
            <a:ext cx="8364781" cy="648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383933" y="1172983"/>
            <a:ext cx="8364781" cy="3338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None/>
            </a:pPr>
            <a:r>
              <a:rPr lang="fr-FR" dirty="0"/>
              <a:t>Cliquez pour modifier les styles du texte du masque</a:t>
            </a:r>
          </a:p>
          <a:p>
            <a:pPr marL="444500" lvl="1" indent="-174625" algn="l" rtl="0" fontAlgn="base">
              <a:spcBef>
                <a:spcPct val="20000"/>
              </a:spcBef>
              <a:spcAft>
                <a:spcPct val="0"/>
              </a:spcAft>
              <a:buFont typeface="Browallia New" panose="020B0604020202020204" pitchFamily="34" charset="-34"/>
              <a:buChar char="›"/>
            </a:pPr>
            <a:r>
              <a:rPr lang="fr-FR" dirty="0"/>
              <a:t>Deuxième niveau</a:t>
            </a:r>
          </a:p>
          <a:p>
            <a:pPr marL="806450" lvl="2" indent="-2286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fr-FR" dirty="0"/>
              <a:t>Troisième niveau</a:t>
            </a:r>
          </a:p>
          <a:p>
            <a:pPr marL="981075" lvl="3" indent="-2413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−"/>
            </a:pPr>
            <a:r>
              <a:rPr lang="fr-FR" dirty="0"/>
              <a:t>Quatrième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-36000" y="4786313"/>
            <a:ext cx="9216000" cy="378000"/>
          </a:xfrm>
          <a:prstGeom prst="rect">
            <a:avLst/>
          </a:prstGeom>
          <a:solidFill>
            <a:srgbClr val="273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49" r:id="rId2"/>
    <p:sldLayoutId id="2147483726" r:id="rId3"/>
    <p:sldLayoutId id="2147483746" r:id="rId4"/>
    <p:sldLayoutId id="2147483756" r:id="rId5"/>
    <p:sldLayoutId id="2147483750" r:id="rId6"/>
    <p:sldLayoutId id="2147483741" r:id="rId7"/>
    <p:sldLayoutId id="2147483742" r:id="rId8"/>
    <p:sldLayoutId id="2147483743" r:id="rId9"/>
    <p:sldLayoutId id="2147483745" r:id="rId10"/>
    <p:sldLayoutId id="2147483747" r:id="rId11"/>
    <p:sldLayoutId id="2147483744" r:id="rId1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kern="1200" baseline="0">
          <a:solidFill>
            <a:srgbClr val="273457"/>
          </a:solidFill>
          <a:latin typeface="Franklin Gothic Medium" panose="020B0603020102020204" pitchFamily="34" charset="0"/>
          <a:ea typeface="+mj-ea"/>
          <a:cs typeface="Browallia New" panose="020B0604020202020204" pitchFamily="34" charset="-34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Font typeface="Calibri" panose="020F0502020204030204" pitchFamily="34" charset="0"/>
        <a:buNone/>
        <a:defRPr lang="fr-FR" sz="1800" kern="1200" dirty="0" smtClean="0">
          <a:solidFill>
            <a:schemeClr val="tx1"/>
          </a:solidFill>
          <a:latin typeface="Calibri" panose="020F0502020204030204" pitchFamily="34" charset="0"/>
          <a:ea typeface="+mn-ea"/>
          <a:cs typeface="Browallia New" panose="020B0604020202020204" pitchFamily="34" charset="-34"/>
        </a:defRPr>
      </a:lvl1pPr>
      <a:lvl2pPr marL="612775" indent="-342900" algn="l" rtl="0" eaLnBrk="1" fontAlgn="base" hangingPunct="1">
        <a:spcBef>
          <a:spcPct val="20000"/>
        </a:spcBef>
        <a:spcAft>
          <a:spcPct val="0"/>
        </a:spcAft>
        <a:buFont typeface="Browallia New" panose="020B0604020202020204" pitchFamily="34" charset="-34"/>
        <a:buChar char="›"/>
        <a:defRPr lang="fr-FR" sz="1600" i="0" kern="1200" dirty="0" smtClean="0">
          <a:solidFill>
            <a:schemeClr val="tx1"/>
          </a:solidFill>
          <a:latin typeface="Calibri" panose="020F0502020204030204" pitchFamily="34" charset="0"/>
          <a:ea typeface="+mn-ea"/>
          <a:cs typeface="Browallia New" panose="020B0604020202020204" pitchFamily="34" charset="-34"/>
        </a:defRPr>
      </a:lvl2pPr>
      <a:lvl3pPr marL="920750" indent="-342900" algn="l" rtl="0" eaLnBrk="1" fontAlgn="base" hangingPunct="1">
        <a:spcBef>
          <a:spcPct val="20000"/>
        </a:spcBef>
        <a:spcAft>
          <a:spcPct val="0"/>
        </a:spcAft>
        <a:buFont typeface="Calibri" panose="020F0502020204030204" pitchFamily="34" charset="0"/>
        <a:buChar char="»"/>
        <a:defRPr lang="fr-FR" sz="1400" i="1" kern="1200" dirty="0" smtClean="0">
          <a:solidFill>
            <a:schemeClr val="tx1"/>
          </a:solidFill>
          <a:latin typeface="Calibri" panose="020F0502020204030204" pitchFamily="34" charset="0"/>
          <a:ea typeface="+mn-ea"/>
          <a:cs typeface="Browallia New" panose="020B0604020202020204" pitchFamily="34" charset="-34"/>
        </a:defRPr>
      </a:lvl3pPr>
      <a:lvl4pPr marL="1025525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lang="fr-FR" sz="1400" kern="1200" dirty="0" smtClean="0">
          <a:solidFill>
            <a:schemeClr val="tx1"/>
          </a:solidFill>
          <a:latin typeface="Calibri" panose="020F0502020204030204" pitchFamily="34" charset="0"/>
          <a:ea typeface="+mn-ea"/>
          <a:cs typeface="Browallia New" panose="020B0604020202020204" pitchFamily="34" charset="-34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22574080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7" name="Slide do think-cell" r:id="rId18" imgW="395" imgH="396" progId="TCLayout.ActiveDocument.1">
                  <p:embed/>
                </p:oleObj>
              </mc:Choice>
              <mc:Fallback>
                <p:oleObj name="Slide do think-cell" r:id="rId18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ângulo 1" hidden="1"/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fr-FR" sz="2400" b="0" i="0" baseline="0" dirty="0">
              <a:latin typeface="Franklin Gothic Medium" panose="020B0603020102020204" pitchFamily="34" charset="0"/>
              <a:ea typeface="+mj-ea"/>
              <a:cs typeface="Browallia New" panose="020B0604020202020204"/>
              <a:sym typeface="Franklin Gothic Medium" panose="020B0603020102020204" pitchFamily="34" charset="0"/>
            </a:endParaRPr>
          </a:p>
        </p:txBody>
      </p:sp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383933" y="141480"/>
            <a:ext cx="8364781" cy="648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383933" y="1172983"/>
            <a:ext cx="8364781" cy="3338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None/>
            </a:pPr>
            <a:r>
              <a:rPr lang="fr-FR" dirty="0"/>
              <a:t>Cliquez pour modifier les styles du texte du masque</a:t>
            </a:r>
          </a:p>
          <a:p>
            <a:pPr marL="444500" lvl="1" indent="-174625" algn="l" rtl="0" fontAlgn="base">
              <a:spcBef>
                <a:spcPct val="20000"/>
              </a:spcBef>
              <a:spcAft>
                <a:spcPct val="0"/>
              </a:spcAft>
              <a:buFont typeface="Browallia New" panose="020B0604020202020204" pitchFamily="34" charset="-34"/>
              <a:buChar char="›"/>
            </a:pPr>
            <a:r>
              <a:rPr lang="fr-FR" dirty="0"/>
              <a:t>Deuxième niveau</a:t>
            </a:r>
          </a:p>
          <a:p>
            <a:pPr marL="806450" lvl="2" indent="-2286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fr-FR" dirty="0"/>
              <a:t>Troisième niveau</a:t>
            </a:r>
          </a:p>
          <a:p>
            <a:pPr marL="981075" lvl="3" indent="-2413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−"/>
            </a:pPr>
            <a:r>
              <a:rPr lang="fr-FR" dirty="0"/>
              <a:t>Quatrième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-36000" y="4786313"/>
            <a:ext cx="9216000" cy="378000"/>
          </a:xfrm>
          <a:prstGeom prst="rect">
            <a:avLst/>
          </a:prstGeom>
          <a:solidFill>
            <a:srgbClr val="273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55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kern="1200" baseline="0">
          <a:solidFill>
            <a:srgbClr val="273457"/>
          </a:solidFill>
          <a:latin typeface="Franklin Gothic Medium" panose="020B0603020102020204" pitchFamily="34" charset="0"/>
          <a:ea typeface="+mj-ea"/>
          <a:cs typeface="Browallia New" panose="020B0604020202020204" pitchFamily="34" charset="-34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Font typeface="Calibri" panose="020F0502020204030204" pitchFamily="34" charset="0"/>
        <a:buNone/>
        <a:defRPr lang="fr-FR" sz="1800" kern="1200" dirty="0" smtClean="0">
          <a:solidFill>
            <a:schemeClr val="tx1"/>
          </a:solidFill>
          <a:latin typeface="Calibri" panose="020F0502020204030204" pitchFamily="34" charset="0"/>
          <a:ea typeface="+mn-ea"/>
          <a:cs typeface="Browallia New" panose="020B0604020202020204" pitchFamily="34" charset="-34"/>
        </a:defRPr>
      </a:lvl1pPr>
      <a:lvl2pPr marL="612775" indent="-342900" algn="l" rtl="0" eaLnBrk="1" fontAlgn="base" hangingPunct="1">
        <a:spcBef>
          <a:spcPct val="20000"/>
        </a:spcBef>
        <a:spcAft>
          <a:spcPct val="0"/>
        </a:spcAft>
        <a:buFont typeface="Browallia New" panose="020B0604020202020204" pitchFamily="34" charset="-34"/>
        <a:buChar char="›"/>
        <a:defRPr lang="fr-FR" sz="1600" i="0" kern="1200" dirty="0" smtClean="0">
          <a:solidFill>
            <a:schemeClr val="tx1"/>
          </a:solidFill>
          <a:latin typeface="Calibri" panose="020F0502020204030204" pitchFamily="34" charset="0"/>
          <a:ea typeface="+mn-ea"/>
          <a:cs typeface="Browallia New" panose="020B0604020202020204" pitchFamily="34" charset="-34"/>
        </a:defRPr>
      </a:lvl2pPr>
      <a:lvl3pPr marL="920750" indent="-342900" algn="l" rtl="0" eaLnBrk="1" fontAlgn="base" hangingPunct="1">
        <a:spcBef>
          <a:spcPct val="20000"/>
        </a:spcBef>
        <a:spcAft>
          <a:spcPct val="0"/>
        </a:spcAft>
        <a:buFont typeface="Calibri" panose="020F0502020204030204" pitchFamily="34" charset="0"/>
        <a:buChar char="»"/>
        <a:defRPr lang="fr-FR" sz="1400" i="1" kern="1200" dirty="0" smtClean="0">
          <a:solidFill>
            <a:schemeClr val="tx1"/>
          </a:solidFill>
          <a:latin typeface="Calibri" panose="020F0502020204030204" pitchFamily="34" charset="0"/>
          <a:ea typeface="+mn-ea"/>
          <a:cs typeface="Browallia New" panose="020B0604020202020204" pitchFamily="34" charset="-34"/>
        </a:defRPr>
      </a:lvl3pPr>
      <a:lvl4pPr marL="1025525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lang="fr-FR" sz="1400" kern="1200" dirty="0" smtClean="0">
          <a:solidFill>
            <a:schemeClr val="tx1"/>
          </a:solidFill>
          <a:latin typeface="Calibri" panose="020F0502020204030204" pitchFamily="34" charset="0"/>
          <a:ea typeface="+mn-ea"/>
          <a:cs typeface="Browallia New" panose="020B0604020202020204" pitchFamily="34" charset="-34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42310008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1" name="Slide do think-cell" r:id="rId18" imgW="395" imgH="396" progId="TCLayout.ActiveDocument.1">
                  <p:embed/>
                </p:oleObj>
              </mc:Choice>
              <mc:Fallback>
                <p:oleObj name="Slide do think-cell" r:id="rId18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ângulo 1" hidden="1"/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fr-FR" sz="2400" b="0" i="0" baseline="0" dirty="0">
              <a:latin typeface="Franklin Gothic Medium" panose="020B0603020102020204" pitchFamily="34" charset="0"/>
              <a:ea typeface="+mj-ea"/>
              <a:cs typeface="Browallia New" panose="020B0604020202020204"/>
              <a:sym typeface="Franklin Gothic Medium" panose="020B0603020102020204" pitchFamily="34" charset="0"/>
            </a:endParaRPr>
          </a:p>
        </p:txBody>
      </p:sp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383933" y="141480"/>
            <a:ext cx="8364781" cy="648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383933" y="1172983"/>
            <a:ext cx="8364781" cy="3338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None/>
            </a:pPr>
            <a:r>
              <a:rPr lang="fr-FR" dirty="0"/>
              <a:t>Cliquez pour modifier les styles du texte du masque</a:t>
            </a:r>
          </a:p>
          <a:p>
            <a:pPr marL="444500" lvl="1" indent="-174625" algn="l" rtl="0" fontAlgn="base">
              <a:spcBef>
                <a:spcPct val="20000"/>
              </a:spcBef>
              <a:spcAft>
                <a:spcPct val="0"/>
              </a:spcAft>
              <a:buFont typeface="Browallia New" panose="020B0604020202020204" pitchFamily="34" charset="-34"/>
              <a:buChar char="›"/>
            </a:pPr>
            <a:r>
              <a:rPr lang="fr-FR" dirty="0"/>
              <a:t>Deuxième niveau</a:t>
            </a:r>
          </a:p>
          <a:p>
            <a:pPr marL="806450" lvl="2" indent="-2286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fr-FR" dirty="0"/>
              <a:t>Troisième niveau</a:t>
            </a:r>
          </a:p>
          <a:p>
            <a:pPr marL="981075" lvl="3" indent="-2413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−"/>
            </a:pPr>
            <a:r>
              <a:rPr lang="fr-FR" dirty="0"/>
              <a:t>Quatrième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-36000" y="4786313"/>
            <a:ext cx="9216000" cy="378000"/>
          </a:xfrm>
          <a:prstGeom prst="rect">
            <a:avLst/>
          </a:prstGeom>
          <a:solidFill>
            <a:srgbClr val="273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33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kern="1200" baseline="0">
          <a:solidFill>
            <a:srgbClr val="273457"/>
          </a:solidFill>
          <a:latin typeface="Franklin Gothic Medium" panose="020B0603020102020204" pitchFamily="34" charset="0"/>
          <a:ea typeface="+mj-ea"/>
          <a:cs typeface="Browallia New" panose="020B0604020202020204" pitchFamily="34" charset="-34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Font typeface="Calibri" panose="020F0502020204030204" pitchFamily="34" charset="0"/>
        <a:buNone/>
        <a:defRPr lang="fr-FR" sz="1800" kern="1200" dirty="0" smtClean="0">
          <a:solidFill>
            <a:schemeClr val="tx1"/>
          </a:solidFill>
          <a:latin typeface="Calibri" panose="020F0502020204030204" pitchFamily="34" charset="0"/>
          <a:ea typeface="+mn-ea"/>
          <a:cs typeface="Browallia New" panose="020B0604020202020204" pitchFamily="34" charset="-34"/>
        </a:defRPr>
      </a:lvl1pPr>
      <a:lvl2pPr marL="612775" indent="-342900" algn="l" rtl="0" eaLnBrk="1" fontAlgn="base" hangingPunct="1">
        <a:spcBef>
          <a:spcPct val="20000"/>
        </a:spcBef>
        <a:spcAft>
          <a:spcPct val="0"/>
        </a:spcAft>
        <a:buFont typeface="Browallia New" panose="020B0604020202020204" pitchFamily="34" charset="-34"/>
        <a:buChar char="›"/>
        <a:defRPr lang="fr-FR" sz="1600" i="0" kern="1200" dirty="0" smtClean="0">
          <a:solidFill>
            <a:schemeClr val="tx1"/>
          </a:solidFill>
          <a:latin typeface="Calibri" panose="020F0502020204030204" pitchFamily="34" charset="0"/>
          <a:ea typeface="+mn-ea"/>
          <a:cs typeface="Browallia New" panose="020B0604020202020204" pitchFamily="34" charset="-34"/>
        </a:defRPr>
      </a:lvl2pPr>
      <a:lvl3pPr marL="920750" indent="-342900" algn="l" rtl="0" eaLnBrk="1" fontAlgn="base" hangingPunct="1">
        <a:spcBef>
          <a:spcPct val="20000"/>
        </a:spcBef>
        <a:spcAft>
          <a:spcPct val="0"/>
        </a:spcAft>
        <a:buFont typeface="Calibri" panose="020F0502020204030204" pitchFamily="34" charset="0"/>
        <a:buChar char="»"/>
        <a:defRPr lang="fr-FR" sz="1400" i="1" kern="1200" dirty="0" smtClean="0">
          <a:solidFill>
            <a:schemeClr val="tx1"/>
          </a:solidFill>
          <a:latin typeface="Calibri" panose="020F0502020204030204" pitchFamily="34" charset="0"/>
          <a:ea typeface="+mn-ea"/>
          <a:cs typeface="Browallia New" panose="020B0604020202020204" pitchFamily="34" charset="-34"/>
        </a:defRPr>
      </a:lvl3pPr>
      <a:lvl4pPr marL="1025525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lang="fr-FR" sz="1400" kern="1200" dirty="0" smtClean="0">
          <a:solidFill>
            <a:schemeClr val="tx1"/>
          </a:solidFill>
          <a:latin typeface="Calibri" panose="020F0502020204030204" pitchFamily="34" charset="0"/>
          <a:ea typeface="+mn-ea"/>
          <a:cs typeface="Browallia New" panose="020B0604020202020204" pitchFamily="34" charset="-34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22211777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5" name="Slide do think-cell" r:id="rId20" imgW="395" imgH="396" progId="TCLayout.ActiveDocument.1">
                  <p:embed/>
                </p:oleObj>
              </mc:Choice>
              <mc:Fallback>
                <p:oleObj name="Slide do think-cell" r:id="rId20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ângulo 1" hidden="1"/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fr-FR" sz="2400" b="0" i="0" baseline="0" dirty="0">
              <a:latin typeface="Franklin Gothic Medium" panose="020B0603020102020204" pitchFamily="34" charset="0"/>
              <a:ea typeface="+mj-ea"/>
              <a:cs typeface="Browallia New" panose="020B0604020202020204"/>
              <a:sym typeface="Franklin Gothic Medium" panose="020B0603020102020204" pitchFamily="34" charset="0"/>
            </a:endParaRPr>
          </a:p>
        </p:txBody>
      </p:sp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383933" y="141480"/>
            <a:ext cx="8364781" cy="648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383933" y="1172983"/>
            <a:ext cx="8364781" cy="3338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None/>
            </a:pPr>
            <a:r>
              <a:rPr lang="fr-FR" dirty="0"/>
              <a:t>Cliquez pour modifier les styles du texte du masque</a:t>
            </a:r>
          </a:p>
          <a:p>
            <a:pPr marL="444500" lvl="1" indent="-174625" algn="l" rtl="0" fontAlgn="base">
              <a:spcBef>
                <a:spcPct val="20000"/>
              </a:spcBef>
              <a:spcAft>
                <a:spcPct val="0"/>
              </a:spcAft>
              <a:buFont typeface="Browallia New" panose="020B0604020202020204" pitchFamily="34" charset="-34"/>
              <a:buChar char="›"/>
            </a:pPr>
            <a:r>
              <a:rPr lang="fr-FR" dirty="0"/>
              <a:t>Deuxième niveau</a:t>
            </a:r>
          </a:p>
          <a:p>
            <a:pPr marL="806450" lvl="2" indent="-2286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fr-FR" dirty="0"/>
              <a:t>Troisième niveau</a:t>
            </a:r>
          </a:p>
          <a:p>
            <a:pPr marL="981075" lvl="3" indent="-2413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−"/>
            </a:pPr>
            <a:r>
              <a:rPr lang="fr-FR" dirty="0"/>
              <a:t>Quatrième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-36000" y="4786313"/>
            <a:ext cx="9216000" cy="378000"/>
          </a:xfrm>
          <a:prstGeom prst="rect">
            <a:avLst/>
          </a:prstGeom>
          <a:solidFill>
            <a:srgbClr val="273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13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kern="1200" baseline="0">
          <a:solidFill>
            <a:srgbClr val="273457"/>
          </a:solidFill>
          <a:latin typeface="Franklin Gothic Medium" panose="020B0603020102020204" pitchFamily="34" charset="0"/>
          <a:ea typeface="+mj-ea"/>
          <a:cs typeface="Browallia New" panose="020B0604020202020204" pitchFamily="34" charset="-34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Font typeface="Calibri" panose="020F0502020204030204" pitchFamily="34" charset="0"/>
        <a:buNone/>
        <a:defRPr lang="fr-FR" sz="1800" kern="1200" dirty="0" smtClean="0">
          <a:solidFill>
            <a:schemeClr val="tx1"/>
          </a:solidFill>
          <a:latin typeface="Calibri" panose="020F0502020204030204" pitchFamily="34" charset="0"/>
          <a:ea typeface="+mn-ea"/>
          <a:cs typeface="Browallia New" panose="020B0604020202020204" pitchFamily="34" charset="-34"/>
        </a:defRPr>
      </a:lvl1pPr>
      <a:lvl2pPr marL="612775" indent="-342900" algn="l" rtl="0" eaLnBrk="1" fontAlgn="base" hangingPunct="1">
        <a:spcBef>
          <a:spcPct val="20000"/>
        </a:spcBef>
        <a:spcAft>
          <a:spcPct val="0"/>
        </a:spcAft>
        <a:buFont typeface="Browallia New" panose="020B0604020202020204" pitchFamily="34" charset="-34"/>
        <a:buChar char="›"/>
        <a:defRPr lang="fr-FR" sz="1600" i="0" kern="1200" dirty="0" smtClean="0">
          <a:solidFill>
            <a:schemeClr val="tx1"/>
          </a:solidFill>
          <a:latin typeface="Calibri" panose="020F0502020204030204" pitchFamily="34" charset="0"/>
          <a:ea typeface="+mn-ea"/>
          <a:cs typeface="Browallia New" panose="020B0604020202020204" pitchFamily="34" charset="-34"/>
        </a:defRPr>
      </a:lvl2pPr>
      <a:lvl3pPr marL="920750" indent="-342900" algn="l" rtl="0" eaLnBrk="1" fontAlgn="base" hangingPunct="1">
        <a:spcBef>
          <a:spcPct val="20000"/>
        </a:spcBef>
        <a:spcAft>
          <a:spcPct val="0"/>
        </a:spcAft>
        <a:buFont typeface="Calibri" panose="020F0502020204030204" pitchFamily="34" charset="0"/>
        <a:buChar char="»"/>
        <a:defRPr lang="fr-FR" sz="1400" i="1" kern="1200" dirty="0" smtClean="0">
          <a:solidFill>
            <a:schemeClr val="tx1"/>
          </a:solidFill>
          <a:latin typeface="Calibri" panose="020F0502020204030204" pitchFamily="34" charset="0"/>
          <a:ea typeface="+mn-ea"/>
          <a:cs typeface="Browallia New" panose="020B0604020202020204" pitchFamily="34" charset="-34"/>
        </a:defRPr>
      </a:lvl3pPr>
      <a:lvl4pPr marL="1025525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lang="fr-FR" sz="1400" kern="1200" dirty="0" smtClean="0">
          <a:solidFill>
            <a:schemeClr val="tx1"/>
          </a:solidFill>
          <a:latin typeface="Calibri" panose="020F0502020204030204" pitchFamily="34" charset="0"/>
          <a:ea typeface="+mn-ea"/>
          <a:cs typeface="Browallia New" panose="020B0604020202020204" pitchFamily="34" charset="-34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2.xml"/><Relationship Id="rId7" Type="http://schemas.openxmlformats.org/officeDocument/2006/relationships/image" Target="../media/image10.jpeg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3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8.png"/><Relationship Id="rId2" Type="http://schemas.openxmlformats.org/officeDocument/2006/relationships/tags" Target="../tags/tag2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0.png"/><Relationship Id="rId2" Type="http://schemas.openxmlformats.org/officeDocument/2006/relationships/tags" Target="../tags/tag2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9.png"/><Relationship Id="rId5" Type="http://schemas.openxmlformats.org/officeDocument/2006/relationships/image" Target="../media/image1.emf"/><Relationship Id="rId10" Type="http://schemas.openxmlformats.org/officeDocument/2006/relationships/image" Target="../media/image22.e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5.xml"/><Relationship Id="rId1" Type="http://schemas.openxmlformats.org/officeDocument/2006/relationships/vmlDrawing" Target="../drawings/vmlDrawing19.vml"/><Relationship Id="rId6" Type="http://schemas.openxmlformats.org/officeDocument/2006/relationships/chart" Target="../charts/chart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27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40941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2" name="Slide do think-cell" r:id="rId5" imgW="395" imgH="396" progId="TCLayout.ActiveDocument.1">
                  <p:embed/>
                </p:oleObj>
              </mc:Choice>
              <mc:Fallback>
                <p:oleObj name="Slide do think-cell" r:id="rId5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ângulo 2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pt-BR" sz="2400" dirty="0">
              <a:latin typeface="Franklin Gothic Medium" panose="020B0603020102020204" pitchFamily="34" charset="0"/>
              <a:ea typeface="+mj-ea"/>
              <a:cs typeface="Browallia New" panose="020B0604020202020204"/>
              <a:sym typeface="Franklin Gothic Medium" panose="020B0603020102020204" pitchFamily="34" charset="0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82540" y="2813075"/>
            <a:ext cx="8501381" cy="723600"/>
          </a:xfrm>
        </p:spPr>
        <p:txBody>
          <a:bodyPr/>
          <a:lstStyle/>
          <a:p>
            <a:r>
              <a:rPr lang="pt-BR" sz="2400" dirty="0" smtClean="0"/>
              <a:t>Projeto H.O.M.E.R.</a:t>
            </a:r>
            <a:endParaRPr lang="fr-FR" sz="2400" dirty="0"/>
          </a:p>
        </p:txBody>
      </p:sp>
      <p:sp>
        <p:nvSpPr>
          <p:cNvPr id="15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382611" y="3525930"/>
            <a:ext cx="6349629" cy="485980"/>
          </a:xfrm>
        </p:spPr>
        <p:txBody>
          <a:bodyPr/>
          <a:lstStyle/>
          <a:p>
            <a:r>
              <a:rPr lang="pt-BR" b="1" i="1" dirty="0" smtClean="0">
                <a:solidFill>
                  <a:schemeClr val="bg1">
                    <a:lumMod val="50000"/>
                  </a:schemeClr>
                </a:solidFill>
              </a:rPr>
              <a:t>LGPD – Fase 2: Ferramenta </a:t>
            </a:r>
            <a:r>
              <a:rPr lang="pt-BR" b="1" i="1" dirty="0">
                <a:solidFill>
                  <a:schemeClr val="bg1">
                    <a:lumMod val="50000"/>
                  </a:schemeClr>
                </a:solidFill>
              </a:rPr>
              <a:t>de Gestão de Fornecedores</a:t>
            </a:r>
            <a:endParaRPr lang="fr-FR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" name="Picture 2" descr="C:\Users\tlefur\AppData\Local\Microsoft\Windows\Temporary Internet Files\Content.Outlook\9SDGBK04\LAS15-sticker-partenaire_CMJN300dpi.jpg"/>
          <p:cNvPicPr>
            <a:picLocks noChangeArrowheads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680" y="4292267"/>
            <a:ext cx="297521" cy="29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Afficher l'image d'origine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72" y="4295547"/>
            <a:ext cx="386590" cy="3278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pic>
        <p:nvPicPr>
          <p:cNvPr id="22" name="Picture 4" descr="Afficher l'image d'origine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731" y="4261445"/>
            <a:ext cx="324804" cy="33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Afficher l'image d'origine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75" y="4294112"/>
            <a:ext cx="295276" cy="30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9"/>
          <p:cNvSpPr/>
          <p:nvPr/>
        </p:nvSpPr>
        <p:spPr>
          <a:xfrm>
            <a:off x="2411760" y="4258691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en-US" sz="1100" b="1" dirty="0">
                <a:solidFill>
                  <a:srgbClr val="F79646"/>
                </a:solidFill>
                <a:latin typeface="+mn-lt"/>
                <a:cs typeface="Century Gothic"/>
              </a:rPr>
              <a:t>#1 </a:t>
            </a:r>
            <a:r>
              <a:rPr lang="en-US" sz="1100" b="1" dirty="0">
                <a:solidFill>
                  <a:schemeClr val="accent1"/>
                </a:solidFill>
                <a:latin typeface="+mn-lt"/>
                <a:cs typeface="Century Gothic"/>
              </a:rPr>
              <a:t>ISO 27001 certified</a:t>
            </a:r>
            <a:r>
              <a:rPr lang="en-US" sz="1100" dirty="0">
                <a:solidFill>
                  <a:schemeClr val="accent1"/>
                </a:solidFill>
                <a:latin typeface="+mn-lt"/>
                <a:cs typeface="Century Gothic"/>
              </a:rPr>
              <a:t> </a:t>
            </a:r>
            <a:r>
              <a:rPr lang="en-US" sz="1100" dirty="0" smtClean="0">
                <a:solidFill>
                  <a:schemeClr val="accent1"/>
                </a:solidFill>
                <a:latin typeface="+mn-lt"/>
                <a:cs typeface="Century Gothic"/>
              </a:rPr>
              <a:t>consulting firm</a:t>
            </a:r>
            <a:endParaRPr lang="en-US" sz="1100" dirty="0">
              <a:solidFill>
                <a:schemeClr val="accent1"/>
              </a:solidFill>
              <a:latin typeface="+mn-lt"/>
              <a:cs typeface="Century Gothic"/>
            </a:endParaRPr>
          </a:p>
          <a:p>
            <a:pPr marL="179388" eaLnBrk="1" hangingPunct="1"/>
            <a:r>
              <a:rPr lang="en-US" sz="1100" b="1" dirty="0" smtClean="0">
                <a:solidFill>
                  <a:schemeClr val="accent1"/>
                </a:solidFill>
                <a:latin typeface="+mn-lt"/>
                <a:cs typeface="Century Gothic"/>
              </a:rPr>
              <a:t>ISO  9001 certified </a:t>
            </a:r>
            <a:r>
              <a:rPr lang="en-US" sz="1100" dirty="0" smtClean="0">
                <a:solidFill>
                  <a:schemeClr val="accent1"/>
                </a:solidFill>
                <a:latin typeface="+mn-lt"/>
                <a:cs typeface="Century Gothic"/>
              </a:rPr>
              <a:t>on</a:t>
            </a:r>
            <a:r>
              <a:rPr lang="en-US" sz="1100" b="1" dirty="0" smtClean="0">
                <a:solidFill>
                  <a:schemeClr val="accent1"/>
                </a:solidFill>
                <a:latin typeface="+mn-lt"/>
                <a:cs typeface="Century Gothic"/>
              </a:rPr>
              <a:t> </a:t>
            </a:r>
            <a:r>
              <a:rPr lang="en-US" sz="1100" dirty="0">
                <a:solidFill>
                  <a:schemeClr val="accent1"/>
                </a:solidFill>
                <a:latin typeface="+mn-lt"/>
                <a:cs typeface="Century Gothic"/>
              </a:rPr>
              <a:t>CS </a:t>
            </a:r>
            <a:r>
              <a:rPr lang="en-US" sz="1100" dirty="0" smtClean="0">
                <a:solidFill>
                  <a:schemeClr val="accent1"/>
                </a:solidFill>
                <a:latin typeface="+mn-lt"/>
                <a:cs typeface="Century Gothic"/>
              </a:rPr>
              <a:t>managed assignments</a:t>
            </a:r>
            <a:endParaRPr lang="en-US" sz="1100" dirty="0">
              <a:solidFill>
                <a:schemeClr val="accent1"/>
              </a:solidFill>
              <a:latin typeface="+mn-lt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293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887181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4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 © Beijaflore | </a:t>
            </a:r>
            <a:fld id="{F4FEB08F-923E-484A-9FC5-0AA7BDA29BD6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383931" y="141480"/>
            <a:ext cx="8364533" cy="64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0" kern="1200" baseline="0">
                <a:solidFill>
                  <a:srgbClr val="273457"/>
                </a:solidFill>
                <a:latin typeface="Franklin Gothic Medium" panose="020B0603020102020204" pitchFamily="34" charset="0"/>
                <a:ea typeface="+mj-ea"/>
                <a:cs typeface="Browallia New" panose="020B0604020202020204" pitchFamily="34" charset="-34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BR" dirty="0" smtClean="0"/>
              <a:t>Avaliação de Risco</a:t>
            </a:r>
            <a:br>
              <a:rPr lang="pt-BR" dirty="0" smtClean="0"/>
            </a:br>
            <a:r>
              <a:rPr lang="pt-BR" sz="1600" dirty="0" smtClean="0">
                <a:solidFill>
                  <a:schemeClr val="accent4"/>
                </a:solidFill>
              </a:rPr>
              <a:t>Classificação de risco em níveis de criticidade (1/2)</a:t>
            </a:r>
            <a:endParaRPr lang="pt-BR" sz="1600" dirty="0">
              <a:solidFill>
                <a:schemeClr val="accent4"/>
              </a:solidFill>
            </a:endParaRPr>
          </a:p>
        </p:txBody>
      </p:sp>
      <p:sp>
        <p:nvSpPr>
          <p:cNvPr id="20" name="Espace réservé du pied de page 2">
            <a:extLst>
              <a:ext uri="{FF2B5EF4-FFF2-40B4-BE49-F238E27FC236}">
                <a16:creationId xmlns:a16="http://schemas.microsoft.com/office/drawing/2014/main" id="{DB72B67D-5D9F-40C6-A9A5-612B063F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931" y="4767264"/>
            <a:ext cx="4254012" cy="273844"/>
          </a:xfrm>
          <a:prstGeom prst="rect">
            <a:avLst/>
          </a:prstGeom>
        </p:spPr>
        <p:txBody>
          <a:bodyPr/>
          <a:lstStyle/>
          <a:p>
            <a:r>
              <a:rPr lang="fr-FR" dirty="0" smtClean="0">
                <a:solidFill>
                  <a:prstClr val="white"/>
                </a:solidFill>
              </a:rPr>
              <a:t>2020 </a:t>
            </a:r>
            <a:r>
              <a:rPr lang="fr-FR" dirty="0">
                <a:solidFill>
                  <a:prstClr val="white"/>
                </a:solidFill>
              </a:rPr>
              <a:t>| Beijaflore Brasil | Confidencial</a:t>
            </a:r>
          </a:p>
        </p:txBody>
      </p:sp>
      <p:sp>
        <p:nvSpPr>
          <p:cNvPr id="91" name="Retângulo Arredondado 90"/>
          <p:cNvSpPr/>
          <p:nvPr/>
        </p:nvSpPr>
        <p:spPr>
          <a:xfrm>
            <a:off x="130889" y="1823863"/>
            <a:ext cx="1289774" cy="391347"/>
          </a:xfrm>
          <a:prstGeom prst="roundRect">
            <a:avLst/>
          </a:prstGeom>
          <a:noFill/>
          <a:ln w="1905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37" name="Retângulo Arredondado 36"/>
          <p:cNvSpPr/>
          <p:nvPr/>
        </p:nvSpPr>
        <p:spPr>
          <a:xfrm>
            <a:off x="122063" y="2378113"/>
            <a:ext cx="1289774" cy="1933322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39" name="Retângulo 38"/>
          <p:cNvSpPr/>
          <p:nvPr/>
        </p:nvSpPr>
        <p:spPr>
          <a:xfrm>
            <a:off x="1089819" y="2525811"/>
            <a:ext cx="684867" cy="1590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7" name="Retângulo 6"/>
          <p:cNvSpPr/>
          <p:nvPr/>
        </p:nvSpPr>
        <p:spPr>
          <a:xfrm>
            <a:off x="1344493" y="3907878"/>
            <a:ext cx="4939200" cy="43452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9" name="Elipse 28"/>
          <p:cNvSpPr>
            <a:spLocks/>
          </p:cNvSpPr>
          <p:nvPr/>
        </p:nvSpPr>
        <p:spPr>
          <a:xfrm>
            <a:off x="1061854" y="3907878"/>
            <a:ext cx="435442" cy="434522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122062" y="4010607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 smtClean="0">
                <a:solidFill>
                  <a:srgbClr val="273457"/>
                </a:solidFill>
                <a:latin typeface="+mn-lt"/>
              </a:rPr>
              <a:t>Crítico</a:t>
            </a:r>
            <a:endParaRPr lang="pt-BR" sz="1000" b="1" dirty="0">
              <a:solidFill>
                <a:srgbClr val="273457"/>
              </a:solidFill>
              <a:latin typeface="+mn-lt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1344492" y="3403455"/>
            <a:ext cx="4939200" cy="4345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>
              <a:solidFill>
                <a:srgbClr val="273457"/>
              </a:solidFill>
            </a:endParaRPr>
          </a:p>
        </p:txBody>
      </p:sp>
      <p:sp>
        <p:nvSpPr>
          <p:cNvPr id="28" name="Elipse 27"/>
          <p:cNvSpPr>
            <a:spLocks/>
          </p:cNvSpPr>
          <p:nvPr/>
        </p:nvSpPr>
        <p:spPr>
          <a:xfrm>
            <a:off x="1061854" y="3403455"/>
            <a:ext cx="435442" cy="434522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pt-BR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127463" y="3506184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 smtClean="0">
                <a:solidFill>
                  <a:srgbClr val="273457"/>
                </a:solidFill>
                <a:latin typeface="+mn-lt"/>
              </a:rPr>
              <a:t>Severo</a:t>
            </a:r>
            <a:endParaRPr lang="pt-BR" sz="1000" b="1" dirty="0">
              <a:solidFill>
                <a:srgbClr val="273457"/>
              </a:solidFill>
              <a:latin typeface="+mn-lt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344493" y="2888315"/>
            <a:ext cx="4939200" cy="4345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>
              <a:solidFill>
                <a:srgbClr val="273457"/>
              </a:solidFill>
            </a:endParaRPr>
          </a:p>
        </p:txBody>
      </p:sp>
      <p:sp>
        <p:nvSpPr>
          <p:cNvPr id="27" name="Elipse 26"/>
          <p:cNvSpPr>
            <a:spLocks/>
          </p:cNvSpPr>
          <p:nvPr/>
        </p:nvSpPr>
        <p:spPr>
          <a:xfrm>
            <a:off x="1061854" y="2888315"/>
            <a:ext cx="435442" cy="434522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122062" y="2991044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 smtClean="0">
                <a:solidFill>
                  <a:srgbClr val="273457"/>
                </a:solidFill>
                <a:latin typeface="+mn-lt"/>
              </a:rPr>
              <a:t>Moderado</a:t>
            </a:r>
            <a:endParaRPr lang="pt-BR" sz="1000" b="1" dirty="0">
              <a:solidFill>
                <a:srgbClr val="273457"/>
              </a:solidFill>
              <a:latin typeface="+mn-lt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1344493" y="2378113"/>
            <a:ext cx="4939200" cy="4345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8" name="Elipse 7"/>
          <p:cNvSpPr>
            <a:spLocks/>
          </p:cNvSpPr>
          <p:nvPr/>
        </p:nvSpPr>
        <p:spPr>
          <a:xfrm>
            <a:off x="1061854" y="2378113"/>
            <a:ext cx="435442" cy="434522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139090" y="2480843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 smtClean="0">
                <a:solidFill>
                  <a:srgbClr val="273457"/>
                </a:solidFill>
                <a:latin typeface="+mn-lt"/>
              </a:rPr>
              <a:t>Pouco crítico</a:t>
            </a:r>
            <a:endParaRPr lang="pt-BR" sz="1000" b="1" dirty="0">
              <a:solidFill>
                <a:srgbClr val="273457"/>
              </a:solidFill>
              <a:latin typeface="+mn-lt"/>
            </a:endParaRPr>
          </a:p>
        </p:txBody>
      </p:sp>
      <p:sp>
        <p:nvSpPr>
          <p:cNvPr id="49" name="Seta para a direita 26"/>
          <p:cNvSpPr/>
          <p:nvPr/>
        </p:nvSpPr>
        <p:spPr>
          <a:xfrm>
            <a:off x="6395447" y="2448102"/>
            <a:ext cx="571495" cy="1680892"/>
          </a:xfrm>
          <a:prstGeom prst="rightArrow">
            <a:avLst>
              <a:gd name="adj1" fmla="val 96459"/>
              <a:gd name="adj2" fmla="val 93763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/>
          <p:cNvSpPr/>
          <p:nvPr/>
        </p:nvSpPr>
        <p:spPr>
          <a:xfrm>
            <a:off x="1454886" y="1804472"/>
            <a:ext cx="4828806" cy="431674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b="1"/>
          </a:p>
        </p:txBody>
      </p:sp>
      <p:sp>
        <p:nvSpPr>
          <p:cNvPr id="69" name="CaixaDeTexto 68"/>
          <p:cNvSpPr txBox="1"/>
          <p:nvPr/>
        </p:nvSpPr>
        <p:spPr>
          <a:xfrm>
            <a:off x="1439483" y="1866421"/>
            <a:ext cx="613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 smtClean="0">
                <a:solidFill>
                  <a:schemeClr val="bg1"/>
                </a:solidFill>
                <a:latin typeface="+mn-lt"/>
              </a:rPr>
              <a:t>Revisão de Contrato</a:t>
            </a:r>
            <a:endParaRPr lang="pt-BR" sz="7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1990001" y="1812560"/>
            <a:ext cx="671452" cy="415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 smtClean="0">
                <a:solidFill>
                  <a:schemeClr val="bg1"/>
                </a:solidFill>
                <a:latin typeface="+mn-lt"/>
              </a:rPr>
              <a:t>Revisão de requisitos de </a:t>
            </a:r>
            <a:r>
              <a:rPr lang="pt-BR" sz="700" b="1" i="1" dirty="0" err="1" smtClean="0">
                <a:solidFill>
                  <a:schemeClr val="bg1"/>
                </a:solidFill>
                <a:latin typeface="+mn-lt"/>
              </a:rPr>
              <a:t>compliance</a:t>
            </a:r>
            <a:endParaRPr lang="pt-BR" sz="700" b="1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1" name="CaixaDeTexto 70"/>
          <p:cNvSpPr txBox="1"/>
          <p:nvPr/>
        </p:nvSpPr>
        <p:spPr>
          <a:xfrm>
            <a:off x="3203848" y="1866421"/>
            <a:ext cx="671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i="1" dirty="0" err="1" smtClean="0">
                <a:solidFill>
                  <a:schemeClr val="bg1"/>
                </a:solidFill>
                <a:latin typeface="+mn-lt"/>
              </a:rPr>
              <a:t>Assessment</a:t>
            </a:r>
            <a:r>
              <a:rPr lang="pt-BR" sz="700" b="1" i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pt-BR" sz="700" b="1" dirty="0" smtClean="0">
                <a:solidFill>
                  <a:schemeClr val="bg1"/>
                </a:solidFill>
                <a:latin typeface="+mn-lt"/>
              </a:rPr>
              <a:t>remoto</a:t>
            </a:r>
            <a:endParaRPr lang="pt-BR" sz="7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2" name="CaixaDeTexto 71"/>
          <p:cNvSpPr txBox="1"/>
          <p:nvPr/>
        </p:nvSpPr>
        <p:spPr>
          <a:xfrm>
            <a:off x="3814894" y="1866421"/>
            <a:ext cx="613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 smtClean="0">
                <a:solidFill>
                  <a:schemeClr val="bg1"/>
                </a:solidFill>
                <a:latin typeface="+mn-lt"/>
              </a:rPr>
              <a:t>Análise de evidências</a:t>
            </a:r>
            <a:endParaRPr lang="pt-BR" sz="7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9" name="CaixaDeTexto 78"/>
          <p:cNvSpPr txBox="1"/>
          <p:nvPr/>
        </p:nvSpPr>
        <p:spPr>
          <a:xfrm>
            <a:off x="2627189" y="1812560"/>
            <a:ext cx="613090" cy="415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 smtClean="0">
                <a:solidFill>
                  <a:schemeClr val="bg1"/>
                </a:solidFill>
                <a:latin typeface="+mn-lt"/>
              </a:rPr>
              <a:t>Revisão de acessos de terceiros</a:t>
            </a:r>
            <a:endParaRPr lang="pt-BR" sz="7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5" name="CaixaDeTexto 84"/>
          <p:cNvSpPr txBox="1"/>
          <p:nvPr/>
        </p:nvSpPr>
        <p:spPr>
          <a:xfrm>
            <a:off x="4359360" y="1866421"/>
            <a:ext cx="613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 smtClean="0">
                <a:solidFill>
                  <a:schemeClr val="bg1"/>
                </a:solidFill>
                <a:latin typeface="+mn-lt"/>
              </a:rPr>
              <a:t>Testes de intrusão</a:t>
            </a:r>
            <a:endParaRPr lang="pt-BR" sz="7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4921466" y="1866421"/>
            <a:ext cx="774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i="1" dirty="0" err="1" smtClean="0">
                <a:solidFill>
                  <a:schemeClr val="bg1"/>
                </a:solidFill>
                <a:latin typeface="+mn-lt"/>
              </a:rPr>
              <a:t>Scan</a:t>
            </a:r>
            <a:r>
              <a:rPr lang="pt-BR" sz="700" b="1" dirty="0" smtClean="0">
                <a:solidFill>
                  <a:schemeClr val="bg1"/>
                </a:solidFill>
                <a:latin typeface="+mn-lt"/>
              </a:rPr>
              <a:t> de vulnerabilidade</a:t>
            </a:r>
            <a:endParaRPr lang="pt-BR" sz="7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0" name="CaixaDeTexto 89"/>
          <p:cNvSpPr txBox="1"/>
          <p:nvPr/>
        </p:nvSpPr>
        <p:spPr>
          <a:xfrm>
            <a:off x="5652120" y="1866421"/>
            <a:ext cx="631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i="1" dirty="0" err="1" smtClean="0">
                <a:solidFill>
                  <a:schemeClr val="bg1"/>
                </a:solidFill>
                <a:latin typeface="+mn-lt"/>
              </a:rPr>
              <a:t>Assessment</a:t>
            </a:r>
            <a:r>
              <a:rPr lang="pt-BR" sz="700" b="1" i="1" dirty="0" smtClean="0">
                <a:solidFill>
                  <a:schemeClr val="bg1"/>
                </a:solidFill>
                <a:latin typeface="+mn-lt"/>
              </a:rPr>
              <a:t> in loco</a:t>
            </a:r>
            <a:endParaRPr lang="pt-BR" sz="700" b="1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2" name="Freeform 208"/>
          <p:cNvSpPr>
            <a:spLocks/>
          </p:cNvSpPr>
          <p:nvPr/>
        </p:nvSpPr>
        <p:spPr bwMode="auto">
          <a:xfrm>
            <a:off x="1648643" y="2506491"/>
            <a:ext cx="204122" cy="178607"/>
          </a:xfrm>
          <a:custGeom>
            <a:avLst/>
            <a:gdLst>
              <a:gd name="T0" fmla="*/ 35 w 112"/>
              <a:gd name="T1" fmla="*/ 93 h 98"/>
              <a:gd name="T2" fmla="*/ 4 w 112"/>
              <a:gd name="T3" fmla="*/ 51 h 98"/>
              <a:gd name="T4" fmla="*/ 6 w 112"/>
              <a:gd name="T5" fmla="*/ 34 h 98"/>
              <a:gd name="T6" fmla="*/ 6 w 112"/>
              <a:gd name="T7" fmla="*/ 34 h 98"/>
              <a:gd name="T8" fmla="*/ 23 w 112"/>
              <a:gd name="T9" fmla="*/ 36 h 98"/>
              <a:gd name="T10" fmla="*/ 23 w 112"/>
              <a:gd name="T11" fmla="*/ 36 h 98"/>
              <a:gd name="T12" fmla="*/ 45 w 112"/>
              <a:gd name="T13" fmla="*/ 66 h 98"/>
              <a:gd name="T14" fmla="*/ 89 w 112"/>
              <a:gd name="T15" fmla="*/ 7 h 98"/>
              <a:gd name="T16" fmla="*/ 106 w 112"/>
              <a:gd name="T17" fmla="*/ 4 h 98"/>
              <a:gd name="T18" fmla="*/ 106 w 112"/>
              <a:gd name="T19" fmla="*/ 4 h 98"/>
              <a:gd name="T20" fmla="*/ 108 w 112"/>
              <a:gd name="T21" fmla="*/ 21 h 98"/>
              <a:gd name="T22" fmla="*/ 108 w 112"/>
              <a:gd name="T23" fmla="*/ 21 h 98"/>
              <a:gd name="T24" fmla="*/ 55 w 112"/>
              <a:gd name="T25" fmla="*/ 93 h 98"/>
              <a:gd name="T26" fmla="*/ 45 w 112"/>
              <a:gd name="T27" fmla="*/ 98 h 98"/>
              <a:gd name="T28" fmla="*/ 45 w 112"/>
              <a:gd name="T29" fmla="*/ 98 h 98"/>
              <a:gd name="T30" fmla="*/ 35 w 112"/>
              <a:gd name="T31" fmla="*/ 9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2" h="98">
                <a:moveTo>
                  <a:pt x="35" y="93"/>
                </a:moveTo>
                <a:cubicBezTo>
                  <a:pt x="4" y="51"/>
                  <a:pt x="4" y="51"/>
                  <a:pt x="4" y="51"/>
                </a:cubicBezTo>
                <a:cubicBezTo>
                  <a:pt x="0" y="45"/>
                  <a:pt x="1" y="38"/>
                  <a:pt x="6" y="34"/>
                </a:cubicBezTo>
                <a:cubicBezTo>
                  <a:pt x="6" y="34"/>
                  <a:pt x="6" y="34"/>
                  <a:pt x="6" y="34"/>
                </a:cubicBezTo>
                <a:cubicBezTo>
                  <a:pt x="12" y="30"/>
                  <a:pt x="19" y="31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45" y="66"/>
                  <a:pt x="45" y="66"/>
                  <a:pt x="45" y="66"/>
                </a:cubicBezTo>
                <a:cubicBezTo>
                  <a:pt x="89" y="7"/>
                  <a:pt x="89" y="7"/>
                  <a:pt x="89" y="7"/>
                </a:cubicBezTo>
                <a:cubicBezTo>
                  <a:pt x="93" y="1"/>
                  <a:pt x="100" y="0"/>
                  <a:pt x="106" y="4"/>
                </a:cubicBezTo>
                <a:cubicBezTo>
                  <a:pt x="106" y="4"/>
                  <a:pt x="106" y="4"/>
                  <a:pt x="106" y="4"/>
                </a:cubicBezTo>
                <a:cubicBezTo>
                  <a:pt x="111" y="8"/>
                  <a:pt x="112" y="16"/>
                  <a:pt x="108" y="21"/>
                </a:cubicBezTo>
                <a:cubicBezTo>
                  <a:pt x="108" y="21"/>
                  <a:pt x="108" y="21"/>
                  <a:pt x="108" y="21"/>
                </a:cubicBezTo>
                <a:cubicBezTo>
                  <a:pt x="55" y="93"/>
                  <a:pt x="55" y="93"/>
                  <a:pt x="55" y="93"/>
                </a:cubicBezTo>
                <a:cubicBezTo>
                  <a:pt x="52" y="96"/>
                  <a:pt x="49" y="98"/>
                  <a:pt x="45" y="98"/>
                </a:cubicBezTo>
                <a:cubicBezTo>
                  <a:pt x="45" y="98"/>
                  <a:pt x="45" y="98"/>
                  <a:pt x="45" y="98"/>
                </a:cubicBezTo>
                <a:cubicBezTo>
                  <a:pt x="41" y="98"/>
                  <a:pt x="38" y="96"/>
                  <a:pt x="35" y="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105" name="Freeform 208"/>
          <p:cNvSpPr>
            <a:spLocks/>
          </p:cNvSpPr>
          <p:nvPr/>
        </p:nvSpPr>
        <p:spPr bwMode="auto">
          <a:xfrm>
            <a:off x="1648643" y="3021631"/>
            <a:ext cx="204122" cy="178607"/>
          </a:xfrm>
          <a:custGeom>
            <a:avLst/>
            <a:gdLst>
              <a:gd name="T0" fmla="*/ 35 w 112"/>
              <a:gd name="T1" fmla="*/ 93 h 98"/>
              <a:gd name="T2" fmla="*/ 4 w 112"/>
              <a:gd name="T3" fmla="*/ 51 h 98"/>
              <a:gd name="T4" fmla="*/ 6 w 112"/>
              <a:gd name="T5" fmla="*/ 34 h 98"/>
              <a:gd name="T6" fmla="*/ 6 w 112"/>
              <a:gd name="T7" fmla="*/ 34 h 98"/>
              <a:gd name="T8" fmla="*/ 23 w 112"/>
              <a:gd name="T9" fmla="*/ 36 h 98"/>
              <a:gd name="T10" fmla="*/ 23 w 112"/>
              <a:gd name="T11" fmla="*/ 36 h 98"/>
              <a:gd name="T12" fmla="*/ 45 w 112"/>
              <a:gd name="T13" fmla="*/ 66 h 98"/>
              <a:gd name="T14" fmla="*/ 89 w 112"/>
              <a:gd name="T15" fmla="*/ 7 h 98"/>
              <a:gd name="T16" fmla="*/ 106 w 112"/>
              <a:gd name="T17" fmla="*/ 4 h 98"/>
              <a:gd name="T18" fmla="*/ 106 w 112"/>
              <a:gd name="T19" fmla="*/ 4 h 98"/>
              <a:gd name="T20" fmla="*/ 108 w 112"/>
              <a:gd name="T21" fmla="*/ 21 h 98"/>
              <a:gd name="T22" fmla="*/ 108 w 112"/>
              <a:gd name="T23" fmla="*/ 21 h 98"/>
              <a:gd name="T24" fmla="*/ 55 w 112"/>
              <a:gd name="T25" fmla="*/ 93 h 98"/>
              <a:gd name="T26" fmla="*/ 45 w 112"/>
              <a:gd name="T27" fmla="*/ 98 h 98"/>
              <a:gd name="T28" fmla="*/ 45 w 112"/>
              <a:gd name="T29" fmla="*/ 98 h 98"/>
              <a:gd name="T30" fmla="*/ 35 w 112"/>
              <a:gd name="T31" fmla="*/ 9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2" h="98">
                <a:moveTo>
                  <a:pt x="35" y="93"/>
                </a:moveTo>
                <a:cubicBezTo>
                  <a:pt x="4" y="51"/>
                  <a:pt x="4" y="51"/>
                  <a:pt x="4" y="51"/>
                </a:cubicBezTo>
                <a:cubicBezTo>
                  <a:pt x="0" y="45"/>
                  <a:pt x="1" y="38"/>
                  <a:pt x="6" y="34"/>
                </a:cubicBezTo>
                <a:cubicBezTo>
                  <a:pt x="6" y="34"/>
                  <a:pt x="6" y="34"/>
                  <a:pt x="6" y="34"/>
                </a:cubicBezTo>
                <a:cubicBezTo>
                  <a:pt x="12" y="30"/>
                  <a:pt x="19" y="31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45" y="66"/>
                  <a:pt x="45" y="66"/>
                  <a:pt x="45" y="66"/>
                </a:cubicBezTo>
                <a:cubicBezTo>
                  <a:pt x="89" y="7"/>
                  <a:pt x="89" y="7"/>
                  <a:pt x="89" y="7"/>
                </a:cubicBezTo>
                <a:cubicBezTo>
                  <a:pt x="93" y="1"/>
                  <a:pt x="100" y="0"/>
                  <a:pt x="106" y="4"/>
                </a:cubicBezTo>
                <a:cubicBezTo>
                  <a:pt x="106" y="4"/>
                  <a:pt x="106" y="4"/>
                  <a:pt x="106" y="4"/>
                </a:cubicBezTo>
                <a:cubicBezTo>
                  <a:pt x="111" y="8"/>
                  <a:pt x="112" y="16"/>
                  <a:pt x="108" y="21"/>
                </a:cubicBezTo>
                <a:cubicBezTo>
                  <a:pt x="108" y="21"/>
                  <a:pt x="108" y="21"/>
                  <a:pt x="108" y="21"/>
                </a:cubicBezTo>
                <a:cubicBezTo>
                  <a:pt x="55" y="93"/>
                  <a:pt x="55" y="93"/>
                  <a:pt x="55" y="93"/>
                </a:cubicBezTo>
                <a:cubicBezTo>
                  <a:pt x="52" y="96"/>
                  <a:pt x="49" y="98"/>
                  <a:pt x="45" y="98"/>
                </a:cubicBezTo>
                <a:cubicBezTo>
                  <a:pt x="45" y="98"/>
                  <a:pt x="45" y="98"/>
                  <a:pt x="45" y="98"/>
                </a:cubicBezTo>
                <a:cubicBezTo>
                  <a:pt x="41" y="98"/>
                  <a:pt x="38" y="96"/>
                  <a:pt x="35" y="93"/>
                </a:cubicBezTo>
                <a:close/>
              </a:path>
            </a:pathLst>
          </a:custGeom>
          <a:solidFill>
            <a:srgbClr val="27345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106" name="Freeform 208"/>
          <p:cNvSpPr>
            <a:spLocks/>
          </p:cNvSpPr>
          <p:nvPr/>
        </p:nvSpPr>
        <p:spPr bwMode="auto">
          <a:xfrm>
            <a:off x="1648643" y="3526054"/>
            <a:ext cx="204122" cy="178607"/>
          </a:xfrm>
          <a:custGeom>
            <a:avLst/>
            <a:gdLst>
              <a:gd name="T0" fmla="*/ 35 w 112"/>
              <a:gd name="T1" fmla="*/ 93 h 98"/>
              <a:gd name="T2" fmla="*/ 4 w 112"/>
              <a:gd name="T3" fmla="*/ 51 h 98"/>
              <a:gd name="T4" fmla="*/ 6 w 112"/>
              <a:gd name="T5" fmla="*/ 34 h 98"/>
              <a:gd name="T6" fmla="*/ 6 w 112"/>
              <a:gd name="T7" fmla="*/ 34 h 98"/>
              <a:gd name="T8" fmla="*/ 23 w 112"/>
              <a:gd name="T9" fmla="*/ 36 h 98"/>
              <a:gd name="T10" fmla="*/ 23 w 112"/>
              <a:gd name="T11" fmla="*/ 36 h 98"/>
              <a:gd name="T12" fmla="*/ 45 w 112"/>
              <a:gd name="T13" fmla="*/ 66 h 98"/>
              <a:gd name="T14" fmla="*/ 89 w 112"/>
              <a:gd name="T15" fmla="*/ 7 h 98"/>
              <a:gd name="T16" fmla="*/ 106 w 112"/>
              <a:gd name="T17" fmla="*/ 4 h 98"/>
              <a:gd name="T18" fmla="*/ 106 w 112"/>
              <a:gd name="T19" fmla="*/ 4 h 98"/>
              <a:gd name="T20" fmla="*/ 108 w 112"/>
              <a:gd name="T21" fmla="*/ 21 h 98"/>
              <a:gd name="T22" fmla="*/ 108 w 112"/>
              <a:gd name="T23" fmla="*/ 21 h 98"/>
              <a:gd name="T24" fmla="*/ 55 w 112"/>
              <a:gd name="T25" fmla="*/ 93 h 98"/>
              <a:gd name="T26" fmla="*/ 45 w 112"/>
              <a:gd name="T27" fmla="*/ 98 h 98"/>
              <a:gd name="T28" fmla="*/ 45 w 112"/>
              <a:gd name="T29" fmla="*/ 98 h 98"/>
              <a:gd name="T30" fmla="*/ 35 w 112"/>
              <a:gd name="T31" fmla="*/ 9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2" h="98">
                <a:moveTo>
                  <a:pt x="35" y="93"/>
                </a:moveTo>
                <a:cubicBezTo>
                  <a:pt x="4" y="51"/>
                  <a:pt x="4" y="51"/>
                  <a:pt x="4" y="51"/>
                </a:cubicBezTo>
                <a:cubicBezTo>
                  <a:pt x="0" y="45"/>
                  <a:pt x="1" y="38"/>
                  <a:pt x="6" y="34"/>
                </a:cubicBezTo>
                <a:cubicBezTo>
                  <a:pt x="6" y="34"/>
                  <a:pt x="6" y="34"/>
                  <a:pt x="6" y="34"/>
                </a:cubicBezTo>
                <a:cubicBezTo>
                  <a:pt x="12" y="30"/>
                  <a:pt x="19" y="31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45" y="66"/>
                  <a:pt x="45" y="66"/>
                  <a:pt x="45" y="66"/>
                </a:cubicBezTo>
                <a:cubicBezTo>
                  <a:pt x="89" y="7"/>
                  <a:pt x="89" y="7"/>
                  <a:pt x="89" y="7"/>
                </a:cubicBezTo>
                <a:cubicBezTo>
                  <a:pt x="93" y="1"/>
                  <a:pt x="100" y="0"/>
                  <a:pt x="106" y="4"/>
                </a:cubicBezTo>
                <a:cubicBezTo>
                  <a:pt x="106" y="4"/>
                  <a:pt x="106" y="4"/>
                  <a:pt x="106" y="4"/>
                </a:cubicBezTo>
                <a:cubicBezTo>
                  <a:pt x="111" y="8"/>
                  <a:pt x="112" y="16"/>
                  <a:pt x="108" y="21"/>
                </a:cubicBezTo>
                <a:cubicBezTo>
                  <a:pt x="108" y="21"/>
                  <a:pt x="108" y="21"/>
                  <a:pt x="108" y="21"/>
                </a:cubicBezTo>
                <a:cubicBezTo>
                  <a:pt x="55" y="93"/>
                  <a:pt x="55" y="93"/>
                  <a:pt x="55" y="93"/>
                </a:cubicBezTo>
                <a:cubicBezTo>
                  <a:pt x="52" y="96"/>
                  <a:pt x="49" y="98"/>
                  <a:pt x="45" y="98"/>
                </a:cubicBezTo>
                <a:cubicBezTo>
                  <a:pt x="45" y="98"/>
                  <a:pt x="45" y="98"/>
                  <a:pt x="45" y="98"/>
                </a:cubicBezTo>
                <a:cubicBezTo>
                  <a:pt x="41" y="98"/>
                  <a:pt x="38" y="96"/>
                  <a:pt x="35" y="93"/>
                </a:cubicBezTo>
                <a:close/>
              </a:path>
            </a:pathLst>
          </a:custGeom>
          <a:solidFill>
            <a:srgbClr val="27345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107" name="Freeform 208"/>
          <p:cNvSpPr>
            <a:spLocks/>
          </p:cNvSpPr>
          <p:nvPr/>
        </p:nvSpPr>
        <p:spPr bwMode="auto">
          <a:xfrm>
            <a:off x="1648643" y="4044413"/>
            <a:ext cx="204122" cy="178607"/>
          </a:xfrm>
          <a:custGeom>
            <a:avLst/>
            <a:gdLst>
              <a:gd name="T0" fmla="*/ 35 w 112"/>
              <a:gd name="T1" fmla="*/ 93 h 98"/>
              <a:gd name="T2" fmla="*/ 4 w 112"/>
              <a:gd name="T3" fmla="*/ 51 h 98"/>
              <a:gd name="T4" fmla="*/ 6 w 112"/>
              <a:gd name="T5" fmla="*/ 34 h 98"/>
              <a:gd name="T6" fmla="*/ 6 w 112"/>
              <a:gd name="T7" fmla="*/ 34 h 98"/>
              <a:gd name="T8" fmla="*/ 23 w 112"/>
              <a:gd name="T9" fmla="*/ 36 h 98"/>
              <a:gd name="T10" fmla="*/ 23 w 112"/>
              <a:gd name="T11" fmla="*/ 36 h 98"/>
              <a:gd name="T12" fmla="*/ 45 w 112"/>
              <a:gd name="T13" fmla="*/ 66 h 98"/>
              <a:gd name="T14" fmla="*/ 89 w 112"/>
              <a:gd name="T15" fmla="*/ 7 h 98"/>
              <a:gd name="T16" fmla="*/ 106 w 112"/>
              <a:gd name="T17" fmla="*/ 4 h 98"/>
              <a:gd name="T18" fmla="*/ 106 w 112"/>
              <a:gd name="T19" fmla="*/ 4 h 98"/>
              <a:gd name="T20" fmla="*/ 108 w 112"/>
              <a:gd name="T21" fmla="*/ 21 h 98"/>
              <a:gd name="T22" fmla="*/ 108 w 112"/>
              <a:gd name="T23" fmla="*/ 21 h 98"/>
              <a:gd name="T24" fmla="*/ 55 w 112"/>
              <a:gd name="T25" fmla="*/ 93 h 98"/>
              <a:gd name="T26" fmla="*/ 45 w 112"/>
              <a:gd name="T27" fmla="*/ 98 h 98"/>
              <a:gd name="T28" fmla="*/ 45 w 112"/>
              <a:gd name="T29" fmla="*/ 98 h 98"/>
              <a:gd name="T30" fmla="*/ 35 w 112"/>
              <a:gd name="T31" fmla="*/ 9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2" h="98">
                <a:moveTo>
                  <a:pt x="35" y="93"/>
                </a:moveTo>
                <a:cubicBezTo>
                  <a:pt x="4" y="51"/>
                  <a:pt x="4" y="51"/>
                  <a:pt x="4" y="51"/>
                </a:cubicBezTo>
                <a:cubicBezTo>
                  <a:pt x="0" y="45"/>
                  <a:pt x="1" y="38"/>
                  <a:pt x="6" y="34"/>
                </a:cubicBezTo>
                <a:cubicBezTo>
                  <a:pt x="6" y="34"/>
                  <a:pt x="6" y="34"/>
                  <a:pt x="6" y="34"/>
                </a:cubicBezTo>
                <a:cubicBezTo>
                  <a:pt x="12" y="30"/>
                  <a:pt x="19" y="31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45" y="66"/>
                  <a:pt x="45" y="66"/>
                  <a:pt x="45" y="66"/>
                </a:cubicBezTo>
                <a:cubicBezTo>
                  <a:pt x="89" y="7"/>
                  <a:pt x="89" y="7"/>
                  <a:pt x="89" y="7"/>
                </a:cubicBezTo>
                <a:cubicBezTo>
                  <a:pt x="93" y="1"/>
                  <a:pt x="100" y="0"/>
                  <a:pt x="106" y="4"/>
                </a:cubicBezTo>
                <a:cubicBezTo>
                  <a:pt x="106" y="4"/>
                  <a:pt x="106" y="4"/>
                  <a:pt x="106" y="4"/>
                </a:cubicBezTo>
                <a:cubicBezTo>
                  <a:pt x="111" y="8"/>
                  <a:pt x="112" y="16"/>
                  <a:pt x="108" y="21"/>
                </a:cubicBezTo>
                <a:cubicBezTo>
                  <a:pt x="108" y="21"/>
                  <a:pt x="108" y="21"/>
                  <a:pt x="108" y="21"/>
                </a:cubicBezTo>
                <a:cubicBezTo>
                  <a:pt x="55" y="93"/>
                  <a:pt x="55" y="93"/>
                  <a:pt x="55" y="93"/>
                </a:cubicBezTo>
                <a:cubicBezTo>
                  <a:pt x="52" y="96"/>
                  <a:pt x="49" y="98"/>
                  <a:pt x="45" y="98"/>
                </a:cubicBezTo>
                <a:cubicBezTo>
                  <a:pt x="45" y="98"/>
                  <a:pt x="45" y="98"/>
                  <a:pt x="45" y="98"/>
                </a:cubicBezTo>
                <a:cubicBezTo>
                  <a:pt x="41" y="98"/>
                  <a:pt x="38" y="96"/>
                  <a:pt x="35" y="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108" name="Freeform 208"/>
          <p:cNvSpPr>
            <a:spLocks/>
          </p:cNvSpPr>
          <p:nvPr/>
        </p:nvSpPr>
        <p:spPr bwMode="auto">
          <a:xfrm>
            <a:off x="2226237" y="4044413"/>
            <a:ext cx="204122" cy="178607"/>
          </a:xfrm>
          <a:custGeom>
            <a:avLst/>
            <a:gdLst>
              <a:gd name="T0" fmla="*/ 35 w 112"/>
              <a:gd name="T1" fmla="*/ 93 h 98"/>
              <a:gd name="T2" fmla="*/ 4 w 112"/>
              <a:gd name="T3" fmla="*/ 51 h 98"/>
              <a:gd name="T4" fmla="*/ 6 w 112"/>
              <a:gd name="T5" fmla="*/ 34 h 98"/>
              <a:gd name="T6" fmla="*/ 6 w 112"/>
              <a:gd name="T7" fmla="*/ 34 h 98"/>
              <a:gd name="T8" fmla="*/ 23 w 112"/>
              <a:gd name="T9" fmla="*/ 36 h 98"/>
              <a:gd name="T10" fmla="*/ 23 w 112"/>
              <a:gd name="T11" fmla="*/ 36 h 98"/>
              <a:gd name="T12" fmla="*/ 45 w 112"/>
              <a:gd name="T13" fmla="*/ 66 h 98"/>
              <a:gd name="T14" fmla="*/ 89 w 112"/>
              <a:gd name="T15" fmla="*/ 7 h 98"/>
              <a:gd name="T16" fmla="*/ 106 w 112"/>
              <a:gd name="T17" fmla="*/ 4 h 98"/>
              <a:gd name="T18" fmla="*/ 106 w 112"/>
              <a:gd name="T19" fmla="*/ 4 h 98"/>
              <a:gd name="T20" fmla="*/ 108 w 112"/>
              <a:gd name="T21" fmla="*/ 21 h 98"/>
              <a:gd name="T22" fmla="*/ 108 w 112"/>
              <a:gd name="T23" fmla="*/ 21 h 98"/>
              <a:gd name="T24" fmla="*/ 55 w 112"/>
              <a:gd name="T25" fmla="*/ 93 h 98"/>
              <a:gd name="T26" fmla="*/ 45 w 112"/>
              <a:gd name="T27" fmla="*/ 98 h 98"/>
              <a:gd name="T28" fmla="*/ 45 w 112"/>
              <a:gd name="T29" fmla="*/ 98 h 98"/>
              <a:gd name="T30" fmla="*/ 35 w 112"/>
              <a:gd name="T31" fmla="*/ 9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2" h="98">
                <a:moveTo>
                  <a:pt x="35" y="93"/>
                </a:moveTo>
                <a:cubicBezTo>
                  <a:pt x="4" y="51"/>
                  <a:pt x="4" y="51"/>
                  <a:pt x="4" y="51"/>
                </a:cubicBezTo>
                <a:cubicBezTo>
                  <a:pt x="0" y="45"/>
                  <a:pt x="1" y="38"/>
                  <a:pt x="6" y="34"/>
                </a:cubicBezTo>
                <a:cubicBezTo>
                  <a:pt x="6" y="34"/>
                  <a:pt x="6" y="34"/>
                  <a:pt x="6" y="34"/>
                </a:cubicBezTo>
                <a:cubicBezTo>
                  <a:pt x="12" y="30"/>
                  <a:pt x="19" y="31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45" y="66"/>
                  <a:pt x="45" y="66"/>
                  <a:pt x="45" y="66"/>
                </a:cubicBezTo>
                <a:cubicBezTo>
                  <a:pt x="89" y="7"/>
                  <a:pt x="89" y="7"/>
                  <a:pt x="89" y="7"/>
                </a:cubicBezTo>
                <a:cubicBezTo>
                  <a:pt x="93" y="1"/>
                  <a:pt x="100" y="0"/>
                  <a:pt x="106" y="4"/>
                </a:cubicBezTo>
                <a:cubicBezTo>
                  <a:pt x="106" y="4"/>
                  <a:pt x="106" y="4"/>
                  <a:pt x="106" y="4"/>
                </a:cubicBezTo>
                <a:cubicBezTo>
                  <a:pt x="111" y="8"/>
                  <a:pt x="112" y="16"/>
                  <a:pt x="108" y="21"/>
                </a:cubicBezTo>
                <a:cubicBezTo>
                  <a:pt x="108" y="21"/>
                  <a:pt x="108" y="21"/>
                  <a:pt x="108" y="21"/>
                </a:cubicBezTo>
                <a:cubicBezTo>
                  <a:pt x="55" y="93"/>
                  <a:pt x="55" y="93"/>
                  <a:pt x="55" y="93"/>
                </a:cubicBezTo>
                <a:cubicBezTo>
                  <a:pt x="52" y="96"/>
                  <a:pt x="49" y="98"/>
                  <a:pt x="45" y="98"/>
                </a:cubicBezTo>
                <a:cubicBezTo>
                  <a:pt x="45" y="98"/>
                  <a:pt x="45" y="98"/>
                  <a:pt x="45" y="98"/>
                </a:cubicBezTo>
                <a:cubicBezTo>
                  <a:pt x="41" y="98"/>
                  <a:pt x="38" y="96"/>
                  <a:pt x="35" y="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111" name="Freeform 208"/>
          <p:cNvSpPr>
            <a:spLocks/>
          </p:cNvSpPr>
          <p:nvPr/>
        </p:nvSpPr>
        <p:spPr bwMode="auto">
          <a:xfrm>
            <a:off x="3446452" y="4044413"/>
            <a:ext cx="204122" cy="178607"/>
          </a:xfrm>
          <a:custGeom>
            <a:avLst/>
            <a:gdLst>
              <a:gd name="T0" fmla="*/ 35 w 112"/>
              <a:gd name="T1" fmla="*/ 93 h 98"/>
              <a:gd name="T2" fmla="*/ 4 w 112"/>
              <a:gd name="T3" fmla="*/ 51 h 98"/>
              <a:gd name="T4" fmla="*/ 6 w 112"/>
              <a:gd name="T5" fmla="*/ 34 h 98"/>
              <a:gd name="T6" fmla="*/ 6 w 112"/>
              <a:gd name="T7" fmla="*/ 34 h 98"/>
              <a:gd name="T8" fmla="*/ 23 w 112"/>
              <a:gd name="T9" fmla="*/ 36 h 98"/>
              <a:gd name="T10" fmla="*/ 23 w 112"/>
              <a:gd name="T11" fmla="*/ 36 h 98"/>
              <a:gd name="T12" fmla="*/ 45 w 112"/>
              <a:gd name="T13" fmla="*/ 66 h 98"/>
              <a:gd name="T14" fmla="*/ 89 w 112"/>
              <a:gd name="T15" fmla="*/ 7 h 98"/>
              <a:gd name="T16" fmla="*/ 106 w 112"/>
              <a:gd name="T17" fmla="*/ 4 h 98"/>
              <a:gd name="T18" fmla="*/ 106 w 112"/>
              <a:gd name="T19" fmla="*/ 4 h 98"/>
              <a:gd name="T20" fmla="*/ 108 w 112"/>
              <a:gd name="T21" fmla="*/ 21 h 98"/>
              <a:gd name="T22" fmla="*/ 108 w 112"/>
              <a:gd name="T23" fmla="*/ 21 h 98"/>
              <a:gd name="T24" fmla="*/ 55 w 112"/>
              <a:gd name="T25" fmla="*/ 93 h 98"/>
              <a:gd name="T26" fmla="*/ 45 w 112"/>
              <a:gd name="T27" fmla="*/ 98 h 98"/>
              <a:gd name="T28" fmla="*/ 45 w 112"/>
              <a:gd name="T29" fmla="*/ 98 h 98"/>
              <a:gd name="T30" fmla="*/ 35 w 112"/>
              <a:gd name="T31" fmla="*/ 9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2" h="98">
                <a:moveTo>
                  <a:pt x="35" y="93"/>
                </a:moveTo>
                <a:cubicBezTo>
                  <a:pt x="4" y="51"/>
                  <a:pt x="4" y="51"/>
                  <a:pt x="4" y="51"/>
                </a:cubicBezTo>
                <a:cubicBezTo>
                  <a:pt x="0" y="45"/>
                  <a:pt x="1" y="38"/>
                  <a:pt x="6" y="34"/>
                </a:cubicBezTo>
                <a:cubicBezTo>
                  <a:pt x="6" y="34"/>
                  <a:pt x="6" y="34"/>
                  <a:pt x="6" y="34"/>
                </a:cubicBezTo>
                <a:cubicBezTo>
                  <a:pt x="12" y="30"/>
                  <a:pt x="19" y="31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45" y="66"/>
                  <a:pt x="45" y="66"/>
                  <a:pt x="45" y="66"/>
                </a:cubicBezTo>
                <a:cubicBezTo>
                  <a:pt x="89" y="7"/>
                  <a:pt x="89" y="7"/>
                  <a:pt x="89" y="7"/>
                </a:cubicBezTo>
                <a:cubicBezTo>
                  <a:pt x="93" y="1"/>
                  <a:pt x="100" y="0"/>
                  <a:pt x="106" y="4"/>
                </a:cubicBezTo>
                <a:cubicBezTo>
                  <a:pt x="106" y="4"/>
                  <a:pt x="106" y="4"/>
                  <a:pt x="106" y="4"/>
                </a:cubicBezTo>
                <a:cubicBezTo>
                  <a:pt x="111" y="8"/>
                  <a:pt x="112" y="16"/>
                  <a:pt x="108" y="21"/>
                </a:cubicBezTo>
                <a:cubicBezTo>
                  <a:pt x="108" y="21"/>
                  <a:pt x="108" y="21"/>
                  <a:pt x="108" y="21"/>
                </a:cubicBezTo>
                <a:cubicBezTo>
                  <a:pt x="55" y="93"/>
                  <a:pt x="55" y="93"/>
                  <a:pt x="55" y="93"/>
                </a:cubicBezTo>
                <a:cubicBezTo>
                  <a:pt x="52" y="96"/>
                  <a:pt x="49" y="98"/>
                  <a:pt x="45" y="98"/>
                </a:cubicBezTo>
                <a:cubicBezTo>
                  <a:pt x="45" y="98"/>
                  <a:pt x="45" y="98"/>
                  <a:pt x="45" y="98"/>
                </a:cubicBezTo>
                <a:cubicBezTo>
                  <a:pt x="41" y="98"/>
                  <a:pt x="38" y="96"/>
                  <a:pt x="35" y="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112" name="Freeform 208"/>
          <p:cNvSpPr>
            <a:spLocks/>
          </p:cNvSpPr>
          <p:nvPr/>
        </p:nvSpPr>
        <p:spPr bwMode="auto">
          <a:xfrm>
            <a:off x="4018505" y="4044413"/>
            <a:ext cx="204122" cy="178607"/>
          </a:xfrm>
          <a:custGeom>
            <a:avLst/>
            <a:gdLst>
              <a:gd name="T0" fmla="*/ 35 w 112"/>
              <a:gd name="T1" fmla="*/ 93 h 98"/>
              <a:gd name="T2" fmla="*/ 4 w 112"/>
              <a:gd name="T3" fmla="*/ 51 h 98"/>
              <a:gd name="T4" fmla="*/ 6 w 112"/>
              <a:gd name="T5" fmla="*/ 34 h 98"/>
              <a:gd name="T6" fmla="*/ 6 w 112"/>
              <a:gd name="T7" fmla="*/ 34 h 98"/>
              <a:gd name="T8" fmla="*/ 23 w 112"/>
              <a:gd name="T9" fmla="*/ 36 h 98"/>
              <a:gd name="T10" fmla="*/ 23 w 112"/>
              <a:gd name="T11" fmla="*/ 36 h 98"/>
              <a:gd name="T12" fmla="*/ 45 w 112"/>
              <a:gd name="T13" fmla="*/ 66 h 98"/>
              <a:gd name="T14" fmla="*/ 89 w 112"/>
              <a:gd name="T15" fmla="*/ 7 h 98"/>
              <a:gd name="T16" fmla="*/ 106 w 112"/>
              <a:gd name="T17" fmla="*/ 4 h 98"/>
              <a:gd name="T18" fmla="*/ 106 w 112"/>
              <a:gd name="T19" fmla="*/ 4 h 98"/>
              <a:gd name="T20" fmla="*/ 108 w 112"/>
              <a:gd name="T21" fmla="*/ 21 h 98"/>
              <a:gd name="T22" fmla="*/ 108 w 112"/>
              <a:gd name="T23" fmla="*/ 21 h 98"/>
              <a:gd name="T24" fmla="*/ 55 w 112"/>
              <a:gd name="T25" fmla="*/ 93 h 98"/>
              <a:gd name="T26" fmla="*/ 45 w 112"/>
              <a:gd name="T27" fmla="*/ 98 h 98"/>
              <a:gd name="T28" fmla="*/ 45 w 112"/>
              <a:gd name="T29" fmla="*/ 98 h 98"/>
              <a:gd name="T30" fmla="*/ 35 w 112"/>
              <a:gd name="T31" fmla="*/ 9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2" h="98">
                <a:moveTo>
                  <a:pt x="35" y="93"/>
                </a:moveTo>
                <a:cubicBezTo>
                  <a:pt x="4" y="51"/>
                  <a:pt x="4" y="51"/>
                  <a:pt x="4" y="51"/>
                </a:cubicBezTo>
                <a:cubicBezTo>
                  <a:pt x="0" y="45"/>
                  <a:pt x="1" y="38"/>
                  <a:pt x="6" y="34"/>
                </a:cubicBezTo>
                <a:cubicBezTo>
                  <a:pt x="6" y="34"/>
                  <a:pt x="6" y="34"/>
                  <a:pt x="6" y="34"/>
                </a:cubicBezTo>
                <a:cubicBezTo>
                  <a:pt x="12" y="30"/>
                  <a:pt x="19" y="31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45" y="66"/>
                  <a:pt x="45" y="66"/>
                  <a:pt x="45" y="66"/>
                </a:cubicBezTo>
                <a:cubicBezTo>
                  <a:pt x="89" y="7"/>
                  <a:pt x="89" y="7"/>
                  <a:pt x="89" y="7"/>
                </a:cubicBezTo>
                <a:cubicBezTo>
                  <a:pt x="93" y="1"/>
                  <a:pt x="100" y="0"/>
                  <a:pt x="106" y="4"/>
                </a:cubicBezTo>
                <a:cubicBezTo>
                  <a:pt x="106" y="4"/>
                  <a:pt x="106" y="4"/>
                  <a:pt x="106" y="4"/>
                </a:cubicBezTo>
                <a:cubicBezTo>
                  <a:pt x="111" y="8"/>
                  <a:pt x="112" y="16"/>
                  <a:pt x="108" y="21"/>
                </a:cubicBezTo>
                <a:cubicBezTo>
                  <a:pt x="108" y="21"/>
                  <a:pt x="108" y="21"/>
                  <a:pt x="108" y="21"/>
                </a:cubicBezTo>
                <a:cubicBezTo>
                  <a:pt x="55" y="93"/>
                  <a:pt x="55" y="93"/>
                  <a:pt x="55" y="93"/>
                </a:cubicBezTo>
                <a:cubicBezTo>
                  <a:pt x="52" y="96"/>
                  <a:pt x="49" y="98"/>
                  <a:pt x="45" y="98"/>
                </a:cubicBezTo>
                <a:cubicBezTo>
                  <a:pt x="45" y="98"/>
                  <a:pt x="45" y="98"/>
                  <a:pt x="45" y="98"/>
                </a:cubicBezTo>
                <a:cubicBezTo>
                  <a:pt x="41" y="98"/>
                  <a:pt x="38" y="96"/>
                  <a:pt x="35" y="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113" name="Freeform 208"/>
          <p:cNvSpPr>
            <a:spLocks/>
          </p:cNvSpPr>
          <p:nvPr/>
        </p:nvSpPr>
        <p:spPr bwMode="auto">
          <a:xfrm>
            <a:off x="4564739" y="4048520"/>
            <a:ext cx="204122" cy="178607"/>
          </a:xfrm>
          <a:custGeom>
            <a:avLst/>
            <a:gdLst>
              <a:gd name="T0" fmla="*/ 35 w 112"/>
              <a:gd name="T1" fmla="*/ 93 h 98"/>
              <a:gd name="T2" fmla="*/ 4 w 112"/>
              <a:gd name="T3" fmla="*/ 51 h 98"/>
              <a:gd name="T4" fmla="*/ 6 w 112"/>
              <a:gd name="T5" fmla="*/ 34 h 98"/>
              <a:gd name="T6" fmla="*/ 6 w 112"/>
              <a:gd name="T7" fmla="*/ 34 h 98"/>
              <a:gd name="T8" fmla="*/ 23 w 112"/>
              <a:gd name="T9" fmla="*/ 36 h 98"/>
              <a:gd name="T10" fmla="*/ 23 w 112"/>
              <a:gd name="T11" fmla="*/ 36 h 98"/>
              <a:gd name="T12" fmla="*/ 45 w 112"/>
              <a:gd name="T13" fmla="*/ 66 h 98"/>
              <a:gd name="T14" fmla="*/ 89 w 112"/>
              <a:gd name="T15" fmla="*/ 7 h 98"/>
              <a:gd name="T16" fmla="*/ 106 w 112"/>
              <a:gd name="T17" fmla="*/ 4 h 98"/>
              <a:gd name="T18" fmla="*/ 106 w 112"/>
              <a:gd name="T19" fmla="*/ 4 h 98"/>
              <a:gd name="T20" fmla="*/ 108 w 112"/>
              <a:gd name="T21" fmla="*/ 21 h 98"/>
              <a:gd name="T22" fmla="*/ 108 w 112"/>
              <a:gd name="T23" fmla="*/ 21 h 98"/>
              <a:gd name="T24" fmla="*/ 55 w 112"/>
              <a:gd name="T25" fmla="*/ 93 h 98"/>
              <a:gd name="T26" fmla="*/ 45 w 112"/>
              <a:gd name="T27" fmla="*/ 98 h 98"/>
              <a:gd name="T28" fmla="*/ 45 w 112"/>
              <a:gd name="T29" fmla="*/ 98 h 98"/>
              <a:gd name="T30" fmla="*/ 35 w 112"/>
              <a:gd name="T31" fmla="*/ 9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2" h="98">
                <a:moveTo>
                  <a:pt x="35" y="93"/>
                </a:moveTo>
                <a:cubicBezTo>
                  <a:pt x="4" y="51"/>
                  <a:pt x="4" y="51"/>
                  <a:pt x="4" y="51"/>
                </a:cubicBezTo>
                <a:cubicBezTo>
                  <a:pt x="0" y="45"/>
                  <a:pt x="1" y="38"/>
                  <a:pt x="6" y="34"/>
                </a:cubicBezTo>
                <a:cubicBezTo>
                  <a:pt x="6" y="34"/>
                  <a:pt x="6" y="34"/>
                  <a:pt x="6" y="34"/>
                </a:cubicBezTo>
                <a:cubicBezTo>
                  <a:pt x="12" y="30"/>
                  <a:pt x="19" y="31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45" y="66"/>
                  <a:pt x="45" y="66"/>
                  <a:pt x="45" y="66"/>
                </a:cubicBezTo>
                <a:cubicBezTo>
                  <a:pt x="89" y="7"/>
                  <a:pt x="89" y="7"/>
                  <a:pt x="89" y="7"/>
                </a:cubicBezTo>
                <a:cubicBezTo>
                  <a:pt x="93" y="1"/>
                  <a:pt x="100" y="0"/>
                  <a:pt x="106" y="4"/>
                </a:cubicBezTo>
                <a:cubicBezTo>
                  <a:pt x="106" y="4"/>
                  <a:pt x="106" y="4"/>
                  <a:pt x="106" y="4"/>
                </a:cubicBezTo>
                <a:cubicBezTo>
                  <a:pt x="111" y="8"/>
                  <a:pt x="112" y="16"/>
                  <a:pt x="108" y="21"/>
                </a:cubicBezTo>
                <a:cubicBezTo>
                  <a:pt x="108" y="21"/>
                  <a:pt x="108" y="21"/>
                  <a:pt x="108" y="21"/>
                </a:cubicBezTo>
                <a:cubicBezTo>
                  <a:pt x="55" y="93"/>
                  <a:pt x="55" y="93"/>
                  <a:pt x="55" y="93"/>
                </a:cubicBezTo>
                <a:cubicBezTo>
                  <a:pt x="52" y="96"/>
                  <a:pt x="49" y="98"/>
                  <a:pt x="45" y="98"/>
                </a:cubicBezTo>
                <a:cubicBezTo>
                  <a:pt x="45" y="98"/>
                  <a:pt x="45" y="98"/>
                  <a:pt x="45" y="98"/>
                </a:cubicBezTo>
                <a:cubicBezTo>
                  <a:pt x="41" y="98"/>
                  <a:pt x="38" y="96"/>
                  <a:pt x="35" y="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123" name="Freeform 208"/>
          <p:cNvSpPr>
            <a:spLocks/>
          </p:cNvSpPr>
          <p:nvPr/>
        </p:nvSpPr>
        <p:spPr bwMode="auto">
          <a:xfrm>
            <a:off x="2226237" y="3530313"/>
            <a:ext cx="204122" cy="178607"/>
          </a:xfrm>
          <a:custGeom>
            <a:avLst/>
            <a:gdLst>
              <a:gd name="T0" fmla="*/ 35 w 112"/>
              <a:gd name="T1" fmla="*/ 93 h 98"/>
              <a:gd name="T2" fmla="*/ 4 w 112"/>
              <a:gd name="T3" fmla="*/ 51 h 98"/>
              <a:gd name="T4" fmla="*/ 6 w 112"/>
              <a:gd name="T5" fmla="*/ 34 h 98"/>
              <a:gd name="T6" fmla="*/ 6 w 112"/>
              <a:gd name="T7" fmla="*/ 34 h 98"/>
              <a:gd name="T8" fmla="*/ 23 w 112"/>
              <a:gd name="T9" fmla="*/ 36 h 98"/>
              <a:gd name="T10" fmla="*/ 23 w 112"/>
              <a:gd name="T11" fmla="*/ 36 h 98"/>
              <a:gd name="T12" fmla="*/ 45 w 112"/>
              <a:gd name="T13" fmla="*/ 66 h 98"/>
              <a:gd name="T14" fmla="*/ 89 w 112"/>
              <a:gd name="T15" fmla="*/ 7 h 98"/>
              <a:gd name="T16" fmla="*/ 106 w 112"/>
              <a:gd name="T17" fmla="*/ 4 h 98"/>
              <a:gd name="T18" fmla="*/ 106 w 112"/>
              <a:gd name="T19" fmla="*/ 4 h 98"/>
              <a:gd name="T20" fmla="*/ 108 w 112"/>
              <a:gd name="T21" fmla="*/ 21 h 98"/>
              <a:gd name="T22" fmla="*/ 108 w 112"/>
              <a:gd name="T23" fmla="*/ 21 h 98"/>
              <a:gd name="T24" fmla="*/ 55 w 112"/>
              <a:gd name="T25" fmla="*/ 93 h 98"/>
              <a:gd name="T26" fmla="*/ 45 w 112"/>
              <a:gd name="T27" fmla="*/ 98 h 98"/>
              <a:gd name="T28" fmla="*/ 45 w 112"/>
              <a:gd name="T29" fmla="*/ 98 h 98"/>
              <a:gd name="T30" fmla="*/ 35 w 112"/>
              <a:gd name="T31" fmla="*/ 9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2" h="98">
                <a:moveTo>
                  <a:pt x="35" y="93"/>
                </a:moveTo>
                <a:cubicBezTo>
                  <a:pt x="4" y="51"/>
                  <a:pt x="4" y="51"/>
                  <a:pt x="4" y="51"/>
                </a:cubicBezTo>
                <a:cubicBezTo>
                  <a:pt x="0" y="45"/>
                  <a:pt x="1" y="38"/>
                  <a:pt x="6" y="34"/>
                </a:cubicBezTo>
                <a:cubicBezTo>
                  <a:pt x="6" y="34"/>
                  <a:pt x="6" y="34"/>
                  <a:pt x="6" y="34"/>
                </a:cubicBezTo>
                <a:cubicBezTo>
                  <a:pt x="12" y="30"/>
                  <a:pt x="19" y="31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45" y="66"/>
                  <a:pt x="45" y="66"/>
                  <a:pt x="45" y="66"/>
                </a:cubicBezTo>
                <a:cubicBezTo>
                  <a:pt x="89" y="7"/>
                  <a:pt x="89" y="7"/>
                  <a:pt x="89" y="7"/>
                </a:cubicBezTo>
                <a:cubicBezTo>
                  <a:pt x="93" y="1"/>
                  <a:pt x="100" y="0"/>
                  <a:pt x="106" y="4"/>
                </a:cubicBezTo>
                <a:cubicBezTo>
                  <a:pt x="106" y="4"/>
                  <a:pt x="106" y="4"/>
                  <a:pt x="106" y="4"/>
                </a:cubicBezTo>
                <a:cubicBezTo>
                  <a:pt x="111" y="8"/>
                  <a:pt x="112" y="16"/>
                  <a:pt x="108" y="21"/>
                </a:cubicBezTo>
                <a:cubicBezTo>
                  <a:pt x="108" y="21"/>
                  <a:pt x="108" y="21"/>
                  <a:pt x="108" y="21"/>
                </a:cubicBezTo>
                <a:cubicBezTo>
                  <a:pt x="55" y="93"/>
                  <a:pt x="55" y="93"/>
                  <a:pt x="55" y="93"/>
                </a:cubicBezTo>
                <a:cubicBezTo>
                  <a:pt x="52" y="96"/>
                  <a:pt x="49" y="98"/>
                  <a:pt x="45" y="98"/>
                </a:cubicBezTo>
                <a:cubicBezTo>
                  <a:pt x="45" y="98"/>
                  <a:pt x="45" y="98"/>
                  <a:pt x="45" y="98"/>
                </a:cubicBezTo>
                <a:cubicBezTo>
                  <a:pt x="41" y="98"/>
                  <a:pt x="38" y="96"/>
                  <a:pt x="35" y="93"/>
                </a:cubicBezTo>
                <a:close/>
              </a:path>
            </a:pathLst>
          </a:custGeom>
          <a:solidFill>
            <a:srgbClr val="27345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124" name="Freeform 208"/>
          <p:cNvSpPr>
            <a:spLocks/>
          </p:cNvSpPr>
          <p:nvPr/>
        </p:nvSpPr>
        <p:spPr bwMode="auto">
          <a:xfrm>
            <a:off x="2837545" y="3530313"/>
            <a:ext cx="204122" cy="178607"/>
          </a:xfrm>
          <a:custGeom>
            <a:avLst/>
            <a:gdLst>
              <a:gd name="T0" fmla="*/ 35 w 112"/>
              <a:gd name="T1" fmla="*/ 93 h 98"/>
              <a:gd name="T2" fmla="*/ 4 w 112"/>
              <a:gd name="T3" fmla="*/ 51 h 98"/>
              <a:gd name="T4" fmla="*/ 6 w 112"/>
              <a:gd name="T5" fmla="*/ 34 h 98"/>
              <a:gd name="T6" fmla="*/ 6 w 112"/>
              <a:gd name="T7" fmla="*/ 34 h 98"/>
              <a:gd name="T8" fmla="*/ 23 w 112"/>
              <a:gd name="T9" fmla="*/ 36 h 98"/>
              <a:gd name="T10" fmla="*/ 23 w 112"/>
              <a:gd name="T11" fmla="*/ 36 h 98"/>
              <a:gd name="T12" fmla="*/ 45 w 112"/>
              <a:gd name="T13" fmla="*/ 66 h 98"/>
              <a:gd name="T14" fmla="*/ 89 w 112"/>
              <a:gd name="T15" fmla="*/ 7 h 98"/>
              <a:gd name="T16" fmla="*/ 106 w 112"/>
              <a:gd name="T17" fmla="*/ 4 h 98"/>
              <a:gd name="T18" fmla="*/ 106 w 112"/>
              <a:gd name="T19" fmla="*/ 4 h 98"/>
              <a:gd name="T20" fmla="*/ 108 w 112"/>
              <a:gd name="T21" fmla="*/ 21 h 98"/>
              <a:gd name="T22" fmla="*/ 108 w 112"/>
              <a:gd name="T23" fmla="*/ 21 h 98"/>
              <a:gd name="T24" fmla="*/ 55 w 112"/>
              <a:gd name="T25" fmla="*/ 93 h 98"/>
              <a:gd name="T26" fmla="*/ 45 w 112"/>
              <a:gd name="T27" fmla="*/ 98 h 98"/>
              <a:gd name="T28" fmla="*/ 45 w 112"/>
              <a:gd name="T29" fmla="*/ 98 h 98"/>
              <a:gd name="T30" fmla="*/ 35 w 112"/>
              <a:gd name="T31" fmla="*/ 9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2" h="98">
                <a:moveTo>
                  <a:pt x="35" y="93"/>
                </a:moveTo>
                <a:cubicBezTo>
                  <a:pt x="4" y="51"/>
                  <a:pt x="4" y="51"/>
                  <a:pt x="4" y="51"/>
                </a:cubicBezTo>
                <a:cubicBezTo>
                  <a:pt x="0" y="45"/>
                  <a:pt x="1" y="38"/>
                  <a:pt x="6" y="34"/>
                </a:cubicBezTo>
                <a:cubicBezTo>
                  <a:pt x="6" y="34"/>
                  <a:pt x="6" y="34"/>
                  <a:pt x="6" y="34"/>
                </a:cubicBezTo>
                <a:cubicBezTo>
                  <a:pt x="12" y="30"/>
                  <a:pt x="19" y="31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45" y="66"/>
                  <a:pt x="45" y="66"/>
                  <a:pt x="45" y="66"/>
                </a:cubicBezTo>
                <a:cubicBezTo>
                  <a:pt x="89" y="7"/>
                  <a:pt x="89" y="7"/>
                  <a:pt x="89" y="7"/>
                </a:cubicBezTo>
                <a:cubicBezTo>
                  <a:pt x="93" y="1"/>
                  <a:pt x="100" y="0"/>
                  <a:pt x="106" y="4"/>
                </a:cubicBezTo>
                <a:cubicBezTo>
                  <a:pt x="106" y="4"/>
                  <a:pt x="106" y="4"/>
                  <a:pt x="106" y="4"/>
                </a:cubicBezTo>
                <a:cubicBezTo>
                  <a:pt x="111" y="8"/>
                  <a:pt x="112" y="16"/>
                  <a:pt x="108" y="21"/>
                </a:cubicBezTo>
                <a:cubicBezTo>
                  <a:pt x="108" y="21"/>
                  <a:pt x="108" y="21"/>
                  <a:pt x="108" y="21"/>
                </a:cubicBezTo>
                <a:cubicBezTo>
                  <a:pt x="55" y="93"/>
                  <a:pt x="55" y="93"/>
                  <a:pt x="55" y="93"/>
                </a:cubicBezTo>
                <a:cubicBezTo>
                  <a:pt x="52" y="96"/>
                  <a:pt x="49" y="98"/>
                  <a:pt x="45" y="98"/>
                </a:cubicBezTo>
                <a:cubicBezTo>
                  <a:pt x="45" y="98"/>
                  <a:pt x="45" y="98"/>
                  <a:pt x="45" y="98"/>
                </a:cubicBezTo>
                <a:cubicBezTo>
                  <a:pt x="41" y="98"/>
                  <a:pt x="38" y="96"/>
                  <a:pt x="35" y="93"/>
                </a:cubicBezTo>
                <a:close/>
              </a:path>
            </a:pathLst>
          </a:custGeom>
          <a:solidFill>
            <a:srgbClr val="27345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126" name="Freeform 208"/>
          <p:cNvSpPr>
            <a:spLocks/>
          </p:cNvSpPr>
          <p:nvPr/>
        </p:nvSpPr>
        <p:spPr bwMode="auto">
          <a:xfrm>
            <a:off x="3446452" y="3530313"/>
            <a:ext cx="204122" cy="178607"/>
          </a:xfrm>
          <a:custGeom>
            <a:avLst/>
            <a:gdLst>
              <a:gd name="T0" fmla="*/ 35 w 112"/>
              <a:gd name="T1" fmla="*/ 93 h 98"/>
              <a:gd name="T2" fmla="*/ 4 w 112"/>
              <a:gd name="T3" fmla="*/ 51 h 98"/>
              <a:gd name="T4" fmla="*/ 6 w 112"/>
              <a:gd name="T5" fmla="*/ 34 h 98"/>
              <a:gd name="T6" fmla="*/ 6 w 112"/>
              <a:gd name="T7" fmla="*/ 34 h 98"/>
              <a:gd name="T8" fmla="*/ 23 w 112"/>
              <a:gd name="T9" fmla="*/ 36 h 98"/>
              <a:gd name="T10" fmla="*/ 23 w 112"/>
              <a:gd name="T11" fmla="*/ 36 h 98"/>
              <a:gd name="T12" fmla="*/ 45 w 112"/>
              <a:gd name="T13" fmla="*/ 66 h 98"/>
              <a:gd name="T14" fmla="*/ 89 w 112"/>
              <a:gd name="T15" fmla="*/ 7 h 98"/>
              <a:gd name="T16" fmla="*/ 106 w 112"/>
              <a:gd name="T17" fmla="*/ 4 h 98"/>
              <a:gd name="T18" fmla="*/ 106 w 112"/>
              <a:gd name="T19" fmla="*/ 4 h 98"/>
              <a:gd name="T20" fmla="*/ 108 w 112"/>
              <a:gd name="T21" fmla="*/ 21 h 98"/>
              <a:gd name="T22" fmla="*/ 108 w 112"/>
              <a:gd name="T23" fmla="*/ 21 h 98"/>
              <a:gd name="T24" fmla="*/ 55 w 112"/>
              <a:gd name="T25" fmla="*/ 93 h 98"/>
              <a:gd name="T26" fmla="*/ 45 w 112"/>
              <a:gd name="T27" fmla="*/ 98 h 98"/>
              <a:gd name="T28" fmla="*/ 45 w 112"/>
              <a:gd name="T29" fmla="*/ 98 h 98"/>
              <a:gd name="T30" fmla="*/ 35 w 112"/>
              <a:gd name="T31" fmla="*/ 9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2" h="98">
                <a:moveTo>
                  <a:pt x="35" y="93"/>
                </a:moveTo>
                <a:cubicBezTo>
                  <a:pt x="4" y="51"/>
                  <a:pt x="4" y="51"/>
                  <a:pt x="4" y="51"/>
                </a:cubicBezTo>
                <a:cubicBezTo>
                  <a:pt x="0" y="45"/>
                  <a:pt x="1" y="38"/>
                  <a:pt x="6" y="34"/>
                </a:cubicBezTo>
                <a:cubicBezTo>
                  <a:pt x="6" y="34"/>
                  <a:pt x="6" y="34"/>
                  <a:pt x="6" y="34"/>
                </a:cubicBezTo>
                <a:cubicBezTo>
                  <a:pt x="12" y="30"/>
                  <a:pt x="19" y="31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45" y="66"/>
                  <a:pt x="45" y="66"/>
                  <a:pt x="45" y="66"/>
                </a:cubicBezTo>
                <a:cubicBezTo>
                  <a:pt x="89" y="7"/>
                  <a:pt x="89" y="7"/>
                  <a:pt x="89" y="7"/>
                </a:cubicBezTo>
                <a:cubicBezTo>
                  <a:pt x="93" y="1"/>
                  <a:pt x="100" y="0"/>
                  <a:pt x="106" y="4"/>
                </a:cubicBezTo>
                <a:cubicBezTo>
                  <a:pt x="106" y="4"/>
                  <a:pt x="106" y="4"/>
                  <a:pt x="106" y="4"/>
                </a:cubicBezTo>
                <a:cubicBezTo>
                  <a:pt x="111" y="8"/>
                  <a:pt x="112" y="16"/>
                  <a:pt x="108" y="21"/>
                </a:cubicBezTo>
                <a:cubicBezTo>
                  <a:pt x="108" y="21"/>
                  <a:pt x="108" y="21"/>
                  <a:pt x="108" y="21"/>
                </a:cubicBezTo>
                <a:cubicBezTo>
                  <a:pt x="55" y="93"/>
                  <a:pt x="55" y="93"/>
                  <a:pt x="55" y="93"/>
                </a:cubicBezTo>
                <a:cubicBezTo>
                  <a:pt x="52" y="96"/>
                  <a:pt x="49" y="98"/>
                  <a:pt x="45" y="98"/>
                </a:cubicBezTo>
                <a:cubicBezTo>
                  <a:pt x="45" y="98"/>
                  <a:pt x="45" y="98"/>
                  <a:pt x="45" y="98"/>
                </a:cubicBezTo>
                <a:cubicBezTo>
                  <a:pt x="41" y="98"/>
                  <a:pt x="38" y="96"/>
                  <a:pt x="35" y="93"/>
                </a:cubicBezTo>
                <a:close/>
              </a:path>
            </a:pathLst>
          </a:custGeom>
          <a:solidFill>
            <a:srgbClr val="27345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127" name="Freeform 208"/>
          <p:cNvSpPr>
            <a:spLocks/>
          </p:cNvSpPr>
          <p:nvPr/>
        </p:nvSpPr>
        <p:spPr bwMode="auto">
          <a:xfrm>
            <a:off x="4018505" y="3530313"/>
            <a:ext cx="204122" cy="178607"/>
          </a:xfrm>
          <a:custGeom>
            <a:avLst/>
            <a:gdLst>
              <a:gd name="T0" fmla="*/ 35 w 112"/>
              <a:gd name="T1" fmla="*/ 93 h 98"/>
              <a:gd name="T2" fmla="*/ 4 w 112"/>
              <a:gd name="T3" fmla="*/ 51 h 98"/>
              <a:gd name="T4" fmla="*/ 6 w 112"/>
              <a:gd name="T5" fmla="*/ 34 h 98"/>
              <a:gd name="T6" fmla="*/ 6 w 112"/>
              <a:gd name="T7" fmla="*/ 34 h 98"/>
              <a:gd name="T8" fmla="*/ 23 w 112"/>
              <a:gd name="T9" fmla="*/ 36 h 98"/>
              <a:gd name="T10" fmla="*/ 23 w 112"/>
              <a:gd name="T11" fmla="*/ 36 h 98"/>
              <a:gd name="T12" fmla="*/ 45 w 112"/>
              <a:gd name="T13" fmla="*/ 66 h 98"/>
              <a:gd name="T14" fmla="*/ 89 w 112"/>
              <a:gd name="T15" fmla="*/ 7 h 98"/>
              <a:gd name="T16" fmla="*/ 106 w 112"/>
              <a:gd name="T17" fmla="*/ 4 h 98"/>
              <a:gd name="T18" fmla="*/ 106 w 112"/>
              <a:gd name="T19" fmla="*/ 4 h 98"/>
              <a:gd name="T20" fmla="*/ 108 w 112"/>
              <a:gd name="T21" fmla="*/ 21 h 98"/>
              <a:gd name="T22" fmla="*/ 108 w 112"/>
              <a:gd name="T23" fmla="*/ 21 h 98"/>
              <a:gd name="T24" fmla="*/ 55 w 112"/>
              <a:gd name="T25" fmla="*/ 93 h 98"/>
              <a:gd name="T26" fmla="*/ 45 w 112"/>
              <a:gd name="T27" fmla="*/ 98 h 98"/>
              <a:gd name="T28" fmla="*/ 45 w 112"/>
              <a:gd name="T29" fmla="*/ 98 h 98"/>
              <a:gd name="T30" fmla="*/ 35 w 112"/>
              <a:gd name="T31" fmla="*/ 9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2" h="98">
                <a:moveTo>
                  <a:pt x="35" y="93"/>
                </a:moveTo>
                <a:cubicBezTo>
                  <a:pt x="4" y="51"/>
                  <a:pt x="4" y="51"/>
                  <a:pt x="4" y="51"/>
                </a:cubicBezTo>
                <a:cubicBezTo>
                  <a:pt x="0" y="45"/>
                  <a:pt x="1" y="38"/>
                  <a:pt x="6" y="34"/>
                </a:cubicBezTo>
                <a:cubicBezTo>
                  <a:pt x="6" y="34"/>
                  <a:pt x="6" y="34"/>
                  <a:pt x="6" y="34"/>
                </a:cubicBezTo>
                <a:cubicBezTo>
                  <a:pt x="12" y="30"/>
                  <a:pt x="19" y="31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45" y="66"/>
                  <a:pt x="45" y="66"/>
                  <a:pt x="45" y="66"/>
                </a:cubicBezTo>
                <a:cubicBezTo>
                  <a:pt x="89" y="7"/>
                  <a:pt x="89" y="7"/>
                  <a:pt x="89" y="7"/>
                </a:cubicBezTo>
                <a:cubicBezTo>
                  <a:pt x="93" y="1"/>
                  <a:pt x="100" y="0"/>
                  <a:pt x="106" y="4"/>
                </a:cubicBezTo>
                <a:cubicBezTo>
                  <a:pt x="106" y="4"/>
                  <a:pt x="106" y="4"/>
                  <a:pt x="106" y="4"/>
                </a:cubicBezTo>
                <a:cubicBezTo>
                  <a:pt x="111" y="8"/>
                  <a:pt x="112" y="16"/>
                  <a:pt x="108" y="21"/>
                </a:cubicBezTo>
                <a:cubicBezTo>
                  <a:pt x="108" y="21"/>
                  <a:pt x="108" y="21"/>
                  <a:pt x="108" y="21"/>
                </a:cubicBezTo>
                <a:cubicBezTo>
                  <a:pt x="55" y="93"/>
                  <a:pt x="55" y="93"/>
                  <a:pt x="55" y="93"/>
                </a:cubicBezTo>
                <a:cubicBezTo>
                  <a:pt x="52" y="96"/>
                  <a:pt x="49" y="98"/>
                  <a:pt x="45" y="98"/>
                </a:cubicBezTo>
                <a:cubicBezTo>
                  <a:pt x="45" y="98"/>
                  <a:pt x="45" y="98"/>
                  <a:pt x="45" y="98"/>
                </a:cubicBezTo>
                <a:cubicBezTo>
                  <a:pt x="41" y="98"/>
                  <a:pt x="38" y="96"/>
                  <a:pt x="35" y="93"/>
                </a:cubicBezTo>
                <a:close/>
              </a:path>
            </a:pathLst>
          </a:custGeom>
          <a:solidFill>
            <a:srgbClr val="27345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128" name="Freeform 208"/>
          <p:cNvSpPr>
            <a:spLocks/>
          </p:cNvSpPr>
          <p:nvPr/>
        </p:nvSpPr>
        <p:spPr bwMode="auto">
          <a:xfrm>
            <a:off x="4564739" y="3534420"/>
            <a:ext cx="204122" cy="178607"/>
          </a:xfrm>
          <a:custGeom>
            <a:avLst/>
            <a:gdLst>
              <a:gd name="T0" fmla="*/ 35 w 112"/>
              <a:gd name="T1" fmla="*/ 93 h 98"/>
              <a:gd name="T2" fmla="*/ 4 w 112"/>
              <a:gd name="T3" fmla="*/ 51 h 98"/>
              <a:gd name="T4" fmla="*/ 6 w 112"/>
              <a:gd name="T5" fmla="*/ 34 h 98"/>
              <a:gd name="T6" fmla="*/ 6 w 112"/>
              <a:gd name="T7" fmla="*/ 34 h 98"/>
              <a:gd name="T8" fmla="*/ 23 w 112"/>
              <a:gd name="T9" fmla="*/ 36 h 98"/>
              <a:gd name="T10" fmla="*/ 23 w 112"/>
              <a:gd name="T11" fmla="*/ 36 h 98"/>
              <a:gd name="T12" fmla="*/ 45 w 112"/>
              <a:gd name="T13" fmla="*/ 66 h 98"/>
              <a:gd name="T14" fmla="*/ 89 w 112"/>
              <a:gd name="T15" fmla="*/ 7 h 98"/>
              <a:gd name="T16" fmla="*/ 106 w 112"/>
              <a:gd name="T17" fmla="*/ 4 h 98"/>
              <a:gd name="T18" fmla="*/ 106 w 112"/>
              <a:gd name="T19" fmla="*/ 4 h 98"/>
              <a:gd name="T20" fmla="*/ 108 w 112"/>
              <a:gd name="T21" fmla="*/ 21 h 98"/>
              <a:gd name="T22" fmla="*/ 108 w 112"/>
              <a:gd name="T23" fmla="*/ 21 h 98"/>
              <a:gd name="T24" fmla="*/ 55 w 112"/>
              <a:gd name="T25" fmla="*/ 93 h 98"/>
              <a:gd name="T26" fmla="*/ 45 w 112"/>
              <a:gd name="T27" fmla="*/ 98 h 98"/>
              <a:gd name="T28" fmla="*/ 45 w 112"/>
              <a:gd name="T29" fmla="*/ 98 h 98"/>
              <a:gd name="T30" fmla="*/ 35 w 112"/>
              <a:gd name="T31" fmla="*/ 9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2" h="98">
                <a:moveTo>
                  <a:pt x="35" y="93"/>
                </a:moveTo>
                <a:cubicBezTo>
                  <a:pt x="4" y="51"/>
                  <a:pt x="4" y="51"/>
                  <a:pt x="4" y="51"/>
                </a:cubicBezTo>
                <a:cubicBezTo>
                  <a:pt x="0" y="45"/>
                  <a:pt x="1" y="38"/>
                  <a:pt x="6" y="34"/>
                </a:cubicBezTo>
                <a:cubicBezTo>
                  <a:pt x="6" y="34"/>
                  <a:pt x="6" y="34"/>
                  <a:pt x="6" y="34"/>
                </a:cubicBezTo>
                <a:cubicBezTo>
                  <a:pt x="12" y="30"/>
                  <a:pt x="19" y="31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45" y="66"/>
                  <a:pt x="45" y="66"/>
                  <a:pt x="45" y="66"/>
                </a:cubicBezTo>
                <a:cubicBezTo>
                  <a:pt x="89" y="7"/>
                  <a:pt x="89" y="7"/>
                  <a:pt x="89" y="7"/>
                </a:cubicBezTo>
                <a:cubicBezTo>
                  <a:pt x="93" y="1"/>
                  <a:pt x="100" y="0"/>
                  <a:pt x="106" y="4"/>
                </a:cubicBezTo>
                <a:cubicBezTo>
                  <a:pt x="106" y="4"/>
                  <a:pt x="106" y="4"/>
                  <a:pt x="106" y="4"/>
                </a:cubicBezTo>
                <a:cubicBezTo>
                  <a:pt x="111" y="8"/>
                  <a:pt x="112" y="16"/>
                  <a:pt x="108" y="21"/>
                </a:cubicBezTo>
                <a:cubicBezTo>
                  <a:pt x="108" y="21"/>
                  <a:pt x="108" y="21"/>
                  <a:pt x="108" y="21"/>
                </a:cubicBezTo>
                <a:cubicBezTo>
                  <a:pt x="55" y="93"/>
                  <a:pt x="55" y="93"/>
                  <a:pt x="55" y="93"/>
                </a:cubicBezTo>
                <a:cubicBezTo>
                  <a:pt x="52" y="96"/>
                  <a:pt x="49" y="98"/>
                  <a:pt x="45" y="98"/>
                </a:cubicBezTo>
                <a:cubicBezTo>
                  <a:pt x="45" y="98"/>
                  <a:pt x="45" y="98"/>
                  <a:pt x="45" y="98"/>
                </a:cubicBezTo>
                <a:cubicBezTo>
                  <a:pt x="41" y="98"/>
                  <a:pt x="38" y="96"/>
                  <a:pt x="35" y="93"/>
                </a:cubicBezTo>
                <a:close/>
              </a:path>
            </a:pathLst>
          </a:custGeom>
          <a:solidFill>
            <a:srgbClr val="27345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130" name="Freeform 208"/>
          <p:cNvSpPr>
            <a:spLocks/>
          </p:cNvSpPr>
          <p:nvPr/>
        </p:nvSpPr>
        <p:spPr bwMode="auto">
          <a:xfrm>
            <a:off x="2226237" y="3027540"/>
            <a:ext cx="204122" cy="178607"/>
          </a:xfrm>
          <a:custGeom>
            <a:avLst/>
            <a:gdLst>
              <a:gd name="T0" fmla="*/ 35 w 112"/>
              <a:gd name="T1" fmla="*/ 93 h 98"/>
              <a:gd name="T2" fmla="*/ 4 w 112"/>
              <a:gd name="T3" fmla="*/ 51 h 98"/>
              <a:gd name="T4" fmla="*/ 6 w 112"/>
              <a:gd name="T5" fmla="*/ 34 h 98"/>
              <a:gd name="T6" fmla="*/ 6 w 112"/>
              <a:gd name="T7" fmla="*/ 34 h 98"/>
              <a:gd name="T8" fmla="*/ 23 w 112"/>
              <a:gd name="T9" fmla="*/ 36 h 98"/>
              <a:gd name="T10" fmla="*/ 23 w 112"/>
              <a:gd name="T11" fmla="*/ 36 h 98"/>
              <a:gd name="T12" fmla="*/ 45 w 112"/>
              <a:gd name="T13" fmla="*/ 66 h 98"/>
              <a:gd name="T14" fmla="*/ 89 w 112"/>
              <a:gd name="T15" fmla="*/ 7 h 98"/>
              <a:gd name="T16" fmla="*/ 106 w 112"/>
              <a:gd name="T17" fmla="*/ 4 h 98"/>
              <a:gd name="T18" fmla="*/ 106 w 112"/>
              <a:gd name="T19" fmla="*/ 4 h 98"/>
              <a:gd name="T20" fmla="*/ 108 w 112"/>
              <a:gd name="T21" fmla="*/ 21 h 98"/>
              <a:gd name="T22" fmla="*/ 108 w 112"/>
              <a:gd name="T23" fmla="*/ 21 h 98"/>
              <a:gd name="T24" fmla="*/ 55 w 112"/>
              <a:gd name="T25" fmla="*/ 93 h 98"/>
              <a:gd name="T26" fmla="*/ 45 w 112"/>
              <a:gd name="T27" fmla="*/ 98 h 98"/>
              <a:gd name="T28" fmla="*/ 45 w 112"/>
              <a:gd name="T29" fmla="*/ 98 h 98"/>
              <a:gd name="T30" fmla="*/ 35 w 112"/>
              <a:gd name="T31" fmla="*/ 9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2" h="98">
                <a:moveTo>
                  <a:pt x="35" y="93"/>
                </a:moveTo>
                <a:cubicBezTo>
                  <a:pt x="4" y="51"/>
                  <a:pt x="4" y="51"/>
                  <a:pt x="4" y="51"/>
                </a:cubicBezTo>
                <a:cubicBezTo>
                  <a:pt x="0" y="45"/>
                  <a:pt x="1" y="38"/>
                  <a:pt x="6" y="34"/>
                </a:cubicBezTo>
                <a:cubicBezTo>
                  <a:pt x="6" y="34"/>
                  <a:pt x="6" y="34"/>
                  <a:pt x="6" y="34"/>
                </a:cubicBezTo>
                <a:cubicBezTo>
                  <a:pt x="12" y="30"/>
                  <a:pt x="19" y="31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45" y="66"/>
                  <a:pt x="45" y="66"/>
                  <a:pt x="45" y="66"/>
                </a:cubicBezTo>
                <a:cubicBezTo>
                  <a:pt x="89" y="7"/>
                  <a:pt x="89" y="7"/>
                  <a:pt x="89" y="7"/>
                </a:cubicBezTo>
                <a:cubicBezTo>
                  <a:pt x="93" y="1"/>
                  <a:pt x="100" y="0"/>
                  <a:pt x="106" y="4"/>
                </a:cubicBezTo>
                <a:cubicBezTo>
                  <a:pt x="106" y="4"/>
                  <a:pt x="106" y="4"/>
                  <a:pt x="106" y="4"/>
                </a:cubicBezTo>
                <a:cubicBezTo>
                  <a:pt x="111" y="8"/>
                  <a:pt x="112" y="16"/>
                  <a:pt x="108" y="21"/>
                </a:cubicBezTo>
                <a:cubicBezTo>
                  <a:pt x="108" y="21"/>
                  <a:pt x="108" y="21"/>
                  <a:pt x="108" y="21"/>
                </a:cubicBezTo>
                <a:cubicBezTo>
                  <a:pt x="55" y="93"/>
                  <a:pt x="55" y="93"/>
                  <a:pt x="55" y="93"/>
                </a:cubicBezTo>
                <a:cubicBezTo>
                  <a:pt x="52" y="96"/>
                  <a:pt x="49" y="98"/>
                  <a:pt x="45" y="98"/>
                </a:cubicBezTo>
                <a:cubicBezTo>
                  <a:pt x="45" y="98"/>
                  <a:pt x="45" y="98"/>
                  <a:pt x="45" y="98"/>
                </a:cubicBezTo>
                <a:cubicBezTo>
                  <a:pt x="41" y="98"/>
                  <a:pt x="38" y="96"/>
                  <a:pt x="35" y="93"/>
                </a:cubicBezTo>
                <a:close/>
              </a:path>
            </a:pathLst>
          </a:custGeom>
          <a:solidFill>
            <a:srgbClr val="27345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131" name="Freeform 208"/>
          <p:cNvSpPr>
            <a:spLocks/>
          </p:cNvSpPr>
          <p:nvPr/>
        </p:nvSpPr>
        <p:spPr bwMode="auto">
          <a:xfrm>
            <a:off x="2837545" y="3027540"/>
            <a:ext cx="204122" cy="178607"/>
          </a:xfrm>
          <a:custGeom>
            <a:avLst/>
            <a:gdLst>
              <a:gd name="T0" fmla="*/ 35 w 112"/>
              <a:gd name="T1" fmla="*/ 93 h 98"/>
              <a:gd name="T2" fmla="*/ 4 w 112"/>
              <a:gd name="T3" fmla="*/ 51 h 98"/>
              <a:gd name="T4" fmla="*/ 6 w 112"/>
              <a:gd name="T5" fmla="*/ 34 h 98"/>
              <a:gd name="T6" fmla="*/ 6 w 112"/>
              <a:gd name="T7" fmla="*/ 34 h 98"/>
              <a:gd name="T8" fmla="*/ 23 w 112"/>
              <a:gd name="T9" fmla="*/ 36 h 98"/>
              <a:gd name="T10" fmla="*/ 23 w 112"/>
              <a:gd name="T11" fmla="*/ 36 h 98"/>
              <a:gd name="T12" fmla="*/ 45 w 112"/>
              <a:gd name="T13" fmla="*/ 66 h 98"/>
              <a:gd name="T14" fmla="*/ 89 w 112"/>
              <a:gd name="T15" fmla="*/ 7 h 98"/>
              <a:gd name="T16" fmla="*/ 106 w 112"/>
              <a:gd name="T17" fmla="*/ 4 h 98"/>
              <a:gd name="T18" fmla="*/ 106 w 112"/>
              <a:gd name="T19" fmla="*/ 4 h 98"/>
              <a:gd name="T20" fmla="*/ 108 w 112"/>
              <a:gd name="T21" fmla="*/ 21 h 98"/>
              <a:gd name="T22" fmla="*/ 108 w 112"/>
              <a:gd name="T23" fmla="*/ 21 h 98"/>
              <a:gd name="T24" fmla="*/ 55 w 112"/>
              <a:gd name="T25" fmla="*/ 93 h 98"/>
              <a:gd name="T26" fmla="*/ 45 w 112"/>
              <a:gd name="T27" fmla="*/ 98 h 98"/>
              <a:gd name="T28" fmla="*/ 45 w 112"/>
              <a:gd name="T29" fmla="*/ 98 h 98"/>
              <a:gd name="T30" fmla="*/ 35 w 112"/>
              <a:gd name="T31" fmla="*/ 9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2" h="98">
                <a:moveTo>
                  <a:pt x="35" y="93"/>
                </a:moveTo>
                <a:cubicBezTo>
                  <a:pt x="4" y="51"/>
                  <a:pt x="4" y="51"/>
                  <a:pt x="4" y="51"/>
                </a:cubicBezTo>
                <a:cubicBezTo>
                  <a:pt x="0" y="45"/>
                  <a:pt x="1" y="38"/>
                  <a:pt x="6" y="34"/>
                </a:cubicBezTo>
                <a:cubicBezTo>
                  <a:pt x="6" y="34"/>
                  <a:pt x="6" y="34"/>
                  <a:pt x="6" y="34"/>
                </a:cubicBezTo>
                <a:cubicBezTo>
                  <a:pt x="12" y="30"/>
                  <a:pt x="19" y="31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45" y="66"/>
                  <a:pt x="45" y="66"/>
                  <a:pt x="45" y="66"/>
                </a:cubicBezTo>
                <a:cubicBezTo>
                  <a:pt x="89" y="7"/>
                  <a:pt x="89" y="7"/>
                  <a:pt x="89" y="7"/>
                </a:cubicBezTo>
                <a:cubicBezTo>
                  <a:pt x="93" y="1"/>
                  <a:pt x="100" y="0"/>
                  <a:pt x="106" y="4"/>
                </a:cubicBezTo>
                <a:cubicBezTo>
                  <a:pt x="106" y="4"/>
                  <a:pt x="106" y="4"/>
                  <a:pt x="106" y="4"/>
                </a:cubicBezTo>
                <a:cubicBezTo>
                  <a:pt x="111" y="8"/>
                  <a:pt x="112" y="16"/>
                  <a:pt x="108" y="21"/>
                </a:cubicBezTo>
                <a:cubicBezTo>
                  <a:pt x="108" y="21"/>
                  <a:pt x="108" y="21"/>
                  <a:pt x="108" y="21"/>
                </a:cubicBezTo>
                <a:cubicBezTo>
                  <a:pt x="55" y="93"/>
                  <a:pt x="55" y="93"/>
                  <a:pt x="55" y="93"/>
                </a:cubicBezTo>
                <a:cubicBezTo>
                  <a:pt x="52" y="96"/>
                  <a:pt x="49" y="98"/>
                  <a:pt x="45" y="98"/>
                </a:cubicBezTo>
                <a:cubicBezTo>
                  <a:pt x="45" y="98"/>
                  <a:pt x="45" y="98"/>
                  <a:pt x="45" y="98"/>
                </a:cubicBezTo>
                <a:cubicBezTo>
                  <a:pt x="41" y="98"/>
                  <a:pt x="38" y="96"/>
                  <a:pt x="35" y="93"/>
                </a:cubicBezTo>
                <a:close/>
              </a:path>
            </a:pathLst>
          </a:custGeom>
          <a:solidFill>
            <a:srgbClr val="27345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133" name="Freeform 208"/>
          <p:cNvSpPr>
            <a:spLocks/>
          </p:cNvSpPr>
          <p:nvPr/>
        </p:nvSpPr>
        <p:spPr bwMode="auto">
          <a:xfrm>
            <a:off x="3446452" y="3027540"/>
            <a:ext cx="204122" cy="178607"/>
          </a:xfrm>
          <a:custGeom>
            <a:avLst/>
            <a:gdLst>
              <a:gd name="T0" fmla="*/ 35 w 112"/>
              <a:gd name="T1" fmla="*/ 93 h 98"/>
              <a:gd name="T2" fmla="*/ 4 w 112"/>
              <a:gd name="T3" fmla="*/ 51 h 98"/>
              <a:gd name="T4" fmla="*/ 6 w 112"/>
              <a:gd name="T5" fmla="*/ 34 h 98"/>
              <a:gd name="T6" fmla="*/ 6 w 112"/>
              <a:gd name="T7" fmla="*/ 34 h 98"/>
              <a:gd name="T8" fmla="*/ 23 w 112"/>
              <a:gd name="T9" fmla="*/ 36 h 98"/>
              <a:gd name="T10" fmla="*/ 23 w 112"/>
              <a:gd name="T11" fmla="*/ 36 h 98"/>
              <a:gd name="T12" fmla="*/ 45 w 112"/>
              <a:gd name="T13" fmla="*/ 66 h 98"/>
              <a:gd name="T14" fmla="*/ 89 w 112"/>
              <a:gd name="T15" fmla="*/ 7 h 98"/>
              <a:gd name="T16" fmla="*/ 106 w 112"/>
              <a:gd name="T17" fmla="*/ 4 h 98"/>
              <a:gd name="T18" fmla="*/ 106 w 112"/>
              <a:gd name="T19" fmla="*/ 4 h 98"/>
              <a:gd name="T20" fmla="*/ 108 w 112"/>
              <a:gd name="T21" fmla="*/ 21 h 98"/>
              <a:gd name="T22" fmla="*/ 108 w 112"/>
              <a:gd name="T23" fmla="*/ 21 h 98"/>
              <a:gd name="T24" fmla="*/ 55 w 112"/>
              <a:gd name="T25" fmla="*/ 93 h 98"/>
              <a:gd name="T26" fmla="*/ 45 w 112"/>
              <a:gd name="T27" fmla="*/ 98 h 98"/>
              <a:gd name="T28" fmla="*/ 45 w 112"/>
              <a:gd name="T29" fmla="*/ 98 h 98"/>
              <a:gd name="T30" fmla="*/ 35 w 112"/>
              <a:gd name="T31" fmla="*/ 9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2" h="98">
                <a:moveTo>
                  <a:pt x="35" y="93"/>
                </a:moveTo>
                <a:cubicBezTo>
                  <a:pt x="4" y="51"/>
                  <a:pt x="4" y="51"/>
                  <a:pt x="4" y="51"/>
                </a:cubicBezTo>
                <a:cubicBezTo>
                  <a:pt x="0" y="45"/>
                  <a:pt x="1" y="38"/>
                  <a:pt x="6" y="34"/>
                </a:cubicBezTo>
                <a:cubicBezTo>
                  <a:pt x="6" y="34"/>
                  <a:pt x="6" y="34"/>
                  <a:pt x="6" y="34"/>
                </a:cubicBezTo>
                <a:cubicBezTo>
                  <a:pt x="12" y="30"/>
                  <a:pt x="19" y="31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45" y="66"/>
                  <a:pt x="45" y="66"/>
                  <a:pt x="45" y="66"/>
                </a:cubicBezTo>
                <a:cubicBezTo>
                  <a:pt x="89" y="7"/>
                  <a:pt x="89" y="7"/>
                  <a:pt x="89" y="7"/>
                </a:cubicBezTo>
                <a:cubicBezTo>
                  <a:pt x="93" y="1"/>
                  <a:pt x="100" y="0"/>
                  <a:pt x="106" y="4"/>
                </a:cubicBezTo>
                <a:cubicBezTo>
                  <a:pt x="106" y="4"/>
                  <a:pt x="106" y="4"/>
                  <a:pt x="106" y="4"/>
                </a:cubicBezTo>
                <a:cubicBezTo>
                  <a:pt x="111" y="8"/>
                  <a:pt x="112" y="16"/>
                  <a:pt x="108" y="21"/>
                </a:cubicBezTo>
                <a:cubicBezTo>
                  <a:pt x="108" y="21"/>
                  <a:pt x="108" y="21"/>
                  <a:pt x="108" y="21"/>
                </a:cubicBezTo>
                <a:cubicBezTo>
                  <a:pt x="55" y="93"/>
                  <a:pt x="55" y="93"/>
                  <a:pt x="55" y="93"/>
                </a:cubicBezTo>
                <a:cubicBezTo>
                  <a:pt x="52" y="96"/>
                  <a:pt x="49" y="98"/>
                  <a:pt x="45" y="98"/>
                </a:cubicBezTo>
                <a:cubicBezTo>
                  <a:pt x="45" y="98"/>
                  <a:pt x="45" y="98"/>
                  <a:pt x="45" y="98"/>
                </a:cubicBezTo>
                <a:cubicBezTo>
                  <a:pt x="41" y="98"/>
                  <a:pt x="38" y="96"/>
                  <a:pt x="35" y="93"/>
                </a:cubicBezTo>
                <a:close/>
              </a:path>
            </a:pathLst>
          </a:custGeom>
          <a:solidFill>
            <a:srgbClr val="27345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134" name="Freeform 208"/>
          <p:cNvSpPr>
            <a:spLocks/>
          </p:cNvSpPr>
          <p:nvPr/>
        </p:nvSpPr>
        <p:spPr bwMode="auto">
          <a:xfrm>
            <a:off x="4018505" y="3027540"/>
            <a:ext cx="204122" cy="178607"/>
          </a:xfrm>
          <a:custGeom>
            <a:avLst/>
            <a:gdLst>
              <a:gd name="T0" fmla="*/ 35 w 112"/>
              <a:gd name="T1" fmla="*/ 93 h 98"/>
              <a:gd name="T2" fmla="*/ 4 w 112"/>
              <a:gd name="T3" fmla="*/ 51 h 98"/>
              <a:gd name="T4" fmla="*/ 6 w 112"/>
              <a:gd name="T5" fmla="*/ 34 h 98"/>
              <a:gd name="T6" fmla="*/ 6 w 112"/>
              <a:gd name="T7" fmla="*/ 34 h 98"/>
              <a:gd name="T8" fmla="*/ 23 w 112"/>
              <a:gd name="T9" fmla="*/ 36 h 98"/>
              <a:gd name="T10" fmla="*/ 23 w 112"/>
              <a:gd name="T11" fmla="*/ 36 h 98"/>
              <a:gd name="T12" fmla="*/ 45 w 112"/>
              <a:gd name="T13" fmla="*/ 66 h 98"/>
              <a:gd name="T14" fmla="*/ 89 w 112"/>
              <a:gd name="T15" fmla="*/ 7 h 98"/>
              <a:gd name="T16" fmla="*/ 106 w 112"/>
              <a:gd name="T17" fmla="*/ 4 h 98"/>
              <a:gd name="T18" fmla="*/ 106 w 112"/>
              <a:gd name="T19" fmla="*/ 4 h 98"/>
              <a:gd name="T20" fmla="*/ 108 w 112"/>
              <a:gd name="T21" fmla="*/ 21 h 98"/>
              <a:gd name="T22" fmla="*/ 108 w 112"/>
              <a:gd name="T23" fmla="*/ 21 h 98"/>
              <a:gd name="T24" fmla="*/ 55 w 112"/>
              <a:gd name="T25" fmla="*/ 93 h 98"/>
              <a:gd name="T26" fmla="*/ 45 w 112"/>
              <a:gd name="T27" fmla="*/ 98 h 98"/>
              <a:gd name="T28" fmla="*/ 45 w 112"/>
              <a:gd name="T29" fmla="*/ 98 h 98"/>
              <a:gd name="T30" fmla="*/ 35 w 112"/>
              <a:gd name="T31" fmla="*/ 9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2" h="98">
                <a:moveTo>
                  <a:pt x="35" y="93"/>
                </a:moveTo>
                <a:cubicBezTo>
                  <a:pt x="4" y="51"/>
                  <a:pt x="4" y="51"/>
                  <a:pt x="4" y="51"/>
                </a:cubicBezTo>
                <a:cubicBezTo>
                  <a:pt x="0" y="45"/>
                  <a:pt x="1" y="38"/>
                  <a:pt x="6" y="34"/>
                </a:cubicBezTo>
                <a:cubicBezTo>
                  <a:pt x="6" y="34"/>
                  <a:pt x="6" y="34"/>
                  <a:pt x="6" y="34"/>
                </a:cubicBezTo>
                <a:cubicBezTo>
                  <a:pt x="12" y="30"/>
                  <a:pt x="19" y="31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45" y="66"/>
                  <a:pt x="45" y="66"/>
                  <a:pt x="45" y="66"/>
                </a:cubicBezTo>
                <a:cubicBezTo>
                  <a:pt x="89" y="7"/>
                  <a:pt x="89" y="7"/>
                  <a:pt x="89" y="7"/>
                </a:cubicBezTo>
                <a:cubicBezTo>
                  <a:pt x="93" y="1"/>
                  <a:pt x="100" y="0"/>
                  <a:pt x="106" y="4"/>
                </a:cubicBezTo>
                <a:cubicBezTo>
                  <a:pt x="106" y="4"/>
                  <a:pt x="106" y="4"/>
                  <a:pt x="106" y="4"/>
                </a:cubicBezTo>
                <a:cubicBezTo>
                  <a:pt x="111" y="8"/>
                  <a:pt x="112" y="16"/>
                  <a:pt x="108" y="21"/>
                </a:cubicBezTo>
                <a:cubicBezTo>
                  <a:pt x="108" y="21"/>
                  <a:pt x="108" y="21"/>
                  <a:pt x="108" y="21"/>
                </a:cubicBezTo>
                <a:cubicBezTo>
                  <a:pt x="55" y="93"/>
                  <a:pt x="55" y="93"/>
                  <a:pt x="55" y="93"/>
                </a:cubicBezTo>
                <a:cubicBezTo>
                  <a:pt x="52" y="96"/>
                  <a:pt x="49" y="98"/>
                  <a:pt x="45" y="98"/>
                </a:cubicBezTo>
                <a:cubicBezTo>
                  <a:pt x="45" y="98"/>
                  <a:pt x="45" y="98"/>
                  <a:pt x="45" y="98"/>
                </a:cubicBezTo>
                <a:cubicBezTo>
                  <a:pt x="41" y="98"/>
                  <a:pt x="38" y="96"/>
                  <a:pt x="35" y="93"/>
                </a:cubicBezTo>
                <a:close/>
              </a:path>
            </a:pathLst>
          </a:custGeom>
          <a:solidFill>
            <a:srgbClr val="27345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137" name="Freeform 208"/>
          <p:cNvSpPr>
            <a:spLocks/>
          </p:cNvSpPr>
          <p:nvPr/>
        </p:nvSpPr>
        <p:spPr bwMode="auto">
          <a:xfrm>
            <a:off x="2226237" y="2506491"/>
            <a:ext cx="204122" cy="178607"/>
          </a:xfrm>
          <a:custGeom>
            <a:avLst/>
            <a:gdLst>
              <a:gd name="T0" fmla="*/ 35 w 112"/>
              <a:gd name="T1" fmla="*/ 93 h 98"/>
              <a:gd name="T2" fmla="*/ 4 w 112"/>
              <a:gd name="T3" fmla="*/ 51 h 98"/>
              <a:gd name="T4" fmla="*/ 6 w 112"/>
              <a:gd name="T5" fmla="*/ 34 h 98"/>
              <a:gd name="T6" fmla="*/ 6 w 112"/>
              <a:gd name="T7" fmla="*/ 34 h 98"/>
              <a:gd name="T8" fmla="*/ 23 w 112"/>
              <a:gd name="T9" fmla="*/ 36 h 98"/>
              <a:gd name="T10" fmla="*/ 23 w 112"/>
              <a:gd name="T11" fmla="*/ 36 h 98"/>
              <a:gd name="T12" fmla="*/ 45 w 112"/>
              <a:gd name="T13" fmla="*/ 66 h 98"/>
              <a:gd name="T14" fmla="*/ 89 w 112"/>
              <a:gd name="T15" fmla="*/ 7 h 98"/>
              <a:gd name="T16" fmla="*/ 106 w 112"/>
              <a:gd name="T17" fmla="*/ 4 h 98"/>
              <a:gd name="T18" fmla="*/ 106 w 112"/>
              <a:gd name="T19" fmla="*/ 4 h 98"/>
              <a:gd name="T20" fmla="*/ 108 w 112"/>
              <a:gd name="T21" fmla="*/ 21 h 98"/>
              <a:gd name="T22" fmla="*/ 108 w 112"/>
              <a:gd name="T23" fmla="*/ 21 h 98"/>
              <a:gd name="T24" fmla="*/ 55 w 112"/>
              <a:gd name="T25" fmla="*/ 93 h 98"/>
              <a:gd name="T26" fmla="*/ 45 w 112"/>
              <a:gd name="T27" fmla="*/ 98 h 98"/>
              <a:gd name="T28" fmla="*/ 45 w 112"/>
              <a:gd name="T29" fmla="*/ 98 h 98"/>
              <a:gd name="T30" fmla="*/ 35 w 112"/>
              <a:gd name="T31" fmla="*/ 9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2" h="98">
                <a:moveTo>
                  <a:pt x="35" y="93"/>
                </a:moveTo>
                <a:cubicBezTo>
                  <a:pt x="4" y="51"/>
                  <a:pt x="4" y="51"/>
                  <a:pt x="4" y="51"/>
                </a:cubicBezTo>
                <a:cubicBezTo>
                  <a:pt x="0" y="45"/>
                  <a:pt x="1" y="38"/>
                  <a:pt x="6" y="34"/>
                </a:cubicBezTo>
                <a:cubicBezTo>
                  <a:pt x="6" y="34"/>
                  <a:pt x="6" y="34"/>
                  <a:pt x="6" y="34"/>
                </a:cubicBezTo>
                <a:cubicBezTo>
                  <a:pt x="12" y="30"/>
                  <a:pt x="19" y="31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45" y="66"/>
                  <a:pt x="45" y="66"/>
                  <a:pt x="45" y="66"/>
                </a:cubicBezTo>
                <a:cubicBezTo>
                  <a:pt x="89" y="7"/>
                  <a:pt x="89" y="7"/>
                  <a:pt x="89" y="7"/>
                </a:cubicBezTo>
                <a:cubicBezTo>
                  <a:pt x="93" y="1"/>
                  <a:pt x="100" y="0"/>
                  <a:pt x="106" y="4"/>
                </a:cubicBezTo>
                <a:cubicBezTo>
                  <a:pt x="106" y="4"/>
                  <a:pt x="106" y="4"/>
                  <a:pt x="106" y="4"/>
                </a:cubicBezTo>
                <a:cubicBezTo>
                  <a:pt x="111" y="8"/>
                  <a:pt x="112" y="16"/>
                  <a:pt x="108" y="21"/>
                </a:cubicBezTo>
                <a:cubicBezTo>
                  <a:pt x="108" y="21"/>
                  <a:pt x="108" y="21"/>
                  <a:pt x="108" y="21"/>
                </a:cubicBezTo>
                <a:cubicBezTo>
                  <a:pt x="55" y="93"/>
                  <a:pt x="55" y="93"/>
                  <a:pt x="55" y="93"/>
                </a:cubicBezTo>
                <a:cubicBezTo>
                  <a:pt x="52" y="96"/>
                  <a:pt x="49" y="98"/>
                  <a:pt x="45" y="98"/>
                </a:cubicBezTo>
                <a:cubicBezTo>
                  <a:pt x="45" y="98"/>
                  <a:pt x="45" y="98"/>
                  <a:pt x="45" y="98"/>
                </a:cubicBezTo>
                <a:cubicBezTo>
                  <a:pt x="41" y="98"/>
                  <a:pt x="38" y="96"/>
                  <a:pt x="35" y="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138" name="Freeform 208"/>
          <p:cNvSpPr>
            <a:spLocks/>
          </p:cNvSpPr>
          <p:nvPr/>
        </p:nvSpPr>
        <p:spPr bwMode="auto">
          <a:xfrm>
            <a:off x="2837545" y="2506491"/>
            <a:ext cx="204122" cy="178607"/>
          </a:xfrm>
          <a:custGeom>
            <a:avLst/>
            <a:gdLst>
              <a:gd name="T0" fmla="*/ 35 w 112"/>
              <a:gd name="T1" fmla="*/ 93 h 98"/>
              <a:gd name="T2" fmla="*/ 4 w 112"/>
              <a:gd name="T3" fmla="*/ 51 h 98"/>
              <a:gd name="T4" fmla="*/ 6 w 112"/>
              <a:gd name="T5" fmla="*/ 34 h 98"/>
              <a:gd name="T6" fmla="*/ 6 w 112"/>
              <a:gd name="T7" fmla="*/ 34 h 98"/>
              <a:gd name="T8" fmla="*/ 23 w 112"/>
              <a:gd name="T9" fmla="*/ 36 h 98"/>
              <a:gd name="T10" fmla="*/ 23 w 112"/>
              <a:gd name="T11" fmla="*/ 36 h 98"/>
              <a:gd name="T12" fmla="*/ 45 w 112"/>
              <a:gd name="T13" fmla="*/ 66 h 98"/>
              <a:gd name="T14" fmla="*/ 89 w 112"/>
              <a:gd name="T15" fmla="*/ 7 h 98"/>
              <a:gd name="T16" fmla="*/ 106 w 112"/>
              <a:gd name="T17" fmla="*/ 4 h 98"/>
              <a:gd name="T18" fmla="*/ 106 w 112"/>
              <a:gd name="T19" fmla="*/ 4 h 98"/>
              <a:gd name="T20" fmla="*/ 108 w 112"/>
              <a:gd name="T21" fmla="*/ 21 h 98"/>
              <a:gd name="T22" fmla="*/ 108 w 112"/>
              <a:gd name="T23" fmla="*/ 21 h 98"/>
              <a:gd name="T24" fmla="*/ 55 w 112"/>
              <a:gd name="T25" fmla="*/ 93 h 98"/>
              <a:gd name="T26" fmla="*/ 45 w 112"/>
              <a:gd name="T27" fmla="*/ 98 h 98"/>
              <a:gd name="T28" fmla="*/ 45 w 112"/>
              <a:gd name="T29" fmla="*/ 98 h 98"/>
              <a:gd name="T30" fmla="*/ 35 w 112"/>
              <a:gd name="T31" fmla="*/ 9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2" h="98">
                <a:moveTo>
                  <a:pt x="35" y="93"/>
                </a:moveTo>
                <a:cubicBezTo>
                  <a:pt x="4" y="51"/>
                  <a:pt x="4" y="51"/>
                  <a:pt x="4" y="51"/>
                </a:cubicBezTo>
                <a:cubicBezTo>
                  <a:pt x="0" y="45"/>
                  <a:pt x="1" y="38"/>
                  <a:pt x="6" y="34"/>
                </a:cubicBezTo>
                <a:cubicBezTo>
                  <a:pt x="6" y="34"/>
                  <a:pt x="6" y="34"/>
                  <a:pt x="6" y="34"/>
                </a:cubicBezTo>
                <a:cubicBezTo>
                  <a:pt x="12" y="30"/>
                  <a:pt x="19" y="31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45" y="66"/>
                  <a:pt x="45" y="66"/>
                  <a:pt x="45" y="66"/>
                </a:cubicBezTo>
                <a:cubicBezTo>
                  <a:pt x="89" y="7"/>
                  <a:pt x="89" y="7"/>
                  <a:pt x="89" y="7"/>
                </a:cubicBezTo>
                <a:cubicBezTo>
                  <a:pt x="93" y="1"/>
                  <a:pt x="100" y="0"/>
                  <a:pt x="106" y="4"/>
                </a:cubicBezTo>
                <a:cubicBezTo>
                  <a:pt x="106" y="4"/>
                  <a:pt x="106" y="4"/>
                  <a:pt x="106" y="4"/>
                </a:cubicBezTo>
                <a:cubicBezTo>
                  <a:pt x="111" y="8"/>
                  <a:pt x="112" y="16"/>
                  <a:pt x="108" y="21"/>
                </a:cubicBezTo>
                <a:cubicBezTo>
                  <a:pt x="108" y="21"/>
                  <a:pt x="108" y="21"/>
                  <a:pt x="108" y="21"/>
                </a:cubicBezTo>
                <a:cubicBezTo>
                  <a:pt x="55" y="93"/>
                  <a:pt x="55" y="93"/>
                  <a:pt x="55" y="93"/>
                </a:cubicBezTo>
                <a:cubicBezTo>
                  <a:pt x="52" y="96"/>
                  <a:pt x="49" y="98"/>
                  <a:pt x="45" y="98"/>
                </a:cubicBezTo>
                <a:cubicBezTo>
                  <a:pt x="45" y="98"/>
                  <a:pt x="45" y="98"/>
                  <a:pt x="45" y="98"/>
                </a:cubicBezTo>
                <a:cubicBezTo>
                  <a:pt x="41" y="98"/>
                  <a:pt x="38" y="96"/>
                  <a:pt x="35" y="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140" name="Freeform 208"/>
          <p:cNvSpPr>
            <a:spLocks/>
          </p:cNvSpPr>
          <p:nvPr/>
        </p:nvSpPr>
        <p:spPr bwMode="auto">
          <a:xfrm>
            <a:off x="3446452" y="2506491"/>
            <a:ext cx="204122" cy="178607"/>
          </a:xfrm>
          <a:custGeom>
            <a:avLst/>
            <a:gdLst>
              <a:gd name="T0" fmla="*/ 35 w 112"/>
              <a:gd name="T1" fmla="*/ 93 h 98"/>
              <a:gd name="T2" fmla="*/ 4 w 112"/>
              <a:gd name="T3" fmla="*/ 51 h 98"/>
              <a:gd name="T4" fmla="*/ 6 w 112"/>
              <a:gd name="T5" fmla="*/ 34 h 98"/>
              <a:gd name="T6" fmla="*/ 6 w 112"/>
              <a:gd name="T7" fmla="*/ 34 h 98"/>
              <a:gd name="T8" fmla="*/ 23 w 112"/>
              <a:gd name="T9" fmla="*/ 36 h 98"/>
              <a:gd name="T10" fmla="*/ 23 w 112"/>
              <a:gd name="T11" fmla="*/ 36 h 98"/>
              <a:gd name="T12" fmla="*/ 45 w 112"/>
              <a:gd name="T13" fmla="*/ 66 h 98"/>
              <a:gd name="T14" fmla="*/ 89 w 112"/>
              <a:gd name="T15" fmla="*/ 7 h 98"/>
              <a:gd name="T16" fmla="*/ 106 w 112"/>
              <a:gd name="T17" fmla="*/ 4 h 98"/>
              <a:gd name="T18" fmla="*/ 106 w 112"/>
              <a:gd name="T19" fmla="*/ 4 h 98"/>
              <a:gd name="T20" fmla="*/ 108 w 112"/>
              <a:gd name="T21" fmla="*/ 21 h 98"/>
              <a:gd name="T22" fmla="*/ 108 w 112"/>
              <a:gd name="T23" fmla="*/ 21 h 98"/>
              <a:gd name="T24" fmla="*/ 55 w 112"/>
              <a:gd name="T25" fmla="*/ 93 h 98"/>
              <a:gd name="T26" fmla="*/ 45 w 112"/>
              <a:gd name="T27" fmla="*/ 98 h 98"/>
              <a:gd name="T28" fmla="*/ 45 w 112"/>
              <a:gd name="T29" fmla="*/ 98 h 98"/>
              <a:gd name="T30" fmla="*/ 35 w 112"/>
              <a:gd name="T31" fmla="*/ 9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2" h="98">
                <a:moveTo>
                  <a:pt x="35" y="93"/>
                </a:moveTo>
                <a:cubicBezTo>
                  <a:pt x="4" y="51"/>
                  <a:pt x="4" y="51"/>
                  <a:pt x="4" y="51"/>
                </a:cubicBezTo>
                <a:cubicBezTo>
                  <a:pt x="0" y="45"/>
                  <a:pt x="1" y="38"/>
                  <a:pt x="6" y="34"/>
                </a:cubicBezTo>
                <a:cubicBezTo>
                  <a:pt x="6" y="34"/>
                  <a:pt x="6" y="34"/>
                  <a:pt x="6" y="34"/>
                </a:cubicBezTo>
                <a:cubicBezTo>
                  <a:pt x="12" y="30"/>
                  <a:pt x="19" y="31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45" y="66"/>
                  <a:pt x="45" y="66"/>
                  <a:pt x="45" y="66"/>
                </a:cubicBezTo>
                <a:cubicBezTo>
                  <a:pt x="89" y="7"/>
                  <a:pt x="89" y="7"/>
                  <a:pt x="89" y="7"/>
                </a:cubicBezTo>
                <a:cubicBezTo>
                  <a:pt x="93" y="1"/>
                  <a:pt x="100" y="0"/>
                  <a:pt x="106" y="4"/>
                </a:cubicBezTo>
                <a:cubicBezTo>
                  <a:pt x="106" y="4"/>
                  <a:pt x="106" y="4"/>
                  <a:pt x="106" y="4"/>
                </a:cubicBezTo>
                <a:cubicBezTo>
                  <a:pt x="111" y="8"/>
                  <a:pt x="112" y="16"/>
                  <a:pt x="108" y="21"/>
                </a:cubicBezTo>
                <a:cubicBezTo>
                  <a:pt x="108" y="21"/>
                  <a:pt x="108" y="21"/>
                  <a:pt x="108" y="21"/>
                </a:cubicBezTo>
                <a:cubicBezTo>
                  <a:pt x="55" y="93"/>
                  <a:pt x="55" y="93"/>
                  <a:pt x="55" y="93"/>
                </a:cubicBezTo>
                <a:cubicBezTo>
                  <a:pt x="52" y="96"/>
                  <a:pt x="49" y="98"/>
                  <a:pt x="45" y="98"/>
                </a:cubicBezTo>
                <a:cubicBezTo>
                  <a:pt x="45" y="98"/>
                  <a:pt x="45" y="98"/>
                  <a:pt x="45" y="98"/>
                </a:cubicBezTo>
                <a:cubicBezTo>
                  <a:pt x="41" y="98"/>
                  <a:pt x="38" y="96"/>
                  <a:pt x="35" y="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144" name="Freeform 208"/>
          <p:cNvSpPr>
            <a:spLocks/>
          </p:cNvSpPr>
          <p:nvPr/>
        </p:nvSpPr>
        <p:spPr bwMode="auto">
          <a:xfrm>
            <a:off x="2830232" y="4044413"/>
            <a:ext cx="204122" cy="178607"/>
          </a:xfrm>
          <a:custGeom>
            <a:avLst/>
            <a:gdLst>
              <a:gd name="T0" fmla="*/ 35 w 112"/>
              <a:gd name="T1" fmla="*/ 93 h 98"/>
              <a:gd name="T2" fmla="*/ 4 w 112"/>
              <a:gd name="T3" fmla="*/ 51 h 98"/>
              <a:gd name="T4" fmla="*/ 6 w 112"/>
              <a:gd name="T5" fmla="*/ 34 h 98"/>
              <a:gd name="T6" fmla="*/ 6 w 112"/>
              <a:gd name="T7" fmla="*/ 34 h 98"/>
              <a:gd name="T8" fmla="*/ 23 w 112"/>
              <a:gd name="T9" fmla="*/ 36 h 98"/>
              <a:gd name="T10" fmla="*/ 23 w 112"/>
              <a:gd name="T11" fmla="*/ 36 h 98"/>
              <a:gd name="T12" fmla="*/ 45 w 112"/>
              <a:gd name="T13" fmla="*/ 66 h 98"/>
              <a:gd name="T14" fmla="*/ 89 w 112"/>
              <a:gd name="T15" fmla="*/ 7 h 98"/>
              <a:gd name="T16" fmla="*/ 106 w 112"/>
              <a:gd name="T17" fmla="*/ 4 h 98"/>
              <a:gd name="T18" fmla="*/ 106 w 112"/>
              <a:gd name="T19" fmla="*/ 4 h 98"/>
              <a:gd name="T20" fmla="*/ 108 w 112"/>
              <a:gd name="T21" fmla="*/ 21 h 98"/>
              <a:gd name="T22" fmla="*/ 108 w 112"/>
              <a:gd name="T23" fmla="*/ 21 h 98"/>
              <a:gd name="T24" fmla="*/ 55 w 112"/>
              <a:gd name="T25" fmla="*/ 93 h 98"/>
              <a:gd name="T26" fmla="*/ 45 w 112"/>
              <a:gd name="T27" fmla="*/ 98 h 98"/>
              <a:gd name="T28" fmla="*/ 45 w 112"/>
              <a:gd name="T29" fmla="*/ 98 h 98"/>
              <a:gd name="T30" fmla="*/ 35 w 112"/>
              <a:gd name="T31" fmla="*/ 9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2" h="98">
                <a:moveTo>
                  <a:pt x="35" y="93"/>
                </a:moveTo>
                <a:cubicBezTo>
                  <a:pt x="4" y="51"/>
                  <a:pt x="4" y="51"/>
                  <a:pt x="4" y="51"/>
                </a:cubicBezTo>
                <a:cubicBezTo>
                  <a:pt x="0" y="45"/>
                  <a:pt x="1" y="38"/>
                  <a:pt x="6" y="34"/>
                </a:cubicBezTo>
                <a:cubicBezTo>
                  <a:pt x="6" y="34"/>
                  <a:pt x="6" y="34"/>
                  <a:pt x="6" y="34"/>
                </a:cubicBezTo>
                <a:cubicBezTo>
                  <a:pt x="12" y="30"/>
                  <a:pt x="19" y="31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45" y="66"/>
                  <a:pt x="45" y="66"/>
                  <a:pt x="45" y="66"/>
                </a:cubicBezTo>
                <a:cubicBezTo>
                  <a:pt x="89" y="7"/>
                  <a:pt x="89" y="7"/>
                  <a:pt x="89" y="7"/>
                </a:cubicBezTo>
                <a:cubicBezTo>
                  <a:pt x="93" y="1"/>
                  <a:pt x="100" y="0"/>
                  <a:pt x="106" y="4"/>
                </a:cubicBezTo>
                <a:cubicBezTo>
                  <a:pt x="106" y="4"/>
                  <a:pt x="106" y="4"/>
                  <a:pt x="106" y="4"/>
                </a:cubicBezTo>
                <a:cubicBezTo>
                  <a:pt x="111" y="8"/>
                  <a:pt x="112" y="16"/>
                  <a:pt x="108" y="21"/>
                </a:cubicBezTo>
                <a:cubicBezTo>
                  <a:pt x="108" y="21"/>
                  <a:pt x="108" y="21"/>
                  <a:pt x="108" y="21"/>
                </a:cubicBezTo>
                <a:cubicBezTo>
                  <a:pt x="55" y="93"/>
                  <a:pt x="55" y="93"/>
                  <a:pt x="55" y="93"/>
                </a:cubicBezTo>
                <a:cubicBezTo>
                  <a:pt x="52" y="96"/>
                  <a:pt x="49" y="98"/>
                  <a:pt x="45" y="98"/>
                </a:cubicBezTo>
                <a:cubicBezTo>
                  <a:pt x="45" y="98"/>
                  <a:pt x="45" y="98"/>
                  <a:pt x="45" y="98"/>
                </a:cubicBezTo>
                <a:cubicBezTo>
                  <a:pt x="41" y="98"/>
                  <a:pt x="38" y="96"/>
                  <a:pt x="35" y="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145" name="CaixaDeTexto 144"/>
          <p:cNvSpPr txBox="1"/>
          <p:nvPr/>
        </p:nvSpPr>
        <p:spPr>
          <a:xfrm>
            <a:off x="7034830" y="3423948"/>
            <a:ext cx="2016224" cy="90024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A partir deste </a:t>
            </a:r>
            <a:r>
              <a:rPr lang="pt-BR" sz="1050" b="1" i="1" dirty="0">
                <a:solidFill>
                  <a:srgbClr val="273457"/>
                </a:solidFill>
              </a:rPr>
              <a:t>conjunto de ações </a:t>
            </a:r>
            <a:r>
              <a:rPr lang="pt-BR" sz="1050" b="1" i="1" dirty="0" err="1">
                <a:solidFill>
                  <a:srgbClr val="273457"/>
                </a:solidFill>
              </a:rPr>
              <a:t>customizável</a:t>
            </a:r>
            <a:r>
              <a:rPr lang="pt-BR" sz="1050" b="1" i="1" dirty="0">
                <a:solidFill>
                  <a:srgbClr val="273457"/>
                </a:solidFill>
              </a:rPr>
              <a:t> </a:t>
            </a:r>
            <a:r>
              <a:rPr lang="pt-BR" sz="1050" dirty="0">
                <a:solidFill>
                  <a:schemeClr val="bg1"/>
                </a:solidFill>
              </a:rPr>
              <a:t>é possível gerar </a:t>
            </a:r>
            <a:r>
              <a:rPr lang="pt-BR" sz="1050" b="1" i="1" dirty="0">
                <a:solidFill>
                  <a:srgbClr val="273457"/>
                </a:solidFill>
              </a:rPr>
              <a:t>cláusulas padrão de RFP</a:t>
            </a:r>
            <a:r>
              <a:rPr lang="pt-BR" sz="1050" dirty="0">
                <a:solidFill>
                  <a:schemeClr val="bg1"/>
                </a:solidFill>
              </a:rPr>
              <a:t>, a partir de um banco de cláusulas incluso na </a:t>
            </a:r>
            <a:r>
              <a:rPr lang="pt-BR" sz="1050" dirty="0" err="1">
                <a:solidFill>
                  <a:schemeClr val="bg1"/>
                </a:solidFill>
              </a:rPr>
              <a:t>ferrramenta</a:t>
            </a:r>
            <a:endParaRPr lang="pt-BR" sz="1050" dirty="0">
              <a:solidFill>
                <a:schemeClr val="bg1"/>
              </a:solidFill>
            </a:endParaRPr>
          </a:p>
        </p:txBody>
      </p:sp>
      <p:grpSp>
        <p:nvGrpSpPr>
          <p:cNvPr id="146" name="Agrupar 145"/>
          <p:cNvGrpSpPr>
            <a:grpSpLocks noChangeAspect="1"/>
          </p:cNvGrpSpPr>
          <p:nvPr/>
        </p:nvGrpSpPr>
        <p:grpSpPr>
          <a:xfrm>
            <a:off x="7390585" y="1745292"/>
            <a:ext cx="1304714" cy="1621324"/>
            <a:chOff x="7092280" y="2330724"/>
            <a:chExt cx="1820402" cy="2262154"/>
          </a:xfrm>
        </p:grpSpPr>
        <p:sp>
          <p:nvSpPr>
            <p:cNvPr id="147" name="Oval 35"/>
            <p:cNvSpPr>
              <a:spLocks noChangeAspect="1"/>
            </p:cNvSpPr>
            <p:nvPr/>
          </p:nvSpPr>
          <p:spPr>
            <a:xfrm>
              <a:off x="7306465" y="2330724"/>
              <a:ext cx="1380017" cy="138001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cxnSp>
          <p:nvCxnSpPr>
            <p:cNvPr id="148" name="Connecteur droit 17"/>
            <p:cNvCxnSpPr/>
            <p:nvPr/>
          </p:nvCxnSpPr>
          <p:spPr>
            <a:xfrm>
              <a:off x="7092282" y="3901432"/>
              <a:ext cx="1808384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CaixaDeTexto 148"/>
            <p:cNvSpPr txBox="1"/>
            <p:nvPr/>
          </p:nvSpPr>
          <p:spPr>
            <a:xfrm>
              <a:off x="7092280" y="3905796"/>
              <a:ext cx="1820402" cy="687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300" b="1" dirty="0" smtClean="0">
                  <a:solidFill>
                    <a:schemeClr val="accent3"/>
                  </a:solidFill>
                  <a:latin typeface="+mn-lt"/>
                </a:rPr>
                <a:t>Geração de</a:t>
              </a:r>
            </a:p>
            <a:p>
              <a:pPr algn="ctr"/>
              <a:r>
                <a:rPr lang="pt-BR" sz="1300" b="1" dirty="0" smtClean="0">
                  <a:solidFill>
                    <a:schemeClr val="accent3"/>
                  </a:solidFill>
                  <a:latin typeface="+mn-lt"/>
                </a:rPr>
                <a:t>RFP</a:t>
              </a:r>
              <a:endParaRPr lang="pt-BR" sz="1300" b="1" dirty="0">
                <a:solidFill>
                  <a:schemeClr val="accent3"/>
                </a:solidFill>
                <a:latin typeface="+mn-lt"/>
              </a:endParaRPr>
            </a:p>
          </p:txBody>
        </p:sp>
        <p:grpSp>
          <p:nvGrpSpPr>
            <p:cNvPr id="150" name="Agrupar 149"/>
            <p:cNvGrpSpPr>
              <a:grpSpLocks noChangeAspect="1"/>
            </p:cNvGrpSpPr>
            <p:nvPr/>
          </p:nvGrpSpPr>
          <p:grpSpPr>
            <a:xfrm>
              <a:off x="7604808" y="2610572"/>
              <a:ext cx="931308" cy="784217"/>
              <a:chOff x="4805661" y="915566"/>
              <a:chExt cx="2803027" cy="2360316"/>
            </a:xfrm>
          </p:grpSpPr>
          <p:sp>
            <p:nvSpPr>
              <p:cNvPr id="151" name="Freeform 198"/>
              <p:cNvSpPr>
                <a:spLocks/>
              </p:cNvSpPr>
              <p:nvPr/>
            </p:nvSpPr>
            <p:spPr bwMode="auto">
              <a:xfrm>
                <a:off x="4805661" y="915566"/>
                <a:ext cx="1838286" cy="2279860"/>
              </a:xfrm>
              <a:custGeom>
                <a:avLst/>
                <a:gdLst>
                  <a:gd name="T0" fmla="*/ 0 w 383"/>
                  <a:gd name="T1" fmla="*/ 475 h 475"/>
                  <a:gd name="T2" fmla="*/ 0 w 383"/>
                  <a:gd name="T3" fmla="*/ 155 h 475"/>
                  <a:gd name="T4" fmla="*/ 18 w 383"/>
                  <a:gd name="T5" fmla="*/ 155 h 475"/>
                  <a:gd name="T6" fmla="*/ 18 w 383"/>
                  <a:gd name="T7" fmla="*/ 456 h 475"/>
                  <a:gd name="T8" fmla="*/ 365 w 383"/>
                  <a:gd name="T9" fmla="*/ 456 h 475"/>
                  <a:gd name="T10" fmla="*/ 365 w 383"/>
                  <a:gd name="T11" fmla="*/ 18 h 475"/>
                  <a:gd name="T12" fmla="*/ 156 w 383"/>
                  <a:gd name="T13" fmla="*/ 18 h 475"/>
                  <a:gd name="T14" fmla="*/ 156 w 383"/>
                  <a:gd name="T15" fmla="*/ 0 h 475"/>
                  <a:gd name="T16" fmla="*/ 383 w 383"/>
                  <a:gd name="T17" fmla="*/ 0 h 475"/>
                  <a:gd name="T18" fmla="*/ 383 w 383"/>
                  <a:gd name="T19" fmla="*/ 475 h 475"/>
                  <a:gd name="T20" fmla="*/ 0 w 383"/>
                  <a:gd name="T21" fmla="*/ 475 h 475"/>
                  <a:gd name="T22" fmla="*/ 0 w 383"/>
                  <a:gd name="T23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3" h="475">
                    <a:moveTo>
                      <a:pt x="0" y="475"/>
                    </a:moveTo>
                    <a:lnTo>
                      <a:pt x="0" y="155"/>
                    </a:lnTo>
                    <a:lnTo>
                      <a:pt x="18" y="155"/>
                    </a:lnTo>
                    <a:lnTo>
                      <a:pt x="18" y="456"/>
                    </a:lnTo>
                    <a:lnTo>
                      <a:pt x="365" y="456"/>
                    </a:lnTo>
                    <a:lnTo>
                      <a:pt x="365" y="18"/>
                    </a:lnTo>
                    <a:lnTo>
                      <a:pt x="156" y="18"/>
                    </a:lnTo>
                    <a:lnTo>
                      <a:pt x="156" y="0"/>
                    </a:lnTo>
                    <a:lnTo>
                      <a:pt x="383" y="0"/>
                    </a:lnTo>
                    <a:lnTo>
                      <a:pt x="383" y="475"/>
                    </a:lnTo>
                    <a:lnTo>
                      <a:pt x="0" y="475"/>
                    </a:lnTo>
                    <a:lnTo>
                      <a:pt x="0" y="47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152" name="Freeform 199"/>
              <p:cNvSpPr>
                <a:spLocks/>
              </p:cNvSpPr>
              <p:nvPr/>
            </p:nvSpPr>
            <p:spPr bwMode="auto">
              <a:xfrm>
                <a:off x="4848855" y="958760"/>
                <a:ext cx="585562" cy="585562"/>
              </a:xfrm>
              <a:custGeom>
                <a:avLst/>
                <a:gdLst>
                  <a:gd name="T0" fmla="*/ 122 w 122"/>
                  <a:gd name="T1" fmla="*/ 0 h 122"/>
                  <a:gd name="T2" fmla="*/ 122 w 122"/>
                  <a:gd name="T3" fmla="*/ 122 h 122"/>
                  <a:gd name="T4" fmla="*/ 0 w 122"/>
                  <a:gd name="T5" fmla="*/ 122 h 122"/>
                  <a:gd name="T6" fmla="*/ 122 w 122"/>
                  <a:gd name="T7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2" h="122">
                    <a:moveTo>
                      <a:pt x="122" y="0"/>
                    </a:moveTo>
                    <a:lnTo>
                      <a:pt x="122" y="122"/>
                    </a:lnTo>
                    <a:lnTo>
                      <a:pt x="0" y="122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153" name="Freeform 200"/>
              <p:cNvSpPr>
                <a:spLocks/>
              </p:cNvSpPr>
              <p:nvPr/>
            </p:nvSpPr>
            <p:spPr bwMode="auto">
              <a:xfrm>
                <a:off x="5108041" y="2206682"/>
                <a:ext cx="1238321" cy="67198"/>
              </a:xfrm>
              <a:custGeom>
                <a:avLst/>
                <a:gdLst>
                  <a:gd name="T0" fmla="*/ 6 w 226"/>
                  <a:gd name="T1" fmla="*/ 12 h 12"/>
                  <a:gd name="T2" fmla="*/ 0 w 226"/>
                  <a:gd name="T3" fmla="*/ 6 h 12"/>
                  <a:gd name="T4" fmla="*/ 0 w 226"/>
                  <a:gd name="T5" fmla="*/ 6 h 12"/>
                  <a:gd name="T6" fmla="*/ 6 w 226"/>
                  <a:gd name="T7" fmla="*/ 0 h 12"/>
                  <a:gd name="T8" fmla="*/ 6 w 226"/>
                  <a:gd name="T9" fmla="*/ 0 h 12"/>
                  <a:gd name="T10" fmla="*/ 220 w 226"/>
                  <a:gd name="T11" fmla="*/ 0 h 12"/>
                  <a:gd name="T12" fmla="*/ 226 w 226"/>
                  <a:gd name="T13" fmla="*/ 6 h 12"/>
                  <a:gd name="T14" fmla="*/ 226 w 226"/>
                  <a:gd name="T15" fmla="*/ 6 h 12"/>
                  <a:gd name="T16" fmla="*/ 220 w 226"/>
                  <a:gd name="T17" fmla="*/ 12 h 12"/>
                  <a:gd name="T18" fmla="*/ 220 w 226"/>
                  <a:gd name="T19" fmla="*/ 12 h 12"/>
                  <a:gd name="T20" fmla="*/ 6 w 226"/>
                  <a:gd name="T2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6" h="12">
                    <a:moveTo>
                      <a:pt x="6" y="12"/>
                    </a:moveTo>
                    <a:cubicBezTo>
                      <a:pt x="2" y="12"/>
                      <a:pt x="0" y="10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220" y="0"/>
                      <a:pt x="220" y="0"/>
                      <a:pt x="220" y="0"/>
                    </a:cubicBezTo>
                    <a:cubicBezTo>
                      <a:pt x="224" y="0"/>
                      <a:pt x="226" y="3"/>
                      <a:pt x="226" y="6"/>
                    </a:cubicBezTo>
                    <a:cubicBezTo>
                      <a:pt x="226" y="6"/>
                      <a:pt x="226" y="6"/>
                      <a:pt x="226" y="6"/>
                    </a:cubicBezTo>
                    <a:cubicBezTo>
                      <a:pt x="226" y="10"/>
                      <a:pt x="224" y="12"/>
                      <a:pt x="220" y="12"/>
                    </a:cubicBezTo>
                    <a:cubicBezTo>
                      <a:pt x="220" y="12"/>
                      <a:pt x="220" y="12"/>
                      <a:pt x="220" y="12"/>
                    </a:cubicBezTo>
                    <a:cubicBezTo>
                      <a:pt x="6" y="12"/>
                      <a:pt x="6" y="12"/>
                      <a:pt x="6" y="1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154" name="Freeform 201"/>
              <p:cNvSpPr>
                <a:spLocks/>
              </p:cNvSpPr>
              <p:nvPr/>
            </p:nvSpPr>
            <p:spPr bwMode="auto">
              <a:xfrm>
                <a:off x="5108041" y="2019496"/>
                <a:ext cx="1238321" cy="67198"/>
              </a:xfrm>
              <a:custGeom>
                <a:avLst/>
                <a:gdLst>
                  <a:gd name="T0" fmla="*/ 6 w 226"/>
                  <a:gd name="T1" fmla="*/ 12 h 12"/>
                  <a:gd name="T2" fmla="*/ 0 w 226"/>
                  <a:gd name="T3" fmla="*/ 6 h 12"/>
                  <a:gd name="T4" fmla="*/ 0 w 226"/>
                  <a:gd name="T5" fmla="*/ 6 h 12"/>
                  <a:gd name="T6" fmla="*/ 6 w 226"/>
                  <a:gd name="T7" fmla="*/ 0 h 12"/>
                  <a:gd name="T8" fmla="*/ 6 w 226"/>
                  <a:gd name="T9" fmla="*/ 0 h 12"/>
                  <a:gd name="T10" fmla="*/ 220 w 226"/>
                  <a:gd name="T11" fmla="*/ 0 h 12"/>
                  <a:gd name="T12" fmla="*/ 226 w 226"/>
                  <a:gd name="T13" fmla="*/ 6 h 12"/>
                  <a:gd name="T14" fmla="*/ 226 w 226"/>
                  <a:gd name="T15" fmla="*/ 6 h 12"/>
                  <a:gd name="T16" fmla="*/ 220 w 226"/>
                  <a:gd name="T17" fmla="*/ 12 h 12"/>
                  <a:gd name="T18" fmla="*/ 220 w 226"/>
                  <a:gd name="T19" fmla="*/ 12 h 12"/>
                  <a:gd name="T20" fmla="*/ 6 w 226"/>
                  <a:gd name="T2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6" h="12">
                    <a:moveTo>
                      <a:pt x="6" y="12"/>
                    </a:moveTo>
                    <a:cubicBezTo>
                      <a:pt x="2" y="12"/>
                      <a:pt x="0" y="10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220" y="0"/>
                      <a:pt x="220" y="0"/>
                      <a:pt x="220" y="0"/>
                    </a:cubicBezTo>
                    <a:cubicBezTo>
                      <a:pt x="224" y="0"/>
                      <a:pt x="226" y="3"/>
                      <a:pt x="226" y="6"/>
                    </a:cubicBezTo>
                    <a:cubicBezTo>
                      <a:pt x="226" y="6"/>
                      <a:pt x="226" y="6"/>
                      <a:pt x="226" y="6"/>
                    </a:cubicBezTo>
                    <a:cubicBezTo>
                      <a:pt x="226" y="10"/>
                      <a:pt x="224" y="12"/>
                      <a:pt x="220" y="12"/>
                    </a:cubicBezTo>
                    <a:cubicBezTo>
                      <a:pt x="220" y="12"/>
                      <a:pt x="220" y="12"/>
                      <a:pt x="220" y="12"/>
                    </a:cubicBezTo>
                    <a:cubicBezTo>
                      <a:pt x="6" y="12"/>
                      <a:pt x="6" y="12"/>
                      <a:pt x="6" y="1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155" name="Freeform 202"/>
              <p:cNvSpPr>
                <a:spLocks/>
              </p:cNvSpPr>
              <p:nvPr/>
            </p:nvSpPr>
            <p:spPr bwMode="auto">
              <a:xfrm>
                <a:off x="5108041" y="1832306"/>
                <a:ext cx="1238321" cy="71996"/>
              </a:xfrm>
              <a:custGeom>
                <a:avLst/>
                <a:gdLst>
                  <a:gd name="T0" fmla="*/ 6 w 226"/>
                  <a:gd name="T1" fmla="*/ 13 h 13"/>
                  <a:gd name="T2" fmla="*/ 0 w 226"/>
                  <a:gd name="T3" fmla="*/ 7 h 13"/>
                  <a:gd name="T4" fmla="*/ 0 w 226"/>
                  <a:gd name="T5" fmla="*/ 7 h 13"/>
                  <a:gd name="T6" fmla="*/ 6 w 226"/>
                  <a:gd name="T7" fmla="*/ 0 h 13"/>
                  <a:gd name="T8" fmla="*/ 6 w 226"/>
                  <a:gd name="T9" fmla="*/ 0 h 13"/>
                  <a:gd name="T10" fmla="*/ 220 w 226"/>
                  <a:gd name="T11" fmla="*/ 0 h 13"/>
                  <a:gd name="T12" fmla="*/ 226 w 226"/>
                  <a:gd name="T13" fmla="*/ 7 h 13"/>
                  <a:gd name="T14" fmla="*/ 226 w 226"/>
                  <a:gd name="T15" fmla="*/ 7 h 13"/>
                  <a:gd name="T16" fmla="*/ 220 w 226"/>
                  <a:gd name="T17" fmla="*/ 13 h 13"/>
                  <a:gd name="T18" fmla="*/ 220 w 226"/>
                  <a:gd name="T19" fmla="*/ 13 h 13"/>
                  <a:gd name="T20" fmla="*/ 6 w 226"/>
                  <a:gd name="T21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6" h="13">
                    <a:moveTo>
                      <a:pt x="6" y="13"/>
                    </a:moveTo>
                    <a:cubicBezTo>
                      <a:pt x="2" y="13"/>
                      <a:pt x="0" y="10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220" y="0"/>
                      <a:pt x="220" y="0"/>
                      <a:pt x="220" y="0"/>
                    </a:cubicBezTo>
                    <a:cubicBezTo>
                      <a:pt x="224" y="0"/>
                      <a:pt x="226" y="3"/>
                      <a:pt x="226" y="7"/>
                    </a:cubicBezTo>
                    <a:cubicBezTo>
                      <a:pt x="226" y="7"/>
                      <a:pt x="226" y="7"/>
                      <a:pt x="226" y="7"/>
                    </a:cubicBezTo>
                    <a:cubicBezTo>
                      <a:pt x="226" y="10"/>
                      <a:pt x="224" y="13"/>
                      <a:pt x="220" y="13"/>
                    </a:cubicBezTo>
                    <a:cubicBezTo>
                      <a:pt x="220" y="13"/>
                      <a:pt x="220" y="13"/>
                      <a:pt x="220" y="13"/>
                    </a:cubicBezTo>
                    <a:cubicBezTo>
                      <a:pt x="6" y="13"/>
                      <a:pt x="6" y="13"/>
                      <a:pt x="6" y="1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156" name="Freeform 203"/>
              <p:cNvSpPr>
                <a:spLocks/>
              </p:cNvSpPr>
              <p:nvPr/>
            </p:nvSpPr>
            <p:spPr bwMode="auto">
              <a:xfrm>
                <a:off x="5108041" y="2393872"/>
                <a:ext cx="1238321" cy="67198"/>
              </a:xfrm>
              <a:custGeom>
                <a:avLst/>
                <a:gdLst>
                  <a:gd name="T0" fmla="*/ 6 w 226"/>
                  <a:gd name="T1" fmla="*/ 12 h 12"/>
                  <a:gd name="T2" fmla="*/ 0 w 226"/>
                  <a:gd name="T3" fmla="*/ 6 h 12"/>
                  <a:gd name="T4" fmla="*/ 0 w 226"/>
                  <a:gd name="T5" fmla="*/ 6 h 12"/>
                  <a:gd name="T6" fmla="*/ 6 w 226"/>
                  <a:gd name="T7" fmla="*/ 0 h 12"/>
                  <a:gd name="T8" fmla="*/ 6 w 226"/>
                  <a:gd name="T9" fmla="*/ 0 h 12"/>
                  <a:gd name="T10" fmla="*/ 220 w 226"/>
                  <a:gd name="T11" fmla="*/ 0 h 12"/>
                  <a:gd name="T12" fmla="*/ 226 w 226"/>
                  <a:gd name="T13" fmla="*/ 6 h 12"/>
                  <a:gd name="T14" fmla="*/ 226 w 226"/>
                  <a:gd name="T15" fmla="*/ 6 h 12"/>
                  <a:gd name="T16" fmla="*/ 220 w 226"/>
                  <a:gd name="T17" fmla="*/ 12 h 12"/>
                  <a:gd name="T18" fmla="*/ 220 w 226"/>
                  <a:gd name="T19" fmla="*/ 12 h 12"/>
                  <a:gd name="T20" fmla="*/ 6 w 226"/>
                  <a:gd name="T2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6" h="12">
                    <a:moveTo>
                      <a:pt x="6" y="12"/>
                    </a:moveTo>
                    <a:cubicBezTo>
                      <a:pt x="2" y="12"/>
                      <a:pt x="0" y="10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220" y="0"/>
                      <a:pt x="220" y="0"/>
                      <a:pt x="220" y="0"/>
                    </a:cubicBezTo>
                    <a:cubicBezTo>
                      <a:pt x="224" y="0"/>
                      <a:pt x="226" y="3"/>
                      <a:pt x="226" y="6"/>
                    </a:cubicBezTo>
                    <a:cubicBezTo>
                      <a:pt x="226" y="6"/>
                      <a:pt x="226" y="6"/>
                      <a:pt x="226" y="6"/>
                    </a:cubicBezTo>
                    <a:cubicBezTo>
                      <a:pt x="226" y="10"/>
                      <a:pt x="224" y="12"/>
                      <a:pt x="220" y="12"/>
                    </a:cubicBezTo>
                    <a:cubicBezTo>
                      <a:pt x="220" y="12"/>
                      <a:pt x="220" y="12"/>
                      <a:pt x="220" y="12"/>
                    </a:cubicBezTo>
                    <a:cubicBezTo>
                      <a:pt x="6" y="12"/>
                      <a:pt x="6" y="12"/>
                      <a:pt x="6" y="1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157" name="Freeform 204"/>
              <p:cNvSpPr>
                <a:spLocks/>
              </p:cNvSpPr>
              <p:nvPr/>
            </p:nvSpPr>
            <p:spPr bwMode="auto">
              <a:xfrm>
                <a:off x="5108041" y="2581058"/>
                <a:ext cx="652759" cy="62399"/>
              </a:xfrm>
              <a:custGeom>
                <a:avLst/>
                <a:gdLst>
                  <a:gd name="T0" fmla="*/ 6 w 119"/>
                  <a:gd name="T1" fmla="*/ 12 h 12"/>
                  <a:gd name="T2" fmla="*/ 0 w 119"/>
                  <a:gd name="T3" fmla="*/ 6 h 12"/>
                  <a:gd name="T4" fmla="*/ 0 w 119"/>
                  <a:gd name="T5" fmla="*/ 6 h 12"/>
                  <a:gd name="T6" fmla="*/ 6 w 119"/>
                  <a:gd name="T7" fmla="*/ 0 h 12"/>
                  <a:gd name="T8" fmla="*/ 6 w 119"/>
                  <a:gd name="T9" fmla="*/ 0 h 12"/>
                  <a:gd name="T10" fmla="*/ 113 w 119"/>
                  <a:gd name="T11" fmla="*/ 0 h 12"/>
                  <a:gd name="T12" fmla="*/ 119 w 119"/>
                  <a:gd name="T13" fmla="*/ 6 h 12"/>
                  <a:gd name="T14" fmla="*/ 119 w 119"/>
                  <a:gd name="T15" fmla="*/ 6 h 12"/>
                  <a:gd name="T16" fmla="*/ 113 w 119"/>
                  <a:gd name="T17" fmla="*/ 12 h 12"/>
                  <a:gd name="T18" fmla="*/ 113 w 119"/>
                  <a:gd name="T19" fmla="*/ 12 h 12"/>
                  <a:gd name="T20" fmla="*/ 6 w 119"/>
                  <a:gd name="T2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9" h="12">
                    <a:moveTo>
                      <a:pt x="6" y="12"/>
                    </a:moveTo>
                    <a:cubicBezTo>
                      <a:pt x="2" y="12"/>
                      <a:pt x="0" y="10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19" y="3"/>
                      <a:pt x="119" y="6"/>
                    </a:cubicBezTo>
                    <a:cubicBezTo>
                      <a:pt x="119" y="6"/>
                      <a:pt x="119" y="6"/>
                      <a:pt x="119" y="6"/>
                    </a:cubicBezTo>
                    <a:cubicBezTo>
                      <a:pt x="119" y="10"/>
                      <a:pt x="117" y="12"/>
                      <a:pt x="113" y="12"/>
                    </a:cubicBezTo>
                    <a:cubicBezTo>
                      <a:pt x="113" y="12"/>
                      <a:pt x="113" y="12"/>
                      <a:pt x="113" y="12"/>
                    </a:cubicBezTo>
                    <a:cubicBezTo>
                      <a:pt x="6" y="12"/>
                      <a:pt x="6" y="12"/>
                      <a:pt x="6" y="1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158" name="Oval 206"/>
              <p:cNvSpPr>
                <a:spLocks noChangeArrowheads="1"/>
              </p:cNvSpPr>
              <p:nvPr/>
            </p:nvSpPr>
            <p:spPr bwMode="auto">
              <a:xfrm>
                <a:off x="6072781" y="2024298"/>
                <a:ext cx="1171128" cy="1171128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159" name="Oval 207"/>
              <p:cNvSpPr>
                <a:spLocks noChangeArrowheads="1"/>
              </p:cNvSpPr>
              <p:nvPr/>
            </p:nvSpPr>
            <p:spPr bwMode="auto">
              <a:xfrm>
                <a:off x="6159177" y="2115492"/>
                <a:ext cx="998337" cy="98873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160" name="Freeform 208"/>
              <p:cNvSpPr>
                <a:spLocks/>
              </p:cNvSpPr>
              <p:nvPr/>
            </p:nvSpPr>
            <p:spPr bwMode="auto">
              <a:xfrm>
                <a:off x="6351161" y="2350678"/>
                <a:ext cx="614360" cy="537566"/>
              </a:xfrm>
              <a:custGeom>
                <a:avLst/>
                <a:gdLst>
                  <a:gd name="T0" fmla="*/ 35 w 112"/>
                  <a:gd name="T1" fmla="*/ 93 h 98"/>
                  <a:gd name="T2" fmla="*/ 4 w 112"/>
                  <a:gd name="T3" fmla="*/ 51 h 98"/>
                  <a:gd name="T4" fmla="*/ 6 w 112"/>
                  <a:gd name="T5" fmla="*/ 34 h 98"/>
                  <a:gd name="T6" fmla="*/ 6 w 112"/>
                  <a:gd name="T7" fmla="*/ 34 h 98"/>
                  <a:gd name="T8" fmla="*/ 23 w 112"/>
                  <a:gd name="T9" fmla="*/ 36 h 98"/>
                  <a:gd name="T10" fmla="*/ 23 w 112"/>
                  <a:gd name="T11" fmla="*/ 36 h 98"/>
                  <a:gd name="T12" fmla="*/ 45 w 112"/>
                  <a:gd name="T13" fmla="*/ 66 h 98"/>
                  <a:gd name="T14" fmla="*/ 89 w 112"/>
                  <a:gd name="T15" fmla="*/ 7 h 98"/>
                  <a:gd name="T16" fmla="*/ 106 w 112"/>
                  <a:gd name="T17" fmla="*/ 4 h 98"/>
                  <a:gd name="T18" fmla="*/ 106 w 112"/>
                  <a:gd name="T19" fmla="*/ 4 h 98"/>
                  <a:gd name="T20" fmla="*/ 108 w 112"/>
                  <a:gd name="T21" fmla="*/ 21 h 98"/>
                  <a:gd name="T22" fmla="*/ 108 w 112"/>
                  <a:gd name="T23" fmla="*/ 21 h 98"/>
                  <a:gd name="T24" fmla="*/ 55 w 112"/>
                  <a:gd name="T25" fmla="*/ 93 h 98"/>
                  <a:gd name="T26" fmla="*/ 45 w 112"/>
                  <a:gd name="T27" fmla="*/ 98 h 98"/>
                  <a:gd name="T28" fmla="*/ 45 w 112"/>
                  <a:gd name="T29" fmla="*/ 98 h 98"/>
                  <a:gd name="T30" fmla="*/ 35 w 112"/>
                  <a:gd name="T31" fmla="*/ 9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2" h="98">
                    <a:moveTo>
                      <a:pt x="35" y="93"/>
                    </a:moveTo>
                    <a:cubicBezTo>
                      <a:pt x="4" y="51"/>
                      <a:pt x="4" y="51"/>
                      <a:pt x="4" y="51"/>
                    </a:cubicBezTo>
                    <a:cubicBezTo>
                      <a:pt x="0" y="45"/>
                      <a:pt x="1" y="38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2" y="30"/>
                      <a:pt x="19" y="31"/>
                      <a:pt x="23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89" y="7"/>
                      <a:pt x="89" y="7"/>
                      <a:pt x="89" y="7"/>
                    </a:cubicBezTo>
                    <a:cubicBezTo>
                      <a:pt x="93" y="1"/>
                      <a:pt x="100" y="0"/>
                      <a:pt x="106" y="4"/>
                    </a:cubicBezTo>
                    <a:cubicBezTo>
                      <a:pt x="106" y="4"/>
                      <a:pt x="106" y="4"/>
                      <a:pt x="106" y="4"/>
                    </a:cubicBezTo>
                    <a:cubicBezTo>
                      <a:pt x="111" y="8"/>
                      <a:pt x="112" y="16"/>
                      <a:pt x="108" y="21"/>
                    </a:cubicBezTo>
                    <a:cubicBezTo>
                      <a:pt x="108" y="21"/>
                      <a:pt x="108" y="21"/>
                      <a:pt x="108" y="21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2" y="96"/>
                      <a:pt x="49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1" y="98"/>
                      <a:pt x="38" y="96"/>
                      <a:pt x="35" y="9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161" name="Freeform 177"/>
              <p:cNvSpPr>
                <a:spLocks noChangeAspect="1" noEditPoints="1"/>
              </p:cNvSpPr>
              <p:nvPr/>
            </p:nvSpPr>
            <p:spPr bwMode="auto">
              <a:xfrm>
                <a:off x="6159178" y="2107046"/>
                <a:ext cx="1449510" cy="1168836"/>
              </a:xfrm>
              <a:custGeom>
                <a:avLst/>
                <a:gdLst>
                  <a:gd name="T0" fmla="*/ 286 w 377"/>
                  <a:gd name="T1" fmla="*/ 202 h 304"/>
                  <a:gd name="T2" fmla="*/ 265 w 377"/>
                  <a:gd name="T3" fmla="*/ 198 h 304"/>
                  <a:gd name="T4" fmla="*/ 246 w 377"/>
                  <a:gd name="T5" fmla="*/ 195 h 304"/>
                  <a:gd name="T6" fmla="*/ 259 w 377"/>
                  <a:gd name="T7" fmla="*/ 149 h 304"/>
                  <a:gd name="T8" fmla="*/ 259 w 377"/>
                  <a:gd name="T9" fmla="*/ 113 h 304"/>
                  <a:gd name="T10" fmla="*/ 254 w 377"/>
                  <a:gd name="T11" fmla="*/ 87 h 304"/>
                  <a:gd name="T12" fmla="*/ 235 w 377"/>
                  <a:gd name="T13" fmla="*/ 53 h 304"/>
                  <a:gd name="T14" fmla="*/ 208 w 377"/>
                  <a:gd name="T15" fmla="*/ 26 h 304"/>
                  <a:gd name="T16" fmla="*/ 176 w 377"/>
                  <a:gd name="T17" fmla="*/ 9 h 304"/>
                  <a:gd name="T18" fmla="*/ 138 w 377"/>
                  <a:gd name="T19" fmla="*/ 0 h 304"/>
                  <a:gd name="T20" fmla="*/ 99 w 377"/>
                  <a:gd name="T21" fmla="*/ 3 h 304"/>
                  <a:gd name="T22" fmla="*/ 74 w 377"/>
                  <a:gd name="T23" fmla="*/ 13 h 304"/>
                  <a:gd name="T24" fmla="*/ 42 w 377"/>
                  <a:gd name="T25" fmla="*/ 34 h 304"/>
                  <a:gd name="T26" fmla="*/ 19 w 377"/>
                  <a:gd name="T27" fmla="*/ 64 h 304"/>
                  <a:gd name="T28" fmla="*/ 4 w 377"/>
                  <a:gd name="T29" fmla="*/ 98 h 304"/>
                  <a:gd name="T30" fmla="*/ 0 w 377"/>
                  <a:gd name="T31" fmla="*/ 136 h 304"/>
                  <a:gd name="T32" fmla="*/ 2 w 377"/>
                  <a:gd name="T33" fmla="*/ 162 h 304"/>
                  <a:gd name="T34" fmla="*/ 17 w 377"/>
                  <a:gd name="T35" fmla="*/ 198 h 304"/>
                  <a:gd name="T36" fmla="*/ 42 w 377"/>
                  <a:gd name="T37" fmla="*/ 229 h 304"/>
                  <a:gd name="T38" fmla="*/ 74 w 377"/>
                  <a:gd name="T39" fmla="*/ 249 h 304"/>
                  <a:gd name="T40" fmla="*/ 110 w 377"/>
                  <a:gd name="T41" fmla="*/ 261 h 304"/>
                  <a:gd name="T42" fmla="*/ 148 w 377"/>
                  <a:gd name="T43" fmla="*/ 261 h 304"/>
                  <a:gd name="T44" fmla="*/ 182 w 377"/>
                  <a:gd name="T45" fmla="*/ 251 h 304"/>
                  <a:gd name="T46" fmla="*/ 229 w 377"/>
                  <a:gd name="T47" fmla="*/ 215 h 304"/>
                  <a:gd name="T48" fmla="*/ 244 w 377"/>
                  <a:gd name="T49" fmla="*/ 232 h 304"/>
                  <a:gd name="T50" fmla="*/ 256 w 377"/>
                  <a:gd name="T51" fmla="*/ 251 h 304"/>
                  <a:gd name="T52" fmla="*/ 337 w 377"/>
                  <a:gd name="T53" fmla="*/ 302 h 304"/>
                  <a:gd name="T54" fmla="*/ 354 w 377"/>
                  <a:gd name="T55" fmla="*/ 304 h 304"/>
                  <a:gd name="T56" fmla="*/ 371 w 377"/>
                  <a:gd name="T57" fmla="*/ 291 h 304"/>
                  <a:gd name="T58" fmla="*/ 377 w 377"/>
                  <a:gd name="T59" fmla="*/ 282 h 304"/>
                  <a:gd name="T60" fmla="*/ 367 w 377"/>
                  <a:gd name="T61" fmla="*/ 255 h 304"/>
                  <a:gd name="T62" fmla="*/ 155 w 377"/>
                  <a:gd name="T63" fmla="*/ 234 h 304"/>
                  <a:gd name="T64" fmla="*/ 114 w 377"/>
                  <a:gd name="T65" fmla="*/ 236 h 304"/>
                  <a:gd name="T66" fmla="*/ 59 w 377"/>
                  <a:gd name="T67" fmla="*/ 210 h 304"/>
                  <a:gd name="T68" fmla="*/ 27 w 377"/>
                  <a:gd name="T69" fmla="*/ 157 h 304"/>
                  <a:gd name="T70" fmla="*/ 25 w 377"/>
                  <a:gd name="T71" fmla="*/ 113 h 304"/>
                  <a:gd name="T72" fmla="*/ 51 w 377"/>
                  <a:gd name="T73" fmla="*/ 58 h 304"/>
                  <a:gd name="T74" fmla="*/ 104 w 377"/>
                  <a:gd name="T75" fmla="*/ 28 h 304"/>
                  <a:gd name="T76" fmla="*/ 148 w 377"/>
                  <a:gd name="T77" fmla="*/ 26 h 304"/>
                  <a:gd name="T78" fmla="*/ 203 w 377"/>
                  <a:gd name="T79" fmla="*/ 53 h 304"/>
                  <a:gd name="T80" fmla="*/ 235 w 377"/>
                  <a:gd name="T81" fmla="*/ 106 h 304"/>
                  <a:gd name="T82" fmla="*/ 237 w 377"/>
                  <a:gd name="T83" fmla="*/ 149 h 304"/>
                  <a:gd name="T84" fmla="*/ 210 w 377"/>
                  <a:gd name="T85" fmla="*/ 204 h 304"/>
                  <a:gd name="T86" fmla="*/ 155 w 377"/>
                  <a:gd name="T87" fmla="*/ 234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77" h="304">
                    <a:moveTo>
                      <a:pt x="364" y="251"/>
                    </a:moveTo>
                    <a:lnTo>
                      <a:pt x="286" y="202"/>
                    </a:lnTo>
                    <a:lnTo>
                      <a:pt x="286" y="202"/>
                    </a:lnTo>
                    <a:lnTo>
                      <a:pt x="282" y="200"/>
                    </a:lnTo>
                    <a:lnTo>
                      <a:pt x="276" y="198"/>
                    </a:lnTo>
                    <a:lnTo>
                      <a:pt x="265" y="198"/>
                    </a:lnTo>
                    <a:lnTo>
                      <a:pt x="265" y="198"/>
                    </a:lnTo>
                    <a:lnTo>
                      <a:pt x="258" y="202"/>
                    </a:lnTo>
                    <a:lnTo>
                      <a:pt x="246" y="195"/>
                    </a:lnTo>
                    <a:lnTo>
                      <a:pt x="246" y="195"/>
                    </a:lnTo>
                    <a:lnTo>
                      <a:pt x="256" y="172"/>
                    </a:lnTo>
                    <a:lnTo>
                      <a:pt x="259" y="149"/>
                    </a:lnTo>
                    <a:lnTo>
                      <a:pt x="261" y="138"/>
                    </a:lnTo>
                    <a:lnTo>
                      <a:pt x="261" y="125"/>
                    </a:lnTo>
                    <a:lnTo>
                      <a:pt x="259" y="113"/>
                    </a:lnTo>
                    <a:lnTo>
                      <a:pt x="258" y="100"/>
                    </a:lnTo>
                    <a:lnTo>
                      <a:pt x="258" y="100"/>
                    </a:lnTo>
                    <a:lnTo>
                      <a:pt x="254" y="87"/>
                    </a:lnTo>
                    <a:lnTo>
                      <a:pt x="248" y="75"/>
                    </a:lnTo>
                    <a:lnTo>
                      <a:pt x="242" y="64"/>
                    </a:lnTo>
                    <a:lnTo>
                      <a:pt x="235" y="53"/>
                    </a:lnTo>
                    <a:lnTo>
                      <a:pt x="227" y="43"/>
                    </a:lnTo>
                    <a:lnTo>
                      <a:pt x="218" y="34"/>
                    </a:lnTo>
                    <a:lnTo>
                      <a:pt x="208" y="26"/>
                    </a:lnTo>
                    <a:lnTo>
                      <a:pt x="199" y="19"/>
                    </a:lnTo>
                    <a:lnTo>
                      <a:pt x="188" y="13"/>
                    </a:lnTo>
                    <a:lnTo>
                      <a:pt x="176" y="9"/>
                    </a:lnTo>
                    <a:lnTo>
                      <a:pt x="163" y="5"/>
                    </a:lnTo>
                    <a:lnTo>
                      <a:pt x="152" y="2"/>
                    </a:lnTo>
                    <a:lnTo>
                      <a:pt x="138" y="0"/>
                    </a:lnTo>
                    <a:lnTo>
                      <a:pt x="125" y="0"/>
                    </a:lnTo>
                    <a:lnTo>
                      <a:pt x="112" y="2"/>
                    </a:lnTo>
                    <a:lnTo>
                      <a:pt x="99" y="3"/>
                    </a:lnTo>
                    <a:lnTo>
                      <a:pt x="99" y="3"/>
                    </a:lnTo>
                    <a:lnTo>
                      <a:pt x="87" y="7"/>
                    </a:lnTo>
                    <a:lnTo>
                      <a:pt x="74" y="13"/>
                    </a:lnTo>
                    <a:lnTo>
                      <a:pt x="63" y="19"/>
                    </a:lnTo>
                    <a:lnTo>
                      <a:pt x="53" y="26"/>
                    </a:lnTo>
                    <a:lnTo>
                      <a:pt x="42" y="34"/>
                    </a:lnTo>
                    <a:lnTo>
                      <a:pt x="34" y="43"/>
                    </a:lnTo>
                    <a:lnTo>
                      <a:pt x="25" y="53"/>
                    </a:lnTo>
                    <a:lnTo>
                      <a:pt x="19" y="64"/>
                    </a:lnTo>
                    <a:lnTo>
                      <a:pt x="11" y="73"/>
                    </a:lnTo>
                    <a:lnTo>
                      <a:pt x="8" y="85"/>
                    </a:lnTo>
                    <a:lnTo>
                      <a:pt x="4" y="98"/>
                    </a:lnTo>
                    <a:lnTo>
                      <a:pt x="0" y="109"/>
                    </a:lnTo>
                    <a:lnTo>
                      <a:pt x="0" y="123"/>
                    </a:lnTo>
                    <a:lnTo>
                      <a:pt x="0" y="136"/>
                    </a:lnTo>
                    <a:lnTo>
                      <a:pt x="0" y="149"/>
                    </a:lnTo>
                    <a:lnTo>
                      <a:pt x="2" y="162"/>
                    </a:lnTo>
                    <a:lnTo>
                      <a:pt x="2" y="162"/>
                    </a:lnTo>
                    <a:lnTo>
                      <a:pt x="6" y="176"/>
                    </a:lnTo>
                    <a:lnTo>
                      <a:pt x="11" y="187"/>
                    </a:lnTo>
                    <a:lnTo>
                      <a:pt x="17" y="198"/>
                    </a:lnTo>
                    <a:lnTo>
                      <a:pt x="25" y="210"/>
                    </a:lnTo>
                    <a:lnTo>
                      <a:pt x="32" y="219"/>
                    </a:lnTo>
                    <a:lnTo>
                      <a:pt x="42" y="229"/>
                    </a:lnTo>
                    <a:lnTo>
                      <a:pt x="51" y="236"/>
                    </a:lnTo>
                    <a:lnTo>
                      <a:pt x="63" y="244"/>
                    </a:lnTo>
                    <a:lnTo>
                      <a:pt x="74" y="249"/>
                    </a:lnTo>
                    <a:lnTo>
                      <a:pt x="85" y="255"/>
                    </a:lnTo>
                    <a:lnTo>
                      <a:pt x="97" y="259"/>
                    </a:lnTo>
                    <a:lnTo>
                      <a:pt x="110" y="261"/>
                    </a:lnTo>
                    <a:lnTo>
                      <a:pt x="121" y="263"/>
                    </a:lnTo>
                    <a:lnTo>
                      <a:pt x="135" y="263"/>
                    </a:lnTo>
                    <a:lnTo>
                      <a:pt x="148" y="261"/>
                    </a:lnTo>
                    <a:lnTo>
                      <a:pt x="161" y="259"/>
                    </a:lnTo>
                    <a:lnTo>
                      <a:pt x="161" y="259"/>
                    </a:lnTo>
                    <a:lnTo>
                      <a:pt x="182" y="251"/>
                    </a:lnTo>
                    <a:lnTo>
                      <a:pt x="199" y="242"/>
                    </a:lnTo>
                    <a:lnTo>
                      <a:pt x="216" y="230"/>
                    </a:lnTo>
                    <a:lnTo>
                      <a:pt x="229" y="215"/>
                    </a:lnTo>
                    <a:lnTo>
                      <a:pt x="242" y="225"/>
                    </a:lnTo>
                    <a:lnTo>
                      <a:pt x="242" y="225"/>
                    </a:lnTo>
                    <a:lnTo>
                      <a:pt x="244" y="232"/>
                    </a:lnTo>
                    <a:lnTo>
                      <a:pt x="246" y="240"/>
                    </a:lnTo>
                    <a:lnTo>
                      <a:pt x="250" y="246"/>
                    </a:lnTo>
                    <a:lnTo>
                      <a:pt x="256" y="251"/>
                    </a:lnTo>
                    <a:lnTo>
                      <a:pt x="331" y="301"/>
                    </a:lnTo>
                    <a:lnTo>
                      <a:pt x="331" y="301"/>
                    </a:lnTo>
                    <a:lnTo>
                      <a:pt x="337" y="302"/>
                    </a:lnTo>
                    <a:lnTo>
                      <a:pt x="343" y="304"/>
                    </a:lnTo>
                    <a:lnTo>
                      <a:pt x="348" y="304"/>
                    </a:lnTo>
                    <a:lnTo>
                      <a:pt x="354" y="304"/>
                    </a:lnTo>
                    <a:lnTo>
                      <a:pt x="354" y="304"/>
                    </a:lnTo>
                    <a:lnTo>
                      <a:pt x="364" y="301"/>
                    </a:lnTo>
                    <a:lnTo>
                      <a:pt x="371" y="291"/>
                    </a:lnTo>
                    <a:lnTo>
                      <a:pt x="371" y="291"/>
                    </a:lnTo>
                    <a:lnTo>
                      <a:pt x="375" y="287"/>
                    </a:lnTo>
                    <a:lnTo>
                      <a:pt x="377" y="282"/>
                    </a:lnTo>
                    <a:lnTo>
                      <a:pt x="375" y="270"/>
                    </a:lnTo>
                    <a:lnTo>
                      <a:pt x="371" y="261"/>
                    </a:lnTo>
                    <a:lnTo>
                      <a:pt x="367" y="255"/>
                    </a:lnTo>
                    <a:lnTo>
                      <a:pt x="364" y="251"/>
                    </a:lnTo>
                    <a:lnTo>
                      <a:pt x="364" y="251"/>
                    </a:lnTo>
                    <a:close/>
                    <a:moveTo>
                      <a:pt x="155" y="234"/>
                    </a:moveTo>
                    <a:lnTo>
                      <a:pt x="155" y="234"/>
                    </a:lnTo>
                    <a:lnTo>
                      <a:pt x="135" y="238"/>
                    </a:lnTo>
                    <a:lnTo>
                      <a:pt x="114" y="236"/>
                    </a:lnTo>
                    <a:lnTo>
                      <a:pt x="93" y="232"/>
                    </a:lnTo>
                    <a:lnTo>
                      <a:pt x="74" y="223"/>
                    </a:lnTo>
                    <a:lnTo>
                      <a:pt x="59" y="210"/>
                    </a:lnTo>
                    <a:lnTo>
                      <a:pt x="44" y="195"/>
                    </a:lnTo>
                    <a:lnTo>
                      <a:pt x="34" y="178"/>
                    </a:lnTo>
                    <a:lnTo>
                      <a:pt x="27" y="157"/>
                    </a:lnTo>
                    <a:lnTo>
                      <a:pt x="27" y="157"/>
                    </a:lnTo>
                    <a:lnTo>
                      <a:pt x="23" y="136"/>
                    </a:lnTo>
                    <a:lnTo>
                      <a:pt x="25" y="113"/>
                    </a:lnTo>
                    <a:lnTo>
                      <a:pt x="30" y="94"/>
                    </a:lnTo>
                    <a:lnTo>
                      <a:pt x="40" y="75"/>
                    </a:lnTo>
                    <a:lnTo>
                      <a:pt x="51" y="58"/>
                    </a:lnTo>
                    <a:lnTo>
                      <a:pt x="66" y="45"/>
                    </a:lnTo>
                    <a:lnTo>
                      <a:pt x="85" y="34"/>
                    </a:lnTo>
                    <a:lnTo>
                      <a:pt x="104" y="28"/>
                    </a:lnTo>
                    <a:lnTo>
                      <a:pt x="104" y="28"/>
                    </a:lnTo>
                    <a:lnTo>
                      <a:pt x="127" y="24"/>
                    </a:lnTo>
                    <a:lnTo>
                      <a:pt x="148" y="26"/>
                    </a:lnTo>
                    <a:lnTo>
                      <a:pt x="167" y="32"/>
                    </a:lnTo>
                    <a:lnTo>
                      <a:pt x="186" y="39"/>
                    </a:lnTo>
                    <a:lnTo>
                      <a:pt x="203" y="53"/>
                    </a:lnTo>
                    <a:lnTo>
                      <a:pt x="216" y="68"/>
                    </a:lnTo>
                    <a:lnTo>
                      <a:pt x="227" y="85"/>
                    </a:lnTo>
                    <a:lnTo>
                      <a:pt x="235" y="106"/>
                    </a:lnTo>
                    <a:lnTo>
                      <a:pt x="235" y="106"/>
                    </a:lnTo>
                    <a:lnTo>
                      <a:pt x="237" y="128"/>
                    </a:lnTo>
                    <a:lnTo>
                      <a:pt x="237" y="149"/>
                    </a:lnTo>
                    <a:lnTo>
                      <a:pt x="231" y="168"/>
                    </a:lnTo>
                    <a:lnTo>
                      <a:pt x="222" y="187"/>
                    </a:lnTo>
                    <a:lnTo>
                      <a:pt x="210" y="204"/>
                    </a:lnTo>
                    <a:lnTo>
                      <a:pt x="193" y="217"/>
                    </a:lnTo>
                    <a:lnTo>
                      <a:pt x="176" y="229"/>
                    </a:lnTo>
                    <a:lnTo>
                      <a:pt x="155" y="234"/>
                    </a:lnTo>
                    <a:lnTo>
                      <a:pt x="155" y="234"/>
                    </a:lnTo>
                    <a:close/>
                  </a:path>
                </a:pathLst>
              </a:custGeom>
              <a:solidFill>
                <a:srgbClr val="08245C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</p:grpSp>
      </p:grpSp>
      <p:sp>
        <p:nvSpPr>
          <p:cNvPr id="80" name="Retângulo 79"/>
          <p:cNvSpPr/>
          <p:nvPr/>
        </p:nvSpPr>
        <p:spPr>
          <a:xfrm>
            <a:off x="3843935" y="2357328"/>
            <a:ext cx="2471043" cy="456720"/>
          </a:xfrm>
          <a:prstGeom prst="rect">
            <a:avLst/>
          </a:prstGeom>
          <a:solidFill>
            <a:srgbClr val="FFFFFF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80"/>
          <p:cNvSpPr/>
          <p:nvPr/>
        </p:nvSpPr>
        <p:spPr>
          <a:xfrm>
            <a:off x="4944971" y="3383020"/>
            <a:ext cx="1370005" cy="454957"/>
          </a:xfrm>
          <a:prstGeom prst="rect">
            <a:avLst/>
          </a:prstGeom>
          <a:solidFill>
            <a:srgbClr val="FFFFFF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/>
          <p:cNvSpPr/>
          <p:nvPr/>
        </p:nvSpPr>
        <p:spPr>
          <a:xfrm>
            <a:off x="4393204" y="2883455"/>
            <a:ext cx="1921772" cy="444242"/>
          </a:xfrm>
          <a:prstGeom prst="rect">
            <a:avLst/>
          </a:prstGeom>
          <a:solidFill>
            <a:srgbClr val="FFFFFF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 flipH="1" flipV="1">
            <a:off x="157982" y="1844378"/>
            <a:ext cx="1253855" cy="342450"/>
          </a:xfrm>
          <a:prstGeom prst="line">
            <a:avLst/>
          </a:prstGeom>
          <a:ln w="19050"/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Freeform 208"/>
          <p:cNvSpPr>
            <a:spLocks/>
          </p:cNvSpPr>
          <p:nvPr/>
        </p:nvSpPr>
        <p:spPr bwMode="auto">
          <a:xfrm>
            <a:off x="5210224" y="4048520"/>
            <a:ext cx="204122" cy="178607"/>
          </a:xfrm>
          <a:custGeom>
            <a:avLst/>
            <a:gdLst>
              <a:gd name="T0" fmla="*/ 35 w 112"/>
              <a:gd name="T1" fmla="*/ 93 h 98"/>
              <a:gd name="T2" fmla="*/ 4 w 112"/>
              <a:gd name="T3" fmla="*/ 51 h 98"/>
              <a:gd name="T4" fmla="*/ 6 w 112"/>
              <a:gd name="T5" fmla="*/ 34 h 98"/>
              <a:gd name="T6" fmla="*/ 6 w 112"/>
              <a:gd name="T7" fmla="*/ 34 h 98"/>
              <a:gd name="T8" fmla="*/ 23 w 112"/>
              <a:gd name="T9" fmla="*/ 36 h 98"/>
              <a:gd name="T10" fmla="*/ 23 w 112"/>
              <a:gd name="T11" fmla="*/ 36 h 98"/>
              <a:gd name="T12" fmla="*/ 45 w 112"/>
              <a:gd name="T13" fmla="*/ 66 h 98"/>
              <a:gd name="T14" fmla="*/ 89 w 112"/>
              <a:gd name="T15" fmla="*/ 7 h 98"/>
              <a:gd name="T16" fmla="*/ 106 w 112"/>
              <a:gd name="T17" fmla="*/ 4 h 98"/>
              <a:gd name="T18" fmla="*/ 106 w 112"/>
              <a:gd name="T19" fmla="*/ 4 h 98"/>
              <a:gd name="T20" fmla="*/ 108 w 112"/>
              <a:gd name="T21" fmla="*/ 21 h 98"/>
              <a:gd name="T22" fmla="*/ 108 w 112"/>
              <a:gd name="T23" fmla="*/ 21 h 98"/>
              <a:gd name="T24" fmla="*/ 55 w 112"/>
              <a:gd name="T25" fmla="*/ 93 h 98"/>
              <a:gd name="T26" fmla="*/ 45 w 112"/>
              <a:gd name="T27" fmla="*/ 98 h 98"/>
              <a:gd name="T28" fmla="*/ 45 w 112"/>
              <a:gd name="T29" fmla="*/ 98 h 98"/>
              <a:gd name="T30" fmla="*/ 35 w 112"/>
              <a:gd name="T31" fmla="*/ 9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2" h="98">
                <a:moveTo>
                  <a:pt x="35" y="93"/>
                </a:moveTo>
                <a:cubicBezTo>
                  <a:pt x="4" y="51"/>
                  <a:pt x="4" y="51"/>
                  <a:pt x="4" y="51"/>
                </a:cubicBezTo>
                <a:cubicBezTo>
                  <a:pt x="0" y="45"/>
                  <a:pt x="1" y="38"/>
                  <a:pt x="6" y="34"/>
                </a:cubicBezTo>
                <a:cubicBezTo>
                  <a:pt x="6" y="34"/>
                  <a:pt x="6" y="34"/>
                  <a:pt x="6" y="34"/>
                </a:cubicBezTo>
                <a:cubicBezTo>
                  <a:pt x="12" y="30"/>
                  <a:pt x="19" y="31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45" y="66"/>
                  <a:pt x="45" y="66"/>
                  <a:pt x="45" y="66"/>
                </a:cubicBezTo>
                <a:cubicBezTo>
                  <a:pt x="89" y="7"/>
                  <a:pt x="89" y="7"/>
                  <a:pt x="89" y="7"/>
                </a:cubicBezTo>
                <a:cubicBezTo>
                  <a:pt x="93" y="1"/>
                  <a:pt x="100" y="0"/>
                  <a:pt x="106" y="4"/>
                </a:cubicBezTo>
                <a:cubicBezTo>
                  <a:pt x="106" y="4"/>
                  <a:pt x="106" y="4"/>
                  <a:pt x="106" y="4"/>
                </a:cubicBezTo>
                <a:cubicBezTo>
                  <a:pt x="111" y="8"/>
                  <a:pt x="112" y="16"/>
                  <a:pt x="108" y="21"/>
                </a:cubicBezTo>
                <a:cubicBezTo>
                  <a:pt x="108" y="21"/>
                  <a:pt x="108" y="21"/>
                  <a:pt x="108" y="21"/>
                </a:cubicBezTo>
                <a:cubicBezTo>
                  <a:pt x="55" y="93"/>
                  <a:pt x="55" y="93"/>
                  <a:pt x="55" y="93"/>
                </a:cubicBezTo>
                <a:cubicBezTo>
                  <a:pt x="52" y="96"/>
                  <a:pt x="49" y="98"/>
                  <a:pt x="45" y="98"/>
                </a:cubicBezTo>
                <a:cubicBezTo>
                  <a:pt x="45" y="98"/>
                  <a:pt x="45" y="98"/>
                  <a:pt x="45" y="98"/>
                </a:cubicBezTo>
                <a:cubicBezTo>
                  <a:pt x="41" y="98"/>
                  <a:pt x="38" y="96"/>
                  <a:pt x="35" y="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101" name="Freeform 208"/>
          <p:cNvSpPr>
            <a:spLocks/>
          </p:cNvSpPr>
          <p:nvPr/>
        </p:nvSpPr>
        <p:spPr bwMode="auto">
          <a:xfrm>
            <a:off x="5881016" y="4048520"/>
            <a:ext cx="204122" cy="178607"/>
          </a:xfrm>
          <a:custGeom>
            <a:avLst/>
            <a:gdLst>
              <a:gd name="T0" fmla="*/ 35 w 112"/>
              <a:gd name="T1" fmla="*/ 93 h 98"/>
              <a:gd name="T2" fmla="*/ 4 w 112"/>
              <a:gd name="T3" fmla="*/ 51 h 98"/>
              <a:gd name="T4" fmla="*/ 6 w 112"/>
              <a:gd name="T5" fmla="*/ 34 h 98"/>
              <a:gd name="T6" fmla="*/ 6 w 112"/>
              <a:gd name="T7" fmla="*/ 34 h 98"/>
              <a:gd name="T8" fmla="*/ 23 w 112"/>
              <a:gd name="T9" fmla="*/ 36 h 98"/>
              <a:gd name="T10" fmla="*/ 23 w 112"/>
              <a:gd name="T11" fmla="*/ 36 h 98"/>
              <a:gd name="T12" fmla="*/ 45 w 112"/>
              <a:gd name="T13" fmla="*/ 66 h 98"/>
              <a:gd name="T14" fmla="*/ 89 w 112"/>
              <a:gd name="T15" fmla="*/ 7 h 98"/>
              <a:gd name="T16" fmla="*/ 106 w 112"/>
              <a:gd name="T17" fmla="*/ 4 h 98"/>
              <a:gd name="T18" fmla="*/ 106 w 112"/>
              <a:gd name="T19" fmla="*/ 4 h 98"/>
              <a:gd name="T20" fmla="*/ 108 w 112"/>
              <a:gd name="T21" fmla="*/ 21 h 98"/>
              <a:gd name="T22" fmla="*/ 108 w 112"/>
              <a:gd name="T23" fmla="*/ 21 h 98"/>
              <a:gd name="T24" fmla="*/ 55 w 112"/>
              <a:gd name="T25" fmla="*/ 93 h 98"/>
              <a:gd name="T26" fmla="*/ 45 w 112"/>
              <a:gd name="T27" fmla="*/ 98 h 98"/>
              <a:gd name="T28" fmla="*/ 45 w 112"/>
              <a:gd name="T29" fmla="*/ 98 h 98"/>
              <a:gd name="T30" fmla="*/ 35 w 112"/>
              <a:gd name="T31" fmla="*/ 9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2" h="98">
                <a:moveTo>
                  <a:pt x="35" y="93"/>
                </a:moveTo>
                <a:cubicBezTo>
                  <a:pt x="4" y="51"/>
                  <a:pt x="4" y="51"/>
                  <a:pt x="4" y="51"/>
                </a:cubicBezTo>
                <a:cubicBezTo>
                  <a:pt x="0" y="45"/>
                  <a:pt x="1" y="38"/>
                  <a:pt x="6" y="34"/>
                </a:cubicBezTo>
                <a:cubicBezTo>
                  <a:pt x="6" y="34"/>
                  <a:pt x="6" y="34"/>
                  <a:pt x="6" y="34"/>
                </a:cubicBezTo>
                <a:cubicBezTo>
                  <a:pt x="12" y="30"/>
                  <a:pt x="19" y="31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45" y="66"/>
                  <a:pt x="45" y="66"/>
                  <a:pt x="45" y="66"/>
                </a:cubicBezTo>
                <a:cubicBezTo>
                  <a:pt x="89" y="7"/>
                  <a:pt x="89" y="7"/>
                  <a:pt x="89" y="7"/>
                </a:cubicBezTo>
                <a:cubicBezTo>
                  <a:pt x="93" y="1"/>
                  <a:pt x="100" y="0"/>
                  <a:pt x="106" y="4"/>
                </a:cubicBezTo>
                <a:cubicBezTo>
                  <a:pt x="106" y="4"/>
                  <a:pt x="106" y="4"/>
                  <a:pt x="106" y="4"/>
                </a:cubicBezTo>
                <a:cubicBezTo>
                  <a:pt x="111" y="8"/>
                  <a:pt x="112" y="16"/>
                  <a:pt x="108" y="21"/>
                </a:cubicBezTo>
                <a:cubicBezTo>
                  <a:pt x="108" y="21"/>
                  <a:pt x="108" y="21"/>
                  <a:pt x="108" y="21"/>
                </a:cubicBezTo>
                <a:cubicBezTo>
                  <a:pt x="55" y="93"/>
                  <a:pt x="55" y="93"/>
                  <a:pt x="55" y="93"/>
                </a:cubicBezTo>
                <a:cubicBezTo>
                  <a:pt x="52" y="96"/>
                  <a:pt x="49" y="98"/>
                  <a:pt x="45" y="98"/>
                </a:cubicBezTo>
                <a:cubicBezTo>
                  <a:pt x="45" y="98"/>
                  <a:pt x="45" y="98"/>
                  <a:pt x="45" y="98"/>
                </a:cubicBezTo>
                <a:cubicBezTo>
                  <a:pt x="41" y="98"/>
                  <a:pt x="38" y="96"/>
                  <a:pt x="35" y="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cxnSp>
        <p:nvCxnSpPr>
          <p:cNvPr id="6" name="Conector reto 5"/>
          <p:cNvCxnSpPr/>
          <p:nvPr/>
        </p:nvCxnSpPr>
        <p:spPr>
          <a:xfrm>
            <a:off x="2021287" y="1707654"/>
            <a:ext cx="0" cy="2736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2630167" y="1707654"/>
            <a:ext cx="0" cy="2736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3239047" y="1707654"/>
            <a:ext cx="0" cy="2736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>
            <a:off x="3847927" y="1707654"/>
            <a:ext cx="0" cy="2736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/>
          <p:cNvCxnSpPr/>
          <p:nvPr/>
        </p:nvCxnSpPr>
        <p:spPr>
          <a:xfrm>
            <a:off x="4398445" y="1707654"/>
            <a:ext cx="0" cy="2736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/>
          <p:cNvCxnSpPr/>
          <p:nvPr/>
        </p:nvCxnSpPr>
        <p:spPr>
          <a:xfrm>
            <a:off x="4948963" y="1707654"/>
            <a:ext cx="0" cy="2736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/>
          <p:cNvCxnSpPr/>
          <p:nvPr/>
        </p:nvCxnSpPr>
        <p:spPr>
          <a:xfrm>
            <a:off x="5652120" y="1707654"/>
            <a:ext cx="0" cy="2736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aixaDeTexto 102"/>
          <p:cNvSpPr txBox="1"/>
          <p:nvPr/>
        </p:nvSpPr>
        <p:spPr>
          <a:xfrm>
            <a:off x="130889" y="1131590"/>
            <a:ext cx="6152804" cy="4770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50" b="1" dirty="0" smtClean="0">
                <a:solidFill>
                  <a:schemeClr val="bg1"/>
                </a:solidFill>
                <a:latin typeface="+mn-lt"/>
              </a:rPr>
              <a:t>A avaliação de risco inerente permite elencar uma série de ações que fazem sentido somente para dados níveis de criticidade</a:t>
            </a:r>
            <a:endParaRPr lang="pt-BR" sz="125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9" name="CaixaDeTexto 88"/>
          <p:cNvSpPr txBox="1"/>
          <p:nvPr/>
        </p:nvSpPr>
        <p:spPr>
          <a:xfrm>
            <a:off x="784834" y="1826291"/>
            <a:ext cx="708542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050" b="1" dirty="0" smtClean="0">
                <a:solidFill>
                  <a:srgbClr val="273457"/>
                </a:solidFill>
                <a:latin typeface="+mn-lt"/>
              </a:rPr>
              <a:t>Ações</a:t>
            </a:r>
            <a:endParaRPr lang="pt-BR" sz="1050" b="1" dirty="0">
              <a:solidFill>
                <a:srgbClr val="273457"/>
              </a:solidFill>
              <a:latin typeface="+mn-lt"/>
            </a:endParaRPr>
          </a:p>
        </p:txBody>
      </p:sp>
      <p:sp>
        <p:nvSpPr>
          <p:cNvPr id="99" name="CaixaDeTexto 98"/>
          <p:cNvSpPr txBox="1"/>
          <p:nvPr/>
        </p:nvSpPr>
        <p:spPr>
          <a:xfrm>
            <a:off x="24692" y="1975485"/>
            <a:ext cx="108162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050" b="1" dirty="0" smtClean="0">
                <a:solidFill>
                  <a:srgbClr val="273457"/>
                </a:solidFill>
                <a:latin typeface="+mn-lt"/>
              </a:rPr>
              <a:t>Níveis de risco</a:t>
            </a:r>
            <a:endParaRPr lang="pt-BR" sz="1050" b="1" dirty="0">
              <a:solidFill>
                <a:srgbClr val="273457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651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289780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8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6"/>
          <a:srcRect t="13185" r="52661"/>
          <a:stretch/>
        </p:blipFill>
        <p:spPr>
          <a:xfrm>
            <a:off x="4623721" y="1311749"/>
            <a:ext cx="2861575" cy="2353382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1445" y="2559847"/>
            <a:ext cx="2473980" cy="1946104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95" name="CaixaDeTexto 94"/>
          <p:cNvSpPr txBox="1"/>
          <p:nvPr/>
        </p:nvSpPr>
        <p:spPr>
          <a:xfrm>
            <a:off x="102118" y="1163872"/>
            <a:ext cx="4170435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+mn-lt"/>
              </a:rPr>
              <a:t>Cada nível de criticidade gera um questionário de maturidade adequado ao nível de serviço do terceiro</a:t>
            </a:r>
            <a:endParaRPr lang="pt-BR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 © Beijaflore | </a:t>
            </a:r>
            <a:fld id="{F4FEB08F-923E-484A-9FC5-0AA7BDA29BD6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383931" y="141480"/>
            <a:ext cx="8364533" cy="64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0" kern="1200" baseline="0">
                <a:solidFill>
                  <a:srgbClr val="273457"/>
                </a:solidFill>
                <a:latin typeface="Franklin Gothic Medium" panose="020B0603020102020204" pitchFamily="34" charset="0"/>
                <a:ea typeface="+mj-ea"/>
                <a:cs typeface="Browallia New" panose="020B0604020202020204" pitchFamily="34" charset="-34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BR" dirty="0" smtClean="0"/>
              <a:t>Avaliação de Risco</a:t>
            </a:r>
            <a:br>
              <a:rPr lang="pt-BR" dirty="0" smtClean="0"/>
            </a:br>
            <a:r>
              <a:rPr lang="pt-BR" sz="1600" dirty="0" smtClean="0">
                <a:solidFill>
                  <a:schemeClr val="accent4"/>
                </a:solidFill>
              </a:rPr>
              <a:t>Classificação de risco em níveis de criticidade (2/2)</a:t>
            </a:r>
            <a:endParaRPr lang="pt-BR" sz="1600" dirty="0">
              <a:solidFill>
                <a:schemeClr val="accent4"/>
              </a:solidFill>
            </a:endParaRPr>
          </a:p>
        </p:txBody>
      </p:sp>
      <p:sp>
        <p:nvSpPr>
          <p:cNvPr id="20" name="Espace réservé du pied de page 2">
            <a:extLst>
              <a:ext uri="{FF2B5EF4-FFF2-40B4-BE49-F238E27FC236}">
                <a16:creationId xmlns:a16="http://schemas.microsoft.com/office/drawing/2014/main" id="{DB72B67D-5D9F-40C6-A9A5-612B063F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931" y="4767264"/>
            <a:ext cx="4254012" cy="273844"/>
          </a:xfrm>
          <a:prstGeom prst="rect">
            <a:avLst/>
          </a:prstGeom>
        </p:spPr>
        <p:txBody>
          <a:bodyPr/>
          <a:lstStyle/>
          <a:p>
            <a:r>
              <a:rPr lang="fr-FR" dirty="0" smtClean="0">
                <a:solidFill>
                  <a:prstClr val="white"/>
                </a:solidFill>
              </a:rPr>
              <a:t>2020 </a:t>
            </a:r>
            <a:r>
              <a:rPr lang="fr-FR" dirty="0">
                <a:solidFill>
                  <a:prstClr val="white"/>
                </a:solidFill>
              </a:rPr>
              <a:t>| Beijaflore Brasil | Confidencial</a:t>
            </a:r>
          </a:p>
        </p:txBody>
      </p:sp>
      <p:sp>
        <p:nvSpPr>
          <p:cNvPr id="37" name="Retângulo Arredondado 36"/>
          <p:cNvSpPr/>
          <p:nvPr/>
        </p:nvSpPr>
        <p:spPr>
          <a:xfrm>
            <a:off x="1974627" y="2078192"/>
            <a:ext cx="1043985" cy="1834165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/>
          </a:p>
        </p:txBody>
      </p:sp>
      <p:sp>
        <p:nvSpPr>
          <p:cNvPr id="39" name="Retângulo 38"/>
          <p:cNvSpPr/>
          <p:nvPr/>
        </p:nvSpPr>
        <p:spPr>
          <a:xfrm>
            <a:off x="2757960" y="2218315"/>
            <a:ext cx="554353" cy="1509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/>
          </a:p>
        </p:txBody>
      </p:sp>
      <p:sp>
        <p:nvSpPr>
          <p:cNvPr id="7" name="Seta Entalhada para a Direita 6"/>
          <p:cNvSpPr/>
          <p:nvPr/>
        </p:nvSpPr>
        <p:spPr>
          <a:xfrm>
            <a:off x="2964102" y="3513443"/>
            <a:ext cx="1607898" cy="412236"/>
          </a:xfrm>
          <a:prstGeom prst="notched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/>
          </a:p>
        </p:txBody>
      </p:sp>
      <p:sp>
        <p:nvSpPr>
          <p:cNvPr id="24" name="Seta Entalhada para a Direita 23"/>
          <p:cNvSpPr/>
          <p:nvPr/>
        </p:nvSpPr>
        <p:spPr>
          <a:xfrm>
            <a:off x="2964102" y="3032619"/>
            <a:ext cx="1355829" cy="412236"/>
          </a:xfrm>
          <a:prstGeom prst="notchedRightArrow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rgbClr val="273457"/>
              </a:solidFill>
            </a:endParaRPr>
          </a:p>
        </p:txBody>
      </p:sp>
      <p:sp>
        <p:nvSpPr>
          <p:cNvPr id="25" name="Seta Entalhada para a Direita 24"/>
          <p:cNvSpPr/>
          <p:nvPr/>
        </p:nvSpPr>
        <p:spPr>
          <a:xfrm>
            <a:off x="2964102" y="2555405"/>
            <a:ext cx="1137309" cy="412236"/>
          </a:xfrm>
          <a:prstGeom prst="notchedRightArrow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rgbClr val="273457"/>
              </a:solidFill>
            </a:endParaRPr>
          </a:p>
        </p:txBody>
      </p:sp>
      <p:sp>
        <p:nvSpPr>
          <p:cNvPr id="26" name="Seta Entalhada para a Direita 25"/>
          <p:cNvSpPr/>
          <p:nvPr/>
        </p:nvSpPr>
        <p:spPr>
          <a:xfrm>
            <a:off x="2964102" y="2078192"/>
            <a:ext cx="918791" cy="412236"/>
          </a:xfrm>
          <a:prstGeom prst="notchedRightArrow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/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2718919" y="2078192"/>
            <a:ext cx="412236" cy="412236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Elipse 26"/>
          <p:cNvSpPr>
            <a:spLocks noChangeAspect="1"/>
          </p:cNvSpPr>
          <p:nvPr/>
        </p:nvSpPr>
        <p:spPr>
          <a:xfrm>
            <a:off x="2718919" y="2549918"/>
            <a:ext cx="412236" cy="412236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Elipse 27"/>
          <p:cNvSpPr>
            <a:spLocks noChangeAspect="1"/>
          </p:cNvSpPr>
          <p:nvPr/>
        </p:nvSpPr>
        <p:spPr>
          <a:xfrm>
            <a:off x="2718919" y="3034989"/>
            <a:ext cx="412236" cy="412236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pt-BR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Elipse 28"/>
          <p:cNvSpPr>
            <a:spLocks noChangeAspect="1"/>
          </p:cNvSpPr>
          <p:nvPr/>
        </p:nvSpPr>
        <p:spPr>
          <a:xfrm>
            <a:off x="2718919" y="3513443"/>
            <a:ext cx="412236" cy="412236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1988410" y="2187390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 smtClean="0">
                <a:solidFill>
                  <a:srgbClr val="273457"/>
                </a:solidFill>
                <a:latin typeface="+mn-lt"/>
              </a:rPr>
              <a:t>Pouco crítico</a:t>
            </a:r>
            <a:endParaRPr lang="pt-BR" sz="900" b="1" dirty="0">
              <a:solidFill>
                <a:srgbClr val="273457"/>
              </a:solidFill>
              <a:latin typeface="+mn-lt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1974626" y="2659116"/>
            <a:ext cx="692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 smtClean="0">
                <a:solidFill>
                  <a:srgbClr val="273457"/>
                </a:solidFill>
                <a:latin typeface="+mn-lt"/>
              </a:rPr>
              <a:t>Moderado</a:t>
            </a:r>
            <a:endParaRPr lang="pt-BR" sz="900" b="1" dirty="0">
              <a:solidFill>
                <a:srgbClr val="273457"/>
              </a:solidFill>
              <a:latin typeface="+mn-lt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1978998" y="3144187"/>
            <a:ext cx="5132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 smtClean="0">
                <a:solidFill>
                  <a:srgbClr val="273457"/>
                </a:solidFill>
                <a:latin typeface="+mn-lt"/>
              </a:rPr>
              <a:t>Severo</a:t>
            </a:r>
            <a:endParaRPr lang="pt-BR" sz="900" b="1" dirty="0">
              <a:solidFill>
                <a:srgbClr val="273457"/>
              </a:solidFill>
              <a:latin typeface="+mn-lt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1974626" y="3616661"/>
            <a:ext cx="4956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 smtClean="0">
                <a:solidFill>
                  <a:srgbClr val="273457"/>
                </a:solidFill>
                <a:latin typeface="+mn-lt"/>
              </a:rPr>
              <a:t>Crítico</a:t>
            </a:r>
            <a:endParaRPr lang="pt-BR" sz="900" b="1" dirty="0">
              <a:solidFill>
                <a:srgbClr val="273457"/>
              </a:solidFill>
              <a:latin typeface="+mn-lt"/>
            </a:endParaRPr>
          </a:p>
        </p:txBody>
      </p:sp>
      <p:grpSp>
        <p:nvGrpSpPr>
          <p:cNvPr id="3" name="Agrupar 2"/>
          <p:cNvGrpSpPr>
            <a:grpSpLocks noChangeAspect="1"/>
          </p:cNvGrpSpPr>
          <p:nvPr/>
        </p:nvGrpSpPr>
        <p:grpSpPr>
          <a:xfrm>
            <a:off x="7682950" y="1851670"/>
            <a:ext cx="1296144" cy="1621365"/>
            <a:chOff x="6308176" y="1610646"/>
            <a:chExt cx="1189440" cy="1487887"/>
          </a:xfrm>
        </p:grpSpPr>
        <p:sp>
          <p:nvSpPr>
            <p:cNvPr id="49" name="Oval 39"/>
            <p:cNvSpPr>
              <a:spLocks noChangeAspect="1"/>
            </p:cNvSpPr>
            <p:nvPr/>
          </p:nvSpPr>
          <p:spPr>
            <a:xfrm>
              <a:off x="6449052" y="1610646"/>
              <a:ext cx="907688" cy="9076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Connecteur droit 17"/>
            <p:cNvCxnSpPr/>
            <p:nvPr/>
          </p:nvCxnSpPr>
          <p:spPr>
            <a:xfrm>
              <a:off x="6308176" y="2643758"/>
              <a:ext cx="1189440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aixaDeTexto 51"/>
            <p:cNvSpPr txBox="1"/>
            <p:nvPr/>
          </p:nvSpPr>
          <p:spPr>
            <a:xfrm>
              <a:off x="6308176" y="2646630"/>
              <a:ext cx="1189440" cy="451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300" b="1" dirty="0" smtClean="0">
                  <a:solidFill>
                    <a:schemeClr val="accent2"/>
                  </a:solidFill>
                  <a:latin typeface="+mn-lt"/>
                </a:rPr>
                <a:t>Questionário de Fornecedores</a:t>
              </a:r>
              <a:endParaRPr lang="pt-BR" sz="1300" b="1" dirty="0">
                <a:solidFill>
                  <a:schemeClr val="accent2"/>
                </a:solidFill>
                <a:latin typeface="+mn-lt"/>
              </a:endParaRPr>
            </a:p>
          </p:txBody>
        </p:sp>
        <p:grpSp>
          <p:nvGrpSpPr>
            <p:cNvPr id="53" name="Agrupar 52"/>
            <p:cNvGrpSpPr>
              <a:grpSpLocks noChangeAspect="1"/>
            </p:cNvGrpSpPr>
            <p:nvPr/>
          </p:nvGrpSpPr>
          <p:grpSpPr>
            <a:xfrm>
              <a:off x="6818174" y="1649162"/>
              <a:ext cx="169444" cy="170647"/>
              <a:chOff x="9376099" y="3921119"/>
              <a:chExt cx="671513" cy="67627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4" name="Freeform 338"/>
              <p:cNvSpPr>
                <a:spLocks/>
              </p:cNvSpPr>
              <p:nvPr/>
            </p:nvSpPr>
            <p:spPr bwMode="auto">
              <a:xfrm>
                <a:off x="9376099" y="3921119"/>
                <a:ext cx="671513" cy="676275"/>
              </a:xfrm>
              <a:custGeom>
                <a:avLst/>
                <a:gdLst>
                  <a:gd name="T0" fmla="*/ 191 w 191"/>
                  <a:gd name="T1" fmla="*/ 178 h 192"/>
                  <a:gd name="T2" fmla="*/ 177 w 191"/>
                  <a:gd name="T3" fmla="*/ 192 h 192"/>
                  <a:gd name="T4" fmla="*/ 14 w 191"/>
                  <a:gd name="T5" fmla="*/ 192 h 192"/>
                  <a:gd name="T6" fmla="*/ 0 w 191"/>
                  <a:gd name="T7" fmla="*/ 178 h 192"/>
                  <a:gd name="T8" fmla="*/ 0 w 191"/>
                  <a:gd name="T9" fmla="*/ 14 h 192"/>
                  <a:gd name="T10" fmla="*/ 14 w 191"/>
                  <a:gd name="T11" fmla="*/ 0 h 192"/>
                  <a:gd name="T12" fmla="*/ 177 w 191"/>
                  <a:gd name="T13" fmla="*/ 0 h 192"/>
                  <a:gd name="T14" fmla="*/ 191 w 191"/>
                  <a:gd name="T15" fmla="*/ 14 h 192"/>
                  <a:gd name="T16" fmla="*/ 191 w 191"/>
                  <a:gd name="T17" fmla="*/ 178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1" h="192">
                    <a:moveTo>
                      <a:pt x="191" y="178"/>
                    </a:moveTo>
                    <a:cubicBezTo>
                      <a:pt x="191" y="186"/>
                      <a:pt x="185" y="192"/>
                      <a:pt x="177" y="192"/>
                    </a:cubicBezTo>
                    <a:cubicBezTo>
                      <a:pt x="14" y="192"/>
                      <a:pt x="14" y="192"/>
                      <a:pt x="14" y="192"/>
                    </a:cubicBezTo>
                    <a:cubicBezTo>
                      <a:pt x="7" y="192"/>
                      <a:pt x="0" y="186"/>
                      <a:pt x="0" y="17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77" y="0"/>
                      <a:pt x="177" y="0"/>
                      <a:pt x="177" y="0"/>
                    </a:cubicBezTo>
                    <a:cubicBezTo>
                      <a:pt x="185" y="0"/>
                      <a:pt x="191" y="6"/>
                      <a:pt x="191" y="14"/>
                    </a:cubicBezTo>
                    <a:lnTo>
                      <a:pt x="191" y="178"/>
                    </a:lnTo>
                    <a:close/>
                  </a:path>
                </a:pathLst>
              </a:custGeom>
              <a:solidFill>
                <a:srgbClr val="A0B9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300"/>
              </a:p>
            </p:txBody>
          </p:sp>
          <p:sp>
            <p:nvSpPr>
              <p:cNvPr id="55" name="Freeform 335"/>
              <p:cNvSpPr>
                <a:spLocks/>
              </p:cNvSpPr>
              <p:nvPr/>
            </p:nvSpPr>
            <p:spPr bwMode="auto">
              <a:xfrm>
                <a:off x="9377687" y="4203698"/>
                <a:ext cx="403225" cy="393700"/>
              </a:xfrm>
              <a:custGeom>
                <a:avLst/>
                <a:gdLst>
                  <a:gd name="T0" fmla="*/ 115 w 115"/>
                  <a:gd name="T1" fmla="*/ 0 h 112"/>
                  <a:gd name="T2" fmla="*/ 94 w 115"/>
                  <a:gd name="T3" fmla="*/ 33 h 112"/>
                  <a:gd name="T4" fmla="*/ 64 w 115"/>
                  <a:gd name="T5" fmla="*/ 41 h 112"/>
                  <a:gd name="T6" fmla="*/ 37 w 115"/>
                  <a:gd name="T7" fmla="*/ 25 h 112"/>
                  <a:gd name="T8" fmla="*/ 0 w 115"/>
                  <a:gd name="T9" fmla="*/ 61 h 112"/>
                  <a:gd name="T10" fmla="*/ 0 w 115"/>
                  <a:gd name="T11" fmla="*/ 98 h 112"/>
                  <a:gd name="T12" fmla="*/ 14 w 115"/>
                  <a:gd name="T13" fmla="*/ 112 h 112"/>
                  <a:gd name="T14" fmla="*/ 46 w 115"/>
                  <a:gd name="T15" fmla="*/ 112 h 112"/>
                  <a:gd name="T16" fmla="*/ 114 w 115"/>
                  <a:gd name="T17" fmla="*/ 31 h 112"/>
                  <a:gd name="T18" fmla="*/ 115 w 115"/>
                  <a:gd name="T19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112">
                    <a:moveTo>
                      <a:pt x="115" y="0"/>
                    </a:moveTo>
                    <a:cubicBezTo>
                      <a:pt x="94" y="33"/>
                      <a:pt x="94" y="33"/>
                      <a:pt x="94" y="33"/>
                    </a:cubicBezTo>
                    <a:cubicBezTo>
                      <a:pt x="64" y="41"/>
                      <a:pt x="64" y="41"/>
                      <a:pt x="64" y="41"/>
                    </a:cubicBezTo>
                    <a:cubicBezTo>
                      <a:pt x="64" y="41"/>
                      <a:pt x="45" y="30"/>
                      <a:pt x="37" y="25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6"/>
                      <a:pt x="6" y="112"/>
                      <a:pt x="14" y="112"/>
                    </a:cubicBezTo>
                    <a:cubicBezTo>
                      <a:pt x="46" y="112"/>
                      <a:pt x="46" y="112"/>
                      <a:pt x="46" y="112"/>
                    </a:cubicBezTo>
                    <a:cubicBezTo>
                      <a:pt x="114" y="31"/>
                      <a:pt x="114" y="31"/>
                      <a:pt x="114" y="31"/>
                    </a:cubicBez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8CA255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300"/>
              </a:p>
            </p:txBody>
          </p:sp>
          <p:sp>
            <p:nvSpPr>
              <p:cNvPr id="56" name="Freeform 336"/>
              <p:cNvSpPr>
                <a:spLocks/>
              </p:cNvSpPr>
              <p:nvPr/>
            </p:nvSpPr>
            <p:spPr bwMode="auto">
              <a:xfrm>
                <a:off x="9601525" y="4073523"/>
                <a:ext cx="292100" cy="258763"/>
              </a:xfrm>
              <a:custGeom>
                <a:avLst/>
                <a:gdLst>
                  <a:gd name="T0" fmla="*/ 28 w 83"/>
                  <a:gd name="T1" fmla="*/ 74 h 74"/>
                  <a:gd name="T2" fmla="*/ 83 w 83"/>
                  <a:gd name="T3" fmla="*/ 10 h 74"/>
                  <a:gd name="T4" fmla="*/ 66 w 83"/>
                  <a:gd name="T5" fmla="*/ 0 h 74"/>
                  <a:gd name="T6" fmla="*/ 0 w 83"/>
                  <a:gd name="T7" fmla="*/ 61 h 74"/>
                  <a:gd name="T8" fmla="*/ 28 w 83"/>
                  <a:gd name="T9" fmla="*/ 73 h 74"/>
                  <a:gd name="T10" fmla="*/ 28 w 83"/>
                  <a:gd name="T1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74">
                    <a:moveTo>
                      <a:pt x="28" y="74"/>
                    </a:moveTo>
                    <a:cubicBezTo>
                      <a:pt x="42" y="58"/>
                      <a:pt x="71" y="23"/>
                      <a:pt x="83" y="10"/>
                    </a:cubicBezTo>
                    <a:cubicBezTo>
                      <a:pt x="77" y="6"/>
                      <a:pt x="69" y="2"/>
                      <a:pt x="66" y="0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28" y="73"/>
                      <a:pt x="28" y="73"/>
                      <a:pt x="28" y="73"/>
                    </a:cubicBezTo>
                    <a:cubicBezTo>
                      <a:pt x="28" y="73"/>
                      <a:pt x="28" y="74"/>
                      <a:pt x="28" y="74"/>
                    </a:cubicBezTo>
                    <a:close/>
                  </a:path>
                </a:pathLst>
              </a:custGeom>
              <a:solidFill>
                <a:srgbClr val="8CA255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300"/>
              </a:p>
            </p:txBody>
          </p:sp>
          <p:sp>
            <p:nvSpPr>
              <p:cNvPr id="57" name="Freeform 337"/>
              <p:cNvSpPr>
                <a:spLocks/>
              </p:cNvSpPr>
              <p:nvPr/>
            </p:nvSpPr>
            <p:spPr bwMode="auto">
              <a:xfrm>
                <a:off x="9503100" y="4068761"/>
                <a:ext cx="419100" cy="384175"/>
              </a:xfrm>
              <a:custGeom>
                <a:avLst/>
                <a:gdLst>
                  <a:gd name="T0" fmla="*/ 117 w 119"/>
                  <a:gd name="T1" fmla="*/ 16 h 109"/>
                  <a:gd name="T2" fmla="*/ 99 w 119"/>
                  <a:gd name="T3" fmla="*/ 1 h 109"/>
                  <a:gd name="T4" fmla="*/ 93 w 119"/>
                  <a:gd name="T5" fmla="*/ 2 h 109"/>
                  <a:gd name="T6" fmla="*/ 43 w 119"/>
                  <a:gd name="T7" fmla="*/ 63 h 109"/>
                  <a:gd name="T8" fmla="*/ 23 w 119"/>
                  <a:gd name="T9" fmla="*/ 46 h 109"/>
                  <a:gd name="T10" fmla="*/ 17 w 119"/>
                  <a:gd name="T11" fmla="*/ 46 h 109"/>
                  <a:gd name="T12" fmla="*/ 1 w 119"/>
                  <a:gd name="T13" fmla="*/ 63 h 109"/>
                  <a:gd name="T14" fmla="*/ 2 w 119"/>
                  <a:gd name="T15" fmla="*/ 69 h 109"/>
                  <a:gd name="T16" fmla="*/ 43 w 119"/>
                  <a:gd name="T17" fmla="*/ 107 h 109"/>
                  <a:gd name="T18" fmla="*/ 49 w 119"/>
                  <a:gd name="T19" fmla="*/ 107 h 109"/>
                  <a:gd name="T20" fmla="*/ 64 w 119"/>
                  <a:gd name="T21" fmla="*/ 88 h 109"/>
                  <a:gd name="T22" fmla="*/ 64 w 119"/>
                  <a:gd name="T23" fmla="*/ 88 h 109"/>
                  <a:gd name="T24" fmla="*/ 118 w 119"/>
                  <a:gd name="T25" fmla="*/ 22 h 109"/>
                  <a:gd name="T26" fmla="*/ 117 w 119"/>
                  <a:gd name="T27" fmla="*/ 1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9" h="109">
                    <a:moveTo>
                      <a:pt x="117" y="16"/>
                    </a:moveTo>
                    <a:cubicBezTo>
                      <a:pt x="99" y="1"/>
                      <a:pt x="99" y="1"/>
                      <a:pt x="99" y="1"/>
                    </a:cubicBezTo>
                    <a:cubicBezTo>
                      <a:pt x="97" y="0"/>
                      <a:pt x="94" y="0"/>
                      <a:pt x="93" y="2"/>
                    </a:cubicBezTo>
                    <a:cubicBezTo>
                      <a:pt x="43" y="63"/>
                      <a:pt x="43" y="63"/>
                      <a:pt x="43" y="63"/>
                    </a:cubicBezTo>
                    <a:cubicBezTo>
                      <a:pt x="23" y="46"/>
                      <a:pt x="23" y="46"/>
                      <a:pt x="23" y="46"/>
                    </a:cubicBezTo>
                    <a:cubicBezTo>
                      <a:pt x="22" y="44"/>
                      <a:pt x="19" y="44"/>
                      <a:pt x="17" y="46"/>
                    </a:cubicBezTo>
                    <a:cubicBezTo>
                      <a:pt x="1" y="63"/>
                      <a:pt x="1" y="63"/>
                      <a:pt x="1" y="63"/>
                    </a:cubicBezTo>
                    <a:cubicBezTo>
                      <a:pt x="0" y="65"/>
                      <a:pt x="0" y="68"/>
                      <a:pt x="2" y="69"/>
                    </a:cubicBezTo>
                    <a:cubicBezTo>
                      <a:pt x="43" y="107"/>
                      <a:pt x="43" y="107"/>
                      <a:pt x="43" y="107"/>
                    </a:cubicBezTo>
                    <a:cubicBezTo>
                      <a:pt x="45" y="109"/>
                      <a:pt x="48" y="109"/>
                      <a:pt x="49" y="107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118" y="22"/>
                      <a:pt x="118" y="22"/>
                      <a:pt x="118" y="22"/>
                    </a:cubicBezTo>
                    <a:cubicBezTo>
                      <a:pt x="119" y="20"/>
                      <a:pt x="119" y="17"/>
                      <a:pt x="117" y="16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300"/>
              </a:p>
            </p:txBody>
          </p:sp>
        </p:grpSp>
        <p:sp>
          <p:nvSpPr>
            <p:cNvPr id="58" name="Freeform 338"/>
            <p:cNvSpPr>
              <a:spLocks noChangeAspect="1"/>
            </p:cNvSpPr>
            <p:nvPr/>
          </p:nvSpPr>
          <p:spPr bwMode="auto">
            <a:xfrm>
              <a:off x="6818173" y="1851670"/>
              <a:ext cx="169445" cy="170646"/>
            </a:xfrm>
            <a:custGeom>
              <a:avLst/>
              <a:gdLst>
                <a:gd name="T0" fmla="*/ 191 w 191"/>
                <a:gd name="T1" fmla="*/ 178 h 192"/>
                <a:gd name="T2" fmla="*/ 177 w 191"/>
                <a:gd name="T3" fmla="*/ 192 h 192"/>
                <a:gd name="T4" fmla="*/ 14 w 191"/>
                <a:gd name="T5" fmla="*/ 192 h 192"/>
                <a:gd name="T6" fmla="*/ 0 w 191"/>
                <a:gd name="T7" fmla="*/ 178 h 192"/>
                <a:gd name="T8" fmla="*/ 0 w 191"/>
                <a:gd name="T9" fmla="*/ 14 h 192"/>
                <a:gd name="T10" fmla="*/ 14 w 191"/>
                <a:gd name="T11" fmla="*/ 0 h 192"/>
                <a:gd name="T12" fmla="*/ 177 w 191"/>
                <a:gd name="T13" fmla="*/ 0 h 192"/>
                <a:gd name="T14" fmla="*/ 191 w 191"/>
                <a:gd name="T15" fmla="*/ 14 h 192"/>
                <a:gd name="T16" fmla="*/ 191 w 191"/>
                <a:gd name="T17" fmla="*/ 17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2">
                  <a:moveTo>
                    <a:pt x="191" y="178"/>
                  </a:moveTo>
                  <a:cubicBezTo>
                    <a:pt x="191" y="186"/>
                    <a:pt x="185" y="192"/>
                    <a:pt x="177" y="192"/>
                  </a:cubicBezTo>
                  <a:cubicBezTo>
                    <a:pt x="14" y="192"/>
                    <a:pt x="14" y="192"/>
                    <a:pt x="14" y="192"/>
                  </a:cubicBezTo>
                  <a:cubicBezTo>
                    <a:pt x="7" y="192"/>
                    <a:pt x="0" y="186"/>
                    <a:pt x="0" y="17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85" y="0"/>
                    <a:pt x="191" y="6"/>
                    <a:pt x="191" y="14"/>
                  </a:cubicBezTo>
                  <a:lnTo>
                    <a:pt x="191" y="17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300"/>
            </a:p>
          </p:txBody>
        </p:sp>
        <p:grpSp>
          <p:nvGrpSpPr>
            <p:cNvPr id="59" name="Agrupar 58"/>
            <p:cNvGrpSpPr>
              <a:grpSpLocks noChangeAspect="1"/>
            </p:cNvGrpSpPr>
            <p:nvPr/>
          </p:nvGrpSpPr>
          <p:grpSpPr>
            <a:xfrm>
              <a:off x="6818174" y="2048621"/>
              <a:ext cx="169444" cy="170647"/>
              <a:chOff x="9376099" y="3921119"/>
              <a:chExt cx="671513" cy="67627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0" name="Freeform 338"/>
              <p:cNvSpPr>
                <a:spLocks/>
              </p:cNvSpPr>
              <p:nvPr/>
            </p:nvSpPr>
            <p:spPr bwMode="auto">
              <a:xfrm>
                <a:off x="9376099" y="3921119"/>
                <a:ext cx="671513" cy="676275"/>
              </a:xfrm>
              <a:custGeom>
                <a:avLst/>
                <a:gdLst>
                  <a:gd name="T0" fmla="*/ 191 w 191"/>
                  <a:gd name="T1" fmla="*/ 178 h 192"/>
                  <a:gd name="T2" fmla="*/ 177 w 191"/>
                  <a:gd name="T3" fmla="*/ 192 h 192"/>
                  <a:gd name="T4" fmla="*/ 14 w 191"/>
                  <a:gd name="T5" fmla="*/ 192 h 192"/>
                  <a:gd name="T6" fmla="*/ 0 w 191"/>
                  <a:gd name="T7" fmla="*/ 178 h 192"/>
                  <a:gd name="T8" fmla="*/ 0 w 191"/>
                  <a:gd name="T9" fmla="*/ 14 h 192"/>
                  <a:gd name="T10" fmla="*/ 14 w 191"/>
                  <a:gd name="T11" fmla="*/ 0 h 192"/>
                  <a:gd name="T12" fmla="*/ 177 w 191"/>
                  <a:gd name="T13" fmla="*/ 0 h 192"/>
                  <a:gd name="T14" fmla="*/ 191 w 191"/>
                  <a:gd name="T15" fmla="*/ 14 h 192"/>
                  <a:gd name="T16" fmla="*/ 191 w 191"/>
                  <a:gd name="T17" fmla="*/ 178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1" h="192">
                    <a:moveTo>
                      <a:pt x="191" y="178"/>
                    </a:moveTo>
                    <a:cubicBezTo>
                      <a:pt x="191" y="186"/>
                      <a:pt x="185" y="192"/>
                      <a:pt x="177" y="192"/>
                    </a:cubicBezTo>
                    <a:cubicBezTo>
                      <a:pt x="14" y="192"/>
                      <a:pt x="14" y="192"/>
                      <a:pt x="14" y="192"/>
                    </a:cubicBezTo>
                    <a:cubicBezTo>
                      <a:pt x="7" y="192"/>
                      <a:pt x="0" y="186"/>
                      <a:pt x="0" y="17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77" y="0"/>
                      <a:pt x="177" y="0"/>
                      <a:pt x="177" y="0"/>
                    </a:cubicBezTo>
                    <a:cubicBezTo>
                      <a:pt x="185" y="0"/>
                      <a:pt x="191" y="6"/>
                      <a:pt x="191" y="14"/>
                    </a:cubicBezTo>
                    <a:lnTo>
                      <a:pt x="191" y="178"/>
                    </a:lnTo>
                    <a:close/>
                  </a:path>
                </a:pathLst>
              </a:custGeom>
              <a:solidFill>
                <a:srgbClr val="A0B9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300"/>
              </a:p>
            </p:txBody>
          </p:sp>
          <p:sp>
            <p:nvSpPr>
              <p:cNvPr id="61" name="Freeform 335"/>
              <p:cNvSpPr>
                <a:spLocks/>
              </p:cNvSpPr>
              <p:nvPr/>
            </p:nvSpPr>
            <p:spPr bwMode="auto">
              <a:xfrm>
                <a:off x="9377687" y="4203698"/>
                <a:ext cx="403225" cy="393700"/>
              </a:xfrm>
              <a:custGeom>
                <a:avLst/>
                <a:gdLst>
                  <a:gd name="T0" fmla="*/ 115 w 115"/>
                  <a:gd name="T1" fmla="*/ 0 h 112"/>
                  <a:gd name="T2" fmla="*/ 94 w 115"/>
                  <a:gd name="T3" fmla="*/ 33 h 112"/>
                  <a:gd name="T4" fmla="*/ 64 w 115"/>
                  <a:gd name="T5" fmla="*/ 41 h 112"/>
                  <a:gd name="T6" fmla="*/ 37 w 115"/>
                  <a:gd name="T7" fmla="*/ 25 h 112"/>
                  <a:gd name="T8" fmla="*/ 0 w 115"/>
                  <a:gd name="T9" fmla="*/ 61 h 112"/>
                  <a:gd name="T10" fmla="*/ 0 w 115"/>
                  <a:gd name="T11" fmla="*/ 98 h 112"/>
                  <a:gd name="T12" fmla="*/ 14 w 115"/>
                  <a:gd name="T13" fmla="*/ 112 h 112"/>
                  <a:gd name="T14" fmla="*/ 46 w 115"/>
                  <a:gd name="T15" fmla="*/ 112 h 112"/>
                  <a:gd name="T16" fmla="*/ 114 w 115"/>
                  <a:gd name="T17" fmla="*/ 31 h 112"/>
                  <a:gd name="T18" fmla="*/ 115 w 115"/>
                  <a:gd name="T19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112">
                    <a:moveTo>
                      <a:pt x="115" y="0"/>
                    </a:moveTo>
                    <a:cubicBezTo>
                      <a:pt x="94" y="33"/>
                      <a:pt x="94" y="33"/>
                      <a:pt x="94" y="33"/>
                    </a:cubicBezTo>
                    <a:cubicBezTo>
                      <a:pt x="64" y="41"/>
                      <a:pt x="64" y="41"/>
                      <a:pt x="64" y="41"/>
                    </a:cubicBezTo>
                    <a:cubicBezTo>
                      <a:pt x="64" y="41"/>
                      <a:pt x="45" y="30"/>
                      <a:pt x="37" y="25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6"/>
                      <a:pt x="6" y="112"/>
                      <a:pt x="14" y="112"/>
                    </a:cubicBezTo>
                    <a:cubicBezTo>
                      <a:pt x="46" y="112"/>
                      <a:pt x="46" y="112"/>
                      <a:pt x="46" y="112"/>
                    </a:cubicBezTo>
                    <a:cubicBezTo>
                      <a:pt x="114" y="31"/>
                      <a:pt x="114" y="31"/>
                      <a:pt x="114" y="31"/>
                    </a:cubicBez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8CA255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300"/>
              </a:p>
            </p:txBody>
          </p:sp>
          <p:sp>
            <p:nvSpPr>
              <p:cNvPr id="62" name="Freeform 336"/>
              <p:cNvSpPr>
                <a:spLocks/>
              </p:cNvSpPr>
              <p:nvPr/>
            </p:nvSpPr>
            <p:spPr bwMode="auto">
              <a:xfrm>
                <a:off x="9601525" y="4073523"/>
                <a:ext cx="292100" cy="258763"/>
              </a:xfrm>
              <a:custGeom>
                <a:avLst/>
                <a:gdLst>
                  <a:gd name="T0" fmla="*/ 28 w 83"/>
                  <a:gd name="T1" fmla="*/ 74 h 74"/>
                  <a:gd name="T2" fmla="*/ 83 w 83"/>
                  <a:gd name="T3" fmla="*/ 10 h 74"/>
                  <a:gd name="T4" fmla="*/ 66 w 83"/>
                  <a:gd name="T5" fmla="*/ 0 h 74"/>
                  <a:gd name="T6" fmla="*/ 0 w 83"/>
                  <a:gd name="T7" fmla="*/ 61 h 74"/>
                  <a:gd name="T8" fmla="*/ 28 w 83"/>
                  <a:gd name="T9" fmla="*/ 73 h 74"/>
                  <a:gd name="T10" fmla="*/ 28 w 83"/>
                  <a:gd name="T1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74">
                    <a:moveTo>
                      <a:pt x="28" y="74"/>
                    </a:moveTo>
                    <a:cubicBezTo>
                      <a:pt x="42" y="58"/>
                      <a:pt x="71" y="23"/>
                      <a:pt x="83" y="10"/>
                    </a:cubicBezTo>
                    <a:cubicBezTo>
                      <a:pt x="77" y="6"/>
                      <a:pt x="69" y="2"/>
                      <a:pt x="66" y="0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28" y="73"/>
                      <a:pt x="28" y="73"/>
                      <a:pt x="28" y="73"/>
                    </a:cubicBezTo>
                    <a:cubicBezTo>
                      <a:pt x="28" y="73"/>
                      <a:pt x="28" y="74"/>
                      <a:pt x="28" y="74"/>
                    </a:cubicBezTo>
                    <a:close/>
                  </a:path>
                </a:pathLst>
              </a:custGeom>
              <a:solidFill>
                <a:srgbClr val="8CA255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300"/>
              </a:p>
            </p:txBody>
          </p:sp>
          <p:sp>
            <p:nvSpPr>
              <p:cNvPr id="63" name="Freeform 337"/>
              <p:cNvSpPr>
                <a:spLocks/>
              </p:cNvSpPr>
              <p:nvPr/>
            </p:nvSpPr>
            <p:spPr bwMode="auto">
              <a:xfrm>
                <a:off x="9503100" y="4068761"/>
                <a:ext cx="419100" cy="384175"/>
              </a:xfrm>
              <a:custGeom>
                <a:avLst/>
                <a:gdLst>
                  <a:gd name="T0" fmla="*/ 117 w 119"/>
                  <a:gd name="T1" fmla="*/ 16 h 109"/>
                  <a:gd name="T2" fmla="*/ 99 w 119"/>
                  <a:gd name="T3" fmla="*/ 1 h 109"/>
                  <a:gd name="T4" fmla="*/ 93 w 119"/>
                  <a:gd name="T5" fmla="*/ 2 h 109"/>
                  <a:gd name="T6" fmla="*/ 43 w 119"/>
                  <a:gd name="T7" fmla="*/ 63 h 109"/>
                  <a:gd name="T8" fmla="*/ 23 w 119"/>
                  <a:gd name="T9" fmla="*/ 46 h 109"/>
                  <a:gd name="T10" fmla="*/ 17 w 119"/>
                  <a:gd name="T11" fmla="*/ 46 h 109"/>
                  <a:gd name="T12" fmla="*/ 1 w 119"/>
                  <a:gd name="T13" fmla="*/ 63 h 109"/>
                  <a:gd name="T14" fmla="*/ 2 w 119"/>
                  <a:gd name="T15" fmla="*/ 69 h 109"/>
                  <a:gd name="T16" fmla="*/ 43 w 119"/>
                  <a:gd name="T17" fmla="*/ 107 h 109"/>
                  <a:gd name="T18" fmla="*/ 49 w 119"/>
                  <a:gd name="T19" fmla="*/ 107 h 109"/>
                  <a:gd name="T20" fmla="*/ 64 w 119"/>
                  <a:gd name="T21" fmla="*/ 88 h 109"/>
                  <a:gd name="T22" fmla="*/ 64 w 119"/>
                  <a:gd name="T23" fmla="*/ 88 h 109"/>
                  <a:gd name="T24" fmla="*/ 118 w 119"/>
                  <a:gd name="T25" fmla="*/ 22 h 109"/>
                  <a:gd name="T26" fmla="*/ 117 w 119"/>
                  <a:gd name="T27" fmla="*/ 1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9" h="109">
                    <a:moveTo>
                      <a:pt x="117" y="16"/>
                    </a:moveTo>
                    <a:cubicBezTo>
                      <a:pt x="99" y="1"/>
                      <a:pt x="99" y="1"/>
                      <a:pt x="99" y="1"/>
                    </a:cubicBezTo>
                    <a:cubicBezTo>
                      <a:pt x="97" y="0"/>
                      <a:pt x="94" y="0"/>
                      <a:pt x="93" y="2"/>
                    </a:cubicBezTo>
                    <a:cubicBezTo>
                      <a:pt x="43" y="63"/>
                      <a:pt x="43" y="63"/>
                      <a:pt x="43" y="63"/>
                    </a:cubicBezTo>
                    <a:cubicBezTo>
                      <a:pt x="23" y="46"/>
                      <a:pt x="23" y="46"/>
                      <a:pt x="23" y="46"/>
                    </a:cubicBezTo>
                    <a:cubicBezTo>
                      <a:pt x="22" y="44"/>
                      <a:pt x="19" y="44"/>
                      <a:pt x="17" y="46"/>
                    </a:cubicBezTo>
                    <a:cubicBezTo>
                      <a:pt x="1" y="63"/>
                      <a:pt x="1" y="63"/>
                      <a:pt x="1" y="63"/>
                    </a:cubicBezTo>
                    <a:cubicBezTo>
                      <a:pt x="0" y="65"/>
                      <a:pt x="0" y="68"/>
                      <a:pt x="2" y="69"/>
                    </a:cubicBezTo>
                    <a:cubicBezTo>
                      <a:pt x="43" y="107"/>
                      <a:pt x="43" y="107"/>
                      <a:pt x="43" y="107"/>
                    </a:cubicBezTo>
                    <a:cubicBezTo>
                      <a:pt x="45" y="109"/>
                      <a:pt x="48" y="109"/>
                      <a:pt x="49" y="107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118" y="22"/>
                      <a:pt x="118" y="22"/>
                      <a:pt x="118" y="22"/>
                    </a:cubicBezTo>
                    <a:cubicBezTo>
                      <a:pt x="119" y="20"/>
                      <a:pt x="119" y="17"/>
                      <a:pt x="117" y="16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300"/>
              </a:p>
            </p:txBody>
          </p:sp>
        </p:grpSp>
        <p:sp>
          <p:nvSpPr>
            <p:cNvPr id="64" name="Freeform 338"/>
            <p:cNvSpPr>
              <a:spLocks noChangeAspect="1"/>
            </p:cNvSpPr>
            <p:nvPr/>
          </p:nvSpPr>
          <p:spPr bwMode="auto">
            <a:xfrm>
              <a:off x="6818173" y="2251129"/>
              <a:ext cx="169445" cy="170646"/>
            </a:xfrm>
            <a:custGeom>
              <a:avLst/>
              <a:gdLst>
                <a:gd name="T0" fmla="*/ 191 w 191"/>
                <a:gd name="T1" fmla="*/ 178 h 192"/>
                <a:gd name="T2" fmla="*/ 177 w 191"/>
                <a:gd name="T3" fmla="*/ 192 h 192"/>
                <a:gd name="T4" fmla="*/ 14 w 191"/>
                <a:gd name="T5" fmla="*/ 192 h 192"/>
                <a:gd name="T6" fmla="*/ 0 w 191"/>
                <a:gd name="T7" fmla="*/ 178 h 192"/>
                <a:gd name="T8" fmla="*/ 0 w 191"/>
                <a:gd name="T9" fmla="*/ 14 h 192"/>
                <a:gd name="T10" fmla="*/ 14 w 191"/>
                <a:gd name="T11" fmla="*/ 0 h 192"/>
                <a:gd name="T12" fmla="*/ 177 w 191"/>
                <a:gd name="T13" fmla="*/ 0 h 192"/>
                <a:gd name="T14" fmla="*/ 191 w 191"/>
                <a:gd name="T15" fmla="*/ 14 h 192"/>
                <a:gd name="T16" fmla="*/ 191 w 191"/>
                <a:gd name="T17" fmla="*/ 17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2">
                  <a:moveTo>
                    <a:pt x="191" y="178"/>
                  </a:moveTo>
                  <a:cubicBezTo>
                    <a:pt x="191" y="186"/>
                    <a:pt x="185" y="192"/>
                    <a:pt x="177" y="192"/>
                  </a:cubicBezTo>
                  <a:cubicBezTo>
                    <a:pt x="14" y="192"/>
                    <a:pt x="14" y="192"/>
                    <a:pt x="14" y="192"/>
                  </a:cubicBezTo>
                  <a:cubicBezTo>
                    <a:pt x="7" y="192"/>
                    <a:pt x="0" y="186"/>
                    <a:pt x="0" y="17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85" y="0"/>
                    <a:pt x="191" y="6"/>
                    <a:pt x="191" y="14"/>
                  </a:cubicBezTo>
                  <a:lnTo>
                    <a:pt x="191" y="17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300"/>
            </a:p>
          </p:txBody>
        </p:sp>
      </p:grpSp>
      <p:sp>
        <p:nvSpPr>
          <p:cNvPr id="66" name="CaixaDeTexto 65"/>
          <p:cNvSpPr txBox="1"/>
          <p:nvPr/>
        </p:nvSpPr>
        <p:spPr>
          <a:xfrm>
            <a:off x="102118" y="3534706"/>
            <a:ext cx="1296145" cy="106182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  <a:latin typeface="+mn-lt"/>
              </a:rPr>
              <a:t>O cliente </a:t>
            </a:r>
            <a:r>
              <a:rPr lang="pt-BR" sz="1050" dirty="0" err="1" smtClean="0">
                <a:solidFill>
                  <a:schemeClr val="bg1"/>
                </a:solidFill>
                <a:latin typeface="+mn-lt"/>
              </a:rPr>
              <a:t>Beijaflore</a:t>
            </a:r>
            <a:r>
              <a:rPr lang="pt-BR" sz="1050" dirty="0" smtClean="0">
                <a:solidFill>
                  <a:schemeClr val="bg1"/>
                </a:solidFill>
                <a:latin typeface="+mn-lt"/>
              </a:rPr>
              <a:t> tem a possibilidade de acrescentar ou remover questões, de acordo com o nível de criticidade</a:t>
            </a:r>
            <a:endParaRPr lang="pt-BR" sz="105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68" name="Agrupar 67"/>
          <p:cNvGrpSpPr>
            <a:grpSpLocks noChangeAspect="1"/>
          </p:cNvGrpSpPr>
          <p:nvPr/>
        </p:nvGrpSpPr>
        <p:grpSpPr>
          <a:xfrm>
            <a:off x="35496" y="1854655"/>
            <a:ext cx="1503136" cy="1629660"/>
            <a:chOff x="2850217" y="1610646"/>
            <a:chExt cx="1369328" cy="1484590"/>
          </a:xfrm>
        </p:grpSpPr>
        <p:sp>
          <p:nvSpPr>
            <p:cNvPr id="69" name="Oval 37"/>
            <p:cNvSpPr>
              <a:spLocks noChangeAspect="1"/>
            </p:cNvSpPr>
            <p:nvPr/>
          </p:nvSpPr>
          <p:spPr>
            <a:xfrm>
              <a:off x="3056692" y="1610646"/>
              <a:ext cx="907688" cy="9076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Connecteur droit 17"/>
            <p:cNvCxnSpPr/>
            <p:nvPr/>
          </p:nvCxnSpPr>
          <p:spPr>
            <a:xfrm>
              <a:off x="2915816" y="2643758"/>
              <a:ext cx="1189440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aixaDeTexto 70"/>
            <p:cNvSpPr txBox="1"/>
            <p:nvPr/>
          </p:nvSpPr>
          <p:spPr>
            <a:xfrm>
              <a:off x="2850217" y="2646629"/>
              <a:ext cx="1369328" cy="448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300" b="1" dirty="0" smtClean="0">
                  <a:solidFill>
                    <a:schemeClr val="accent5"/>
                  </a:solidFill>
                  <a:latin typeface="+mn-lt"/>
                </a:rPr>
                <a:t>Avaliação de Risco &amp; Maturidade</a:t>
              </a:r>
              <a:endParaRPr lang="pt-BR" sz="1300" b="1" dirty="0">
                <a:solidFill>
                  <a:schemeClr val="accent5"/>
                </a:solidFill>
                <a:latin typeface="+mn-lt"/>
              </a:endParaRPr>
            </a:p>
          </p:txBody>
        </p:sp>
        <p:grpSp>
          <p:nvGrpSpPr>
            <p:cNvPr id="72" name="Agrupar 71"/>
            <p:cNvGrpSpPr>
              <a:grpSpLocks noChangeAspect="1"/>
            </p:cNvGrpSpPr>
            <p:nvPr/>
          </p:nvGrpSpPr>
          <p:grpSpPr>
            <a:xfrm>
              <a:off x="3189848" y="1748024"/>
              <a:ext cx="631918" cy="631918"/>
              <a:chOff x="2240940" y="1189882"/>
              <a:chExt cx="4617873" cy="4617873"/>
            </a:xfrm>
          </p:grpSpPr>
          <p:sp>
            <p:nvSpPr>
              <p:cNvPr id="79" name="Pie 38"/>
              <p:cNvSpPr/>
              <p:nvPr/>
            </p:nvSpPr>
            <p:spPr>
              <a:xfrm>
                <a:off x="2561623" y="1519138"/>
                <a:ext cx="3960440" cy="3960440"/>
              </a:xfrm>
              <a:prstGeom prst="pie">
                <a:avLst>
                  <a:gd name="adj1" fmla="val 9630247"/>
                  <a:gd name="adj2" fmla="val 11520264"/>
                </a:avLst>
              </a:prstGeom>
              <a:solidFill>
                <a:schemeClr val="accent2">
                  <a:alpha val="78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Pie 8"/>
              <p:cNvSpPr/>
              <p:nvPr/>
            </p:nvSpPr>
            <p:spPr>
              <a:xfrm>
                <a:off x="2547162" y="1473052"/>
                <a:ext cx="4051530" cy="4051530"/>
              </a:xfrm>
              <a:prstGeom prst="pie">
                <a:avLst>
                  <a:gd name="adj1" fmla="val 12147609"/>
                  <a:gd name="adj2" fmla="val 14284542"/>
                </a:avLst>
              </a:prstGeom>
              <a:solidFill>
                <a:srgbClr val="273457">
                  <a:alpha val="77647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Pie 9"/>
              <p:cNvSpPr/>
              <p:nvPr/>
            </p:nvSpPr>
            <p:spPr>
              <a:xfrm>
                <a:off x="2555776" y="1473052"/>
                <a:ext cx="4051530" cy="4051530"/>
              </a:xfrm>
              <a:prstGeom prst="pie">
                <a:avLst>
                  <a:gd name="adj1" fmla="val 6199411"/>
                  <a:gd name="adj2" fmla="val 10253042"/>
                </a:avLst>
              </a:prstGeom>
              <a:solidFill>
                <a:schemeClr val="accent5">
                  <a:alpha val="78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Pie 10"/>
              <p:cNvSpPr/>
              <p:nvPr/>
            </p:nvSpPr>
            <p:spPr>
              <a:xfrm>
                <a:off x="2240940" y="1189882"/>
                <a:ext cx="4617873" cy="4617873"/>
              </a:xfrm>
              <a:prstGeom prst="pie">
                <a:avLst>
                  <a:gd name="adj1" fmla="val 20379763"/>
                  <a:gd name="adj2" fmla="val 2003783"/>
                </a:avLst>
              </a:prstGeom>
              <a:solidFill>
                <a:schemeClr val="accent3">
                  <a:alpha val="78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Pie 11"/>
              <p:cNvSpPr/>
              <p:nvPr/>
            </p:nvSpPr>
            <p:spPr>
              <a:xfrm>
                <a:off x="2547162" y="1473052"/>
                <a:ext cx="4051530" cy="4051530"/>
              </a:xfrm>
              <a:prstGeom prst="pie">
                <a:avLst>
                  <a:gd name="adj1" fmla="val 18316965"/>
                  <a:gd name="adj2" fmla="val 21079154"/>
                </a:avLst>
              </a:prstGeom>
              <a:solidFill>
                <a:schemeClr val="accent4">
                  <a:alpha val="78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3" name="Agrupar 92"/>
              <p:cNvGrpSpPr/>
              <p:nvPr/>
            </p:nvGrpSpPr>
            <p:grpSpPr>
              <a:xfrm>
                <a:off x="2760190" y="1686081"/>
                <a:ext cx="3625475" cy="3625475"/>
                <a:chOff x="2760190" y="1686081"/>
                <a:chExt cx="3625475" cy="3625475"/>
              </a:xfrm>
            </p:grpSpPr>
            <p:sp>
              <p:nvSpPr>
                <p:cNvPr id="96" name="Oval 6"/>
                <p:cNvSpPr/>
                <p:nvPr/>
              </p:nvSpPr>
              <p:spPr>
                <a:xfrm>
                  <a:off x="3026375" y="1952267"/>
                  <a:ext cx="3093104" cy="3093104"/>
                </a:xfrm>
                <a:prstGeom prst="ellipse">
                  <a:avLst/>
                </a:prstGeom>
                <a:solidFill>
                  <a:srgbClr val="A5A5A5">
                    <a:alpha val="49804"/>
                  </a:srgb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Pie 42"/>
                <p:cNvSpPr/>
                <p:nvPr/>
              </p:nvSpPr>
              <p:spPr>
                <a:xfrm>
                  <a:off x="2788574" y="1714465"/>
                  <a:ext cx="3568706" cy="3568706"/>
                </a:xfrm>
                <a:prstGeom prst="pie">
                  <a:avLst>
                    <a:gd name="adj1" fmla="val 1652294"/>
                    <a:gd name="adj2" fmla="val 4142044"/>
                  </a:avLst>
                </a:prstGeom>
                <a:solidFill>
                  <a:srgbClr val="E8E8E8">
                    <a:alpha val="77647"/>
                  </a:srgb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98" name="Group 66"/>
                <p:cNvGrpSpPr/>
                <p:nvPr/>
              </p:nvGrpSpPr>
              <p:grpSpPr>
                <a:xfrm>
                  <a:off x="2760190" y="1686081"/>
                  <a:ext cx="3625475" cy="3625475"/>
                  <a:chOff x="3185119" y="1363965"/>
                  <a:chExt cx="2556284" cy="2556284"/>
                </a:xfrm>
              </p:grpSpPr>
              <p:grpSp>
                <p:nvGrpSpPr>
                  <p:cNvPr id="100" name="Group 65"/>
                  <p:cNvGrpSpPr/>
                  <p:nvPr/>
                </p:nvGrpSpPr>
                <p:grpSpPr>
                  <a:xfrm>
                    <a:off x="3378898" y="1551650"/>
                    <a:ext cx="2180915" cy="2180915"/>
                    <a:chOff x="3378898" y="1551650"/>
                    <a:chExt cx="2180915" cy="2180915"/>
                  </a:xfrm>
                </p:grpSpPr>
                <p:cxnSp>
                  <p:nvCxnSpPr>
                    <p:cNvPr id="107" name="Straight Connector 52"/>
                    <p:cNvCxnSpPr>
                      <a:stCxn id="96" idx="0"/>
                      <a:endCxn id="96" idx="4"/>
                    </p:cNvCxnSpPr>
                    <p:nvPr/>
                  </p:nvCxnSpPr>
                  <p:spPr>
                    <a:xfrm>
                      <a:off x="4469356" y="1551650"/>
                      <a:ext cx="0" cy="2180915"/>
                    </a:xfrm>
                    <a:prstGeom prst="line">
                      <a:avLst/>
                    </a:prstGeom>
                    <a:ln w="6350">
                      <a:solidFill>
                        <a:schemeClr val="bg1">
                          <a:lumMod val="50000"/>
                          <a:alpha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Straight Connector 53"/>
                    <p:cNvCxnSpPr>
                      <a:stCxn id="96" idx="6"/>
                      <a:endCxn id="96" idx="2"/>
                    </p:cNvCxnSpPr>
                    <p:nvPr/>
                  </p:nvCxnSpPr>
                  <p:spPr>
                    <a:xfrm flipH="1">
                      <a:off x="3378898" y="2642107"/>
                      <a:ext cx="2180915" cy="0"/>
                    </a:xfrm>
                    <a:prstGeom prst="line">
                      <a:avLst/>
                    </a:prstGeom>
                    <a:ln w="6350">
                      <a:solidFill>
                        <a:schemeClr val="bg1">
                          <a:lumMod val="50000"/>
                          <a:alpha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1" name="Group 61"/>
                  <p:cNvGrpSpPr/>
                  <p:nvPr/>
                </p:nvGrpSpPr>
                <p:grpSpPr>
                  <a:xfrm rot="1800000">
                    <a:off x="3185119" y="1363965"/>
                    <a:ext cx="2556284" cy="2556284"/>
                    <a:chOff x="3302242" y="1480164"/>
                    <a:chExt cx="2556284" cy="2556284"/>
                  </a:xfrm>
                </p:grpSpPr>
                <p:cxnSp>
                  <p:nvCxnSpPr>
                    <p:cNvPr id="105" name="Straight Connector 59"/>
                    <p:cNvCxnSpPr/>
                    <p:nvPr/>
                  </p:nvCxnSpPr>
                  <p:spPr>
                    <a:xfrm>
                      <a:off x="4580384" y="1480164"/>
                      <a:ext cx="0" cy="2556284"/>
                    </a:xfrm>
                    <a:prstGeom prst="line">
                      <a:avLst/>
                    </a:prstGeom>
                    <a:ln w="6350">
                      <a:solidFill>
                        <a:schemeClr val="bg1">
                          <a:lumMod val="50000"/>
                          <a:alpha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Straight Connector 60"/>
                    <p:cNvCxnSpPr/>
                    <p:nvPr/>
                  </p:nvCxnSpPr>
                  <p:spPr>
                    <a:xfrm flipH="1">
                      <a:off x="3302242" y="2758306"/>
                      <a:ext cx="2556284" cy="0"/>
                    </a:xfrm>
                    <a:prstGeom prst="line">
                      <a:avLst/>
                    </a:prstGeom>
                    <a:ln w="6350">
                      <a:solidFill>
                        <a:schemeClr val="bg1">
                          <a:lumMod val="50000"/>
                          <a:alpha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2" name="Group 62"/>
                  <p:cNvGrpSpPr/>
                  <p:nvPr/>
                </p:nvGrpSpPr>
                <p:grpSpPr>
                  <a:xfrm rot="3600000">
                    <a:off x="3185119" y="1363965"/>
                    <a:ext cx="2556284" cy="2556284"/>
                    <a:chOff x="3302242" y="1480164"/>
                    <a:chExt cx="2556284" cy="2556284"/>
                  </a:xfrm>
                </p:grpSpPr>
                <p:cxnSp>
                  <p:nvCxnSpPr>
                    <p:cNvPr id="103" name="Straight Connector 63"/>
                    <p:cNvCxnSpPr/>
                    <p:nvPr/>
                  </p:nvCxnSpPr>
                  <p:spPr>
                    <a:xfrm>
                      <a:off x="4580384" y="1480164"/>
                      <a:ext cx="0" cy="2556284"/>
                    </a:xfrm>
                    <a:prstGeom prst="line">
                      <a:avLst/>
                    </a:prstGeom>
                    <a:ln w="6350">
                      <a:solidFill>
                        <a:schemeClr val="bg1">
                          <a:lumMod val="50000"/>
                          <a:alpha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" name="Straight Connector 64"/>
                    <p:cNvCxnSpPr/>
                    <p:nvPr/>
                  </p:nvCxnSpPr>
                  <p:spPr>
                    <a:xfrm flipH="1">
                      <a:off x="3302242" y="2758306"/>
                      <a:ext cx="2556284" cy="0"/>
                    </a:xfrm>
                    <a:prstGeom prst="line">
                      <a:avLst/>
                    </a:prstGeom>
                    <a:ln w="6350">
                      <a:solidFill>
                        <a:schemeClr val="bg1">
                          <a:lumMod val="50000"/>
                          <a:alpha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99" name="Oval 7"/>
                <p:cNvSpPr/>
                <p:nvPr/>
              </p:nvSpPr>
              <p:spPr>
                <a:xfrm>
                  <a:off x="3747431" y="2673323"/>
                  <a:ext cx="1650992" cy="1650992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09" name="CaixaDeTexto 108"/>
          <p:cNvSpPr txBox="1"/>
          <p:nvPr/>
        </p:nvSpPr>
        <p:spPr>
          <a:xfrm>
            <a:off x="1974626" y="4074444"/>
            <a:ext cx="2597374" cy="25391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  <a:latin typeface="+mn-lt"/>
              </a:rPr>
              <a:t>Banco de questões com </a:t>
            </a:r>
            <a:r>
              <a:rPr lang="pt-BR" sz="1050" b="1" dirty="0" smtClean="0">
                <a:solidFill>
                  <a:schemeClr val="bg1"/>
                </a:solidFill>
                <a:latin typeface="+mn-lt"/>
              </a:rPr>
              <a:t>150</a:t>
            </a:r>
            <a:r>
              <a:rPr lang="pt-BR" sz="1050" dirty="0" smtClean="0">
                <a:solidFill>
                  <a:schemeClr val="bg1"/>
                </a:solidFill>
                <a:latin typeface="+mn-lt"/>
              </a:rPr>
              <a:t> perguntas</a:t>
            </a:r>
            <a:endParaRPr lang="pt-BR" sz="105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0" name="CaixaDeTexto 109"/>
          <p:cNvSpPr txBox="1"/>
          <p:nvPr/>
        </p:nvSpPr>
        <p:spPr>
          <a:xfrm>
            <a:off x="7616891" y="3534706"/>
            <a:ext cx="1419605" cy="90024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</a:rPr>
              <a:t>O fornecedor possui tela </a:t>
            </a:r>
            <a:r>
              <a:rPr lang="pt-BR" sz="1050" dirty="0">
                <a:solidFill>
                  <a:schemeClr val="bg1"/>
                </a:solidFill>
              </a:rPr>
              <a:t>de validação de respostas, permitindo alteração de respostas antes do </a:t>
            </a:r>
            <a:r>
              <a:rPr lang="pt-BR" sz="1050" dirty="0" smtClean="0">
                <a:solidFill>
                  <a:schemeClr val="bg1"/>
                </a:solidFill>
              </a:rPr>
              <a:t>envio</a:t>
            </a:r>
            <a:endParaRPr lang="pt-BR" sz="105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60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652135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6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tângulo 13"/>
          <p:cNvSpPr/>
          <p:nvPr/>
        </p:nvSpPr>
        <p:spPr>
          <a:xfrm>
            <a:off x="4328686" y="4279879"/>
            <a:ext cx="4563793" cy="461665"/>
          </a:xfrm>
          <a:prstGeom prst="rect">
            <a:avLst/>
          </a:prstGeom>
          <a:noFill/>
          <a:ln w="127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8" name="Imagem 107"/>
          <p:cNvPicPr>
            <a:picLocks noChangeAspect="1"/>
          </p:cNvPicPr>
          <p:nvPr/>
        </p:nvPicPr>
        <p:blipFill rotWithShape="1">
          <a:blip r:embed="rId6"/>
          <a:srcRect t="17499" r="10243"/>
          <a:stretch/>
        </p:blipFill>
        <p:spPr>
          <a:xfrm>
            <a:off x="6435060" y="2118188"/>
            <a:ext cx="2734289" cy="162685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361" b="100000" l="4284" r="99409">
                        <a14:foregroundMark x1="44018" y1="73739" x2="14476" y2="90126"/>
                        <a14:foregroundMark x1="44018" y1="82353" x2="32496" y2="92857"/>
                        <a14:foregroundMark x1="86558" y1="73109" x2="49631" y2="96008"/>
                        <a14:foregroundMark x1="73117" y1="73739" x2="53323" y2="85504"/>
                        <a14:foregroundMark x1="56721" y1="73529" x2="85820" y2="71639"/>
                        <a14:foregroundMark x1="85820" y1="72689" x2="85229" y2="93277"/>
                        <a14:foregroundMark x1="84638" y1="93277" x2="13294" y2="91807"/>
                        <a14:foregroundMark x1="42097" y1="71008" x2="14771" y2="73529"/>
                        <a14:foregroundMark x1="14328" y1="71218" x2="13885" y2="97059"/>
                        <a14:foregroundMark x1="78139" y1="82143" x2="71049" y2="85504"/>
                        <a14:foregroundMark x1="35451" y1="82563" x2="29838" y2="88235"/>
                      </a14:backgroundRemoval>
                    </a14:imgEffect>
                  </a14:imgLayer>
                </a14:imgProps>
              </a:ext>
            </a:extLst>
          </a:blip>
          <a:srcRect r="8589"/>
          <a:stretch/>
        </p:blipFill>
        <p:spPr>
          <a:xfrm>
            <a:off x="5148064" y="1529539"/>
            <a:ext cx="1892389" cy="1455548"/>
          </a:xfrm>
          <a:prstGeom prst="rect">
            <a:avLst/>
          </a:prstGeom>
        </p:spPr>
      </p:pic>
      <p:sp>
        <p:nvSpPr>
          <p:cNvPr id="95" name="CaixaDeTexto 94"/>
          <p:cNvSpPr txBox="1"/>
          <p:nvPr/>
        </p:nvSpPr>
        <p:spPr>
          <a:xfrm>
            <a:off x="3613555" y="1096584"/>
            <a:ext cx="5467155" cy="4001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00" b="1" smtClean="0">
                <a:solidFill>
                  <a:schemeClr val="bg1"/>
                </a:solidFill>
                <a:latin typeface="+mn-lt"/>
              </a:rPr>
              <a:t>A partir do Questionário de Fornecedores respondido, o módulo de Avaliação do H.O.M.E.R. consolida a maturidade de um ou mais questionários, de acordo com a visão desejada pela empresa</a:t>
            </a:r>
            <a:endParaRPr lang="pt-BR" sz="1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 © Beijaflore | </a:t>
            </a:r>
            <a:fld id="{F4FEB08F-923E-484A-9FC5-0AA7BDA29BD6}" type="slidenum">
              <a:rPr lang="fr-FR" smtClean="0"/>
              <a:pPr>
                <a:defRPr/>
              </a:pPr>
              <a:t>12</a:t>
            </a:fld>
            <a:endParaRPr lang="fr-FR" dirty="0"/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383931" y="141480"/>
            <a:ext cx="8364533" cy="64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0" kern="1200" baseline="0">
                <a:solidFill>
                  <a:srgbClr val="273457"/>
                </a:solidFill>
                <a:latin typeface="Franklin Gothic Medium" panose="020B0603020102020204" pitchFamily="34" charset="0"/>
                <a:ea typeface="+mj-ea"/>
                <a:cs typeface="Browallia New" panose="020B0604020202020204" pitchFamily="34" charset="-34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BR" dirty="0" smtClean="0"/>
              <a:t>Avaliação de Maturidade</a:t>
            </a:r>
            <a:br>
              <a:rPr lang="pt-BR" dirty="0" smtClean="0"/>
            </a:br>
            <a:r>
              <a:rPr lang="pt-BR" sz="1600" dirty="0" smtClean="0">
                <a:solidFill>
                  <a:schemeClr val="accent4"/>
                </a:solidFill>
              </a:rPr>
              <a:t>Classificação de Maturidade em dimensões de análise</a:t>
            </a:r>
            <a:endParaRPr lang="pt-BR" sz="1600" dirty="0">
              <a:solidFill>
                <a:schemeClr val="accent4"/>
              </a:solidFill>
            </a:endParaRPr>
          </a:p>
        </p:txBody>
      </p:sp>
      <p:sp>
        <p:nvSpPr>
          <p:cNvPr id="20" name="Espace réservé du pied de page 2">
            <a:extLst>
              <a:ext uri="{FF2B5EF4-FFF2-40B4-BE49-F238E27FC236}">
                <a16:creationId xmlns:a16="http://schemas.microsoft.com/office/drawing/2014/main" id="{DB72B67D-5D9F-40C6-A9A5-612B063F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931" y="4767264"/>
            <a:ext cx="4254012" cy="273844"/>
          </a:xfrm>
          <a:prstGeom prst="rect">
            <a:avLst/>
          </a:prstGeom>
        </p:spPr>
        <p:txBody>
          <a:bodyPr/>
          <a:lstStyle/>
          <a:p>
            <a:r>
              <a:rPr lang="fr-FR" dirty="0" smtClean="0">
                <a:solidFill>
                  <a:prstClr val="white"/>
                </a:solidFill>
              </a:rPr>
              <a:t>2020 </a:t>
            </a:r>
            <a:r>
              <a:rPr lang="fr-FR" dirty="0">
                <a:solidFill>
                  <a:prstClr val="white"/>
                </a:solidFill>
              </a:rPr>
              <a:t>| Beijaflore Brasil | Confidencial</a:t>
            </a:r>
          </a:p>
        </p:txBody>
      </p:sp>
      <p:grpSp>
        <p:nvGrpSpPr>
          <p:cNvPr id="3" name="Agrupar 2"/>
          <p:cNvGrpSpPr>
            <a:grpSpLocks noChangeAspect="1"/>
          </p:cNvGrpSpPr>
          <p:nvPr/>
        </p:nvGrpSpPr>
        <p:grpSpPr>
          <a:xfrm>
            <a:off x="2197314" y="2135250"/>
            <a:ext cx="1296144" cy="1621365"/>
            <a:chOff x="6308176" y="1610646"/>
            <a:chExt cx="1189440" cy="1487887"/>
          </a:xfrm>
        </p:grpSpPr>
        <p:sp>
          <p:nvSpPr>
            <p:cNvPr id="49" name="Oval 39"/>
            <p:cNvSpPr>
              <a:spLocks noChangeAspect="1"/>
            </p:cNvSpPr>
            <p:nvPr/>
          </p:nvSpPr>
          <p:spPr>
            <a:xfrm>
              <a:off x="6449052" y="1610646"/>
              <a:ext cx="907688" cy="9076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Connecteur droit 17"/>
            <p:cNvCxnSpPr/>
            <p:nvPr/>
          </p:nvCxnSpPr>
          <p:spPr>
            <a:xfrm>
              <a:off x="6308176" y="2643758"/>
              <a:ext cx="1189440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aixaDeTexto 51"/>
            <p:cNvSpPr txBox="1"/>
            <p:nvPr/>
          </p:nvSpPr>
          <p:spPr>
            <a:xfrm>
              <a:off x="6308176" y="2646630"/>
              <a:ext cx="1189440" cy="451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300" b="1" dirty="0" smtClean="0">
                  <a:solidFill>
                    <a:schemeClr val="accent2"/>
                  </a:solidFill>
                  <a:latin typeface="+mn-lt"/>
                </a:rPr>
                <a:t>Questionário de Fornecedores</a:t>
              </a:r>
              <a:endParaRPr lang="pt-BR" sz="1300" b="1" dirty="0">
                <a:solidFill>
                  <a:schemeClr val="accent2"/>
                </a:solidFill>
                <a:latin typeface="+mn-lt"/>
              </a:endParaRPr>
            </a:p>
          </p:txBody>
        </p:sp>
        <p:grpSp>
          <p:nvGrpSpPr>
            <p:cNvPr id="53" name="Agrupar 52"/>
            <p:cNvGrpSpPr>
              <a:grpSpLocks noChangeAspect="1"/>
            </p:cNvGrpSpPr>
            <p:nvPr/>
          </p:nvGrpSpPr>
          <p:grpSpPr>
            <a:xfrm>
              <a:off x="6818174" y="1649162"/>
              <a:ext cx="169444" cy="170647"/>
              <a:chOff x="9376099" y="3921119"/>
              <a:chExt cx="671513" cy="67627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4" name="Freeform 338"/>
              <p:cNvSpPr>
                <a:spLocks/>
              </p:cNvSpPr>
              <p:nvPr/>
            </p:nvSpPr>
            <p:spPr bwMode="auto">
              <a:xfrm>
                <a:off x="9376099" y="3921119"/>
                <a:ext cx="671513" cy="676275"/>
              </a:xfrm>
              <a:custGeom>
                <a:avLst/>
                <a:gdLst>
                  <a:gd name="T0" fmla="*/ 191 w 191"/>
                  <a:gd name="T1" fmla="*/ 178 h 192"/>
                  <a:gd name="T2" fmla="*/ 177 w 191"/>
                  <a:gd name="T3" fmla="*/ 192 h 192"/>
                  <a:gd name="T4" fmla="*/ 14 w 191"/>
                  <a:gd name="T5" fmla="*/ 192 h 192"/>
                  <a:gd name="T6" fmla="*/ 0 w 191"/>
                  <a:gd name="T7" fmla="*/ 178 h 192"/>
                  <a:gd name="T8" fmla="*/ 0 w 191"/>
                  <a:gd name="T9" fmla="*/ 14 h 192"/>
                  <a:gd name="T10" fmla="*/ 14 w 191"/>
                  <a:gd name="T11" fmla="*/ 0 h 192"/>
                  <a:gd name="T12" fmla="*/ 177 w 191"/>
                  <a:gd name="T13" fmla="*/ 0 h 192"/>
                  <a:gd name="T14" fmla="*/ 191 w 191"/>
                  <a:gd name="T15" fmla="*/ 14 h 192"/>
                  <a:gd name="T16" fmla="*/ 191 w 191"/>
                  <a:gd name="T17" fmla="*/ 178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1" h="192">
                    <a:moveTo>
                      <a:pt x="191" y="178"/>
                    </a:moveTo>
                    <a:cubicBezTo>
                      <a:pt x="191" y="186"/>
                      <a:pt x="185" y="192"/>
                      <a:pt x="177" y="192"/>
                    </a:cubicBezTo>
                    <a:cubicBezTo>
                      <a:pt x="14" y="192"/>
                      <a:pt x="14" y="192"/>
                      <a:pt x="14" y="192"/>
                    </a:cubicBezTo>
                    <a:cubicBezTo>
                      <a:pt x="7" y="192"/>
                      <a:pt x="0" y="186"/>
                      <a:pt x="0" y="17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77" y="0"/>
                      <a:pt x="177" y="0"/>
                      <a:pt x="177" y="0"/>
                    </a:cubicBezTo>
                    <a:cubicBezTo>
                      <a:pt x="185" y="0"/>
                      <a:pt x="191" y="6"/>
                      <a:pt x="191" y="14"/>
                    </a:cubicBezTo>
                    <a:lnTo>
                      <a:pt x="191" y="178"/>
                    </a:lnTo>
                    <a:close/>
                  </a:path>
                </a:pathLst>
              </a:custGeom>
              <a:solidFill>
                <a:srgbClr val="A0B9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300"/>
              </a:p>
            </p:txBody>
          </p:sp>
          <p:sp>
            <p:nvSpPr>
              <p:cNvPr id="55" name="Freeform 335"/>
              <p:cNvSpPr>
                <a:spLocks/>
              </p:cNvSpPr>
              <p:nvPr/>
            </p:nvSpPr>
            <p:spPr bwMode="auto">
              <a:xfrm>
                <a:off x="9377687" y="4203698"/>
                <a:ext cx="403225" cy="393700"/>
              </a:xfrm>
              <a:custGeom>
                <a:avLst/>
                <a:gdLst>
                  <a:gd name="T0" fmla="*/ 115 w 115"/>
                  <a:gd name="T1" fmla="*/ 0 h 112"/>
                  <a:gd name="T2" fmla="*/ 94 w 115"/>
                  <a:gd name="T3" fmla="*/ 33 h 112"/>
                  <a:gd name="T4" fmla="*/ 64 w 115"/>
                  <a:gd name="T5" fmla="*/ 41 h 112"/>
                  <a:gd name="T6" fmla="*/ 37 w 115"/>
                  <a:gd name="T7" fmla="*/ 25 h 112"/>
                  <a:gd name="T8" fmla="*/ 0 w 115"/>
                  <a:gd name="T9" fmla="*/ 61 h 112"/>
                  <a:gd name="T10" fmla="*/ 0 w 115"/>
                  <a:gd name="T11" fmla="*/ 98 h 112"/>
                  <a:gd name="T12" fmla="*/ 14 w 115"/>
                  <a:gd name="T13" fmla="*/ 112 h 112"/>
                  <a:gd name="T14" fmla="*/ 46 w 115"/>
                  <a:gd name="T15" fmla="*/ 112 h 112"/>
                  <a:gd name="T16" fmla="*/ 114 w 115"/>
                  <a:gd name="T17" fmla="*/ 31 h 112"/>
                  <a:gd name="T18" fmla="*/ 115 w 115"/>
                  <a:gd name="T19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112">
                    <a:moveTo>
                      <a:pt x="115" y="0"/>
                    </a:moveTo>
                    <a:cubicBezTo>
                      <a:pt x="94" y="33"/>
                      <a:pt x="94" y="33"/>
                      <a:pt x="94" y="33"/>
                    </a:cubicBezTo>
                    <a:cubicBezTo>
                      <a:pt x="64" y="41"/>
                      <a:pt x="64" y="41"/>
                      <a:pt x="64" y="41"/>
                    </a:cubicBezTo>
                    <a:cubicBezTo>
                      <a:pt x="64" y="41"/>
                      <a:pt x="45" y="30"/>
                      <a:pt x="37" y="25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6"/>
                      <a:pt x="6" y="112"/>
                      <a:pt x="14" y="112"/>
                    </a:cubicBezTo>
                    <a:cubicBezTo>
                      <a:pt x="46" y="112"/>
                      <a:pt x="46" y="112"/>
                      <a:pt x="46" y="112"/>
                    </a:cubicBezTo>
                    <a:cubicBezTo>
                      <a:pt x="114" y="31"/>
                      <a:pt x="114" y="31"/>
                      <a:pt x="114" y="31"/>
                    </a:cubicBez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8CA255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300"/>
              </a:p>
            </p:txBody>
          </p:sp>
          <p:sp>
            <p:nvSpPr>
              <p:cNvPr id="56" name="Freeform 336"/>
              <p:cNvSpPr>
                <a:spLocks/>
              </p:cNvSpPr>
              <p:nvPr/>
            </p:nvSpPr>
            <p:spPr bwMode="auto">
              <a:xfrm>
                <a:off x="9601525" y="4073523"/>
                <a:ext cx="292100" cy="258763"/>
              </a:xfrm>
              <a:custGeom>
                <a:avLst/>
                <a:gdLst>
                  <a:gd name="T0" fmla="*/ 28 w 83"/>
                  <a:gd name="T1" fmla="*/ 74 h 74"/>
                  <a:gd name="T2" fmla="*/ 83 w 83"/>
                  <a:gd name="T3" fmla="*/ 10 h 74"/>
                  <a:gd name="T4" fmla="*/ 66 w 83"/>
                  <a:gd name="T5" fmla="*/ 0 h 74"/>
                  <a:gd name="T6" fmla="*/ 0 w 83"/>
                  <a:gd name="T7" fmla="*/ 61 h 74"/>
                  <a:gd name="T8" fmla="*/ 28 w 83"/>
                  <a:gd name="T9" fmla="*/ 73 h 74"/>
                  <a:gd name="T10" fmla="*/ 28 w 83"/>
                  <a:gd name="T1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74">
                    <a:moveTo>
                      <a:pt x="28" y="74"/>
                    </a:moveTo>
                    <a:cubicBezTo>
                      <a:pt x="42" y="58"/>
                      <a:pt x="71" y="23"/>
                      <a:pt x="83" y="10"/>
                    </a:cubicBezTo>
                    <a:cubicBezTo>
                      <a:pt x="77" y="6"/>
                      <a:pt x="69" y="2"/>
                      <a:pt x="66" y="0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28" y="73"/>
                      <a:pt x="28" y="73"/>
                      <a:pt x="28" y="73"/>
                    </a:cubicBezTo>
                    <a:cubicBezTo>
                      <a:pt x="28" y="73"/>
                      <a:pt x="28" y="74"/>
                      <a:pt x="28" y="74"/>
                    </a:cubicBezTo>
                    <a:close/>
                  </a:path>
                </a:pathLst>
              </a:custGeom>
              <a:solidFill>
                <a:srgbClr val="8CA255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300"/>
              </a:p>
            </p:txBody>
          </p:sp>
          <p:sp>
            <p:nvSpPr>
              <p:cNvPr id="57" name="Freeform 337"/>
              <p:cNvSpPr>
                <a:spLocks/>
              </p:cNvSpPr>
              <p:nvPr/>
            </p:nvSpPr>
            <p:spPr bwMode="auto">
              <a:xfrm>
                <a:off x="9503100" y="4068761"/>
                <a:ext cx="419100" cy="384175"/>
              </a:xfrm>
              <a:custGeom>
                <a:avLst/>
                <a:gdLst>
                  <a:gd name="T0" fmla="*/ 117 w 119"/>
                  <a:gd name="T1" fmla="*/ 16 h 109"/>
                  <a:gd name="T2" fmla="*/ 99 w 119"/>
                  <a:gd name="T3" fmla="*/ 1 h 109"/>
                  <a:gd name="T4" fmla="*/ 93 w 119"/>
                  <a:gd name="T5" fmla="*/ 2 h 109"/>
                  <a:gd name="T6" fmla="*/ 43 w 119"/>
                  <a:gd name="T7" fmla="*/ 63 h 109"/>
                  <a:gd name="T8" fmla="*/ 23 w 119"/>
                  <a:gd name="T9" fmla="*/ 46 h 109"/>
                  <a:gd name="T10" fmla="*/ 17 w 119"/>
                  <a:gd name="T11" fmla="*/ 46 h 109"/>
                  <a:gd name="T12" fmla="*/ 1 w 119"/>
                  <a:gd name="T13" fmla="*/ 63 h 109"/>
                  <a:gd name="T14" fmla="*/ 2 w 119"/>
                  <a:gd name="T15" fmla="*/ 69 h 109"/>
                  <a:gd name="T16" fmla="*/ 43 w 119"/>
                  <a:gd name="T17" fmla="*/ 107 h 109"/>
                  <a:gd name="T18" fmla="*/ 49 w 119"/>
                  <a:gd name="T19" fmla="*/ 107 h 109"/>
                  <a:gd name="T20" fmla="*/ 64 w 119"/>
                  <a:gd name="T21" fmla="*/ 88 h 109"/>
                  <a:gd name="T22" fmla="*/ 64 w 119"/>
                  <a:gd name="T23" fmla="*/ 88 h 109"/>
                  <a:gd name="T24" fmla="*/ 118 w 119"/>
                  <a:gd name="T25" fmla="*/ 22 h 109"/>
                  <a:gd name="T26" fmla="*/ 117 w 119"/>
                  <a:gd name="T27" fmla="*/ 1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9" h="109">
                    <a:moveTo>
                      <a:pt x="117" y="16"/>
                    </a:moveTo>
                    <a:cubicBezTo>
                      <a:pt x="99" y="1"/>
                      <a:pt x="99" y="1"/>
                      <a:pt x="99" y="1"/>
                    </a:cubicBezTo>
                    <a:cubicBezTo>
                      <a:pt x="97" y="0"/>
                      <a:pt x="94" y="0"/>
                      <a:pt x="93" y="2"/>
                    </a:cubicBezTo>
                    <a:cubicBezTo>
                      <a:pt x="43" y="63"/>
                      <a:pt x="43" y="63"/>
                      <a:pt x="43" y="63"/>
                    </a:cubicBezTo>
                    <a:cubicBezTo>
                      <a:pt x="23" y="46"/>
                      <a:pt x="23" y="46"/>
                      <a:pt x="23" y="46"/>
                    </a:cubicBezTo>
                    <a:cubicBezTo>
                      <a:pt x="22" y="44"/>
                      <a:pt x="19" y="44"/>
                      <a:pt x="17" y="46"/>
                    </a:cubicBezTo>
                    <a:cubicBezTo>
                      <a:pt x="1" y="63"/>
                      <a:pt x="1" y="63"/>
                      <a:pt x="1" y="63"/>
                    </a:cubicBezTo>
                    <a:cubicBezTo>
                      <a:pt x="0" y="65"/>
                      <a:pt x="0" y="68"/>
                      <a:pt x="2" y="69"/>
                    </a:cubicBezTo>
                    <a:cubicBezTo>
                      <a:pt x="43" y="107"/>
                      <a:pt x="43" y="107"/>
                      <a:pt x="43" y="107"/>
                    </a:cubicBezTo>
                    <a:cubicBezTo>
                      <a:pt x="45" y="109"/>
                      <a:pt x="48" y="109"/>
                      <a:pt x="49" y="107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118" y="22"/>
                      <a:pt x="118" y="22"/>
                      <a:pt x="118" y="22"/>
                    </a:cubicBezTo>
                    <a:cubicBezTo>
                      <a:pt x="119" y="20"/>
                      <a:pt x="119" y="17"/>
                      <a:pt x="117" y="16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300"/>
              </a:p>
            </p:txBody>
          </p:sp>
        </p:grpSp>
        <p:sp>
          <p:nvSpPr>
            <p:cNvPr id="58" name="Freeform 338"/>
            <p:cNvSpPr>
              <a:spLocks noChangeAspect="1"/>
            </p:cNvSpPr>
            <p:nvPr/>
          </p:nvSpPr>
          <p:spPr bwMode="auto">
            <a:xfrm>
              <a:off x="6818173" y="1851670"/>
              <a:ext cx="169445" cy="170646"/>
            </a:xfrm>
            <a:custGeom>
              <a:avLst/>
              <a:gdLst>
                <a:gd name="T0" fmla="*/ 191 w 191"/>
                <a:gd name="T1" fmla="*/ 178 h 192"/>
                <a:gd name="T2" fmla="*/ 177 w 191"/>
                <a:gd name="T3" fmla="*/ 192 h 192"/>
                <a:gd name="T4" fmla="*/ 14 w 191"/>
                <a:gd name="T5" fmla="*/ 192 h 192"/>
                <a:gd name="T6" fmla="*/ 0 w 191"/>
                <a:gd name="T7" fmla="*/ 178 h 192"/>
                <a:gd name="T8" fmla="*/ 0 w 191"/>
                <a:gd name="T9" fmla="*/ 14 h 192"/>
                <a:gd name="T10" fmla="*/ 14 w 191"/>
                <a:gd name="T11" fmla="*/ 0 h 192"/>
                <a:gd name="T12" fmla="*/ 177 w 191"/>
                <a:gd name="T13" fmla="*/ 0 h 192"/>
                <a:gd name="T14" fmla="*/ 191 w 191"/>
                <a:gd name="T15" fmla="*/ 14 h 192"/>
                <a:gd name="T16" fmla="*/ 191 w 191"/>
                <a:gd name="T17" fmla="*/ 17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2">
                  <a:moveTo>
                    <a:pt x="191" y="178"/>
                  </a:moveTo>
                  <a:cubicBezTo>
                    <a:pt x="191" y="186"/>
                    <a:pt x="185" y="192"/>
                    <a:pt x="177" y="192"/>
                  </a:cubicBezTo>
                  <a:cubicBezTo>
                    <a:pt x="14" y="192"/>
                    <a:pt x="14" y="192"/>
                    <a:pt x="14" y="192"/>
                  </a:cubicBezTo>
                  <a:cubicBezTo>
                    <a:pt x="7" y="192"/>
                    <a:pt x="0" y="186"/>
                    <a:pt x="0" y="17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85" y="0"/>
                    <a:pt x="191" y="6"/>
                    <a:pt x="191" y="14"/>
                  </a:cubicBezTo>
                  <a:lnTo>
                    <a:pt x="191" y="17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300"/>
            </a:p>
          </p:txBody>
        </p:sp>
        <p:grpSp>
          <p:nvGrpSpPr>
            <p:cNvPr id="59" name="Agrupar 58"/>
            <p:cNvGrpSpPr>
              <a:grpSpLocks noChangeAspect="1"/>
            </p:cNvGrpSpPr>
            <p:nvPr/>
          </p:nvGrpSpPr>
          <p:grpSpPr>
            <a:xfrm>
              <a:off x="6818174" y="2048621"/>
              <a:ext cx="169444" cy="170647"/>
              <a:chOff x="9376099" y="3921119"/>
              <a:chExt cx="671513" cy="67627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0" name="Freeform 338"/>
              <p:cNvSpPr>
                <a:spLocks/>
              </p:cNvSpPr>
              <p:nvPr/>
            </p:nvSpPr>
            <p:spPr bwMode="auto">
              <a:xfrm>
                <a:off x="9376099" y="3921119"/>
                <a:ext cx="671513" cy="676275"/>
              </a:xfrm>
              <a:custGeom>
                <a:avLst/>
                <a:gdLst>
                  <a:gd name="T0" fmla="*/ 191 w 191"/>
                  <a:gd name="T1" fmla="*/ 178 h 192"/>
                  <a:gd name="T2" fmla="*/ 177 w 191"/>
                  <a:gd name="T3" fmla="*/ 192 h 192"/>
                  <a:gd name="T4" fmla="*/ 14 w 191"/>
                  <a:gd name="T5" fmla="*/ 192 h 192"/>
                  <a:gd name="T6" fmla="*/ 0 w 191"/>
                  <a:gd name="T7" fmla="*/ 178 h 192"/>
                  <a:gd name="T8" fmla="*/ 0 w 191"/>
                  <a:gd name="T9" fmla="*/ 14 h 192"/>
                  <a:gd name="T10" fmla="*/ 14 w 191"/>
                  <a:gd name="T11" fmla="*/ 0 h 192"/>
                  <a:gd name="T12" fmla="*/ 177 w 191"/>
                  <a:gd name="T13" fmla="*/ 0 h 192"/>
                  <a:gd name="T14" fmla="*/ 191 w 191"/>
                  <a:gd name="T15" fmla="*/ 14 h 192"/>
                  <a:gd name="T16" fmla="*/ 191 w 191"/>
                  <a:gd name="T17" fmla="*/ 178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1" h="192">
                    <a:moveTo>
                      <a:pt x="191" y="178"/>
                    </a:moveTo>
                    <a:cubicBezTo>
                      <a:pt x="191" y="186"/>
                      <a:pt x="185" y="192"/>
                      <a:pt x="177" y="192"/>
                    </a:cubicBezTo>
                    <a:cubicBezTo>
                      <a:pt x="14" y="192"/>
                      <a:pt x="14" y="192"/>
                      <a:pt x="14" y="192"/>
                    </a:cubicBezTo>
                    <a:cubicBezTo>
                      <a:pt x="7" y="192"/>
                      <a:pt x="0" y="186"/>
                      <a:pt x="0" y="17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77" y="0"/>
                      <a:pt x="177" y="0"/>
                      <a:pt x="177" y="0"/>
                    </a:cubicBezTo>
                    <a:cubicBezTo>
                      <a:pt x="185" y="0"/>
                      <a:pt x="191" y="6"/>
                      <a:pt x="191" y="14"/>
                    </a:cubicBezTo>
                    <a:lnTo>
                      <a:pt x="191" y="178"/>
                    </a:lnTo>
                    <a:close/>
                  </a:path>
                </a:pathLst>
              </a:custGeom>
              <a:solidFill>
                <a:srgbClr val="A0B9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300"/>
              </a:p>
            </p:txBody>
          </p:sp>
          <p:sp>
            <p:nvSpPr>
              <p:cNvPr id="61" name="Freeform 335"/>
              <p:cNvSpPr>
                <a:spLocks/>
              </p:cNvSpPr>
              <p:nvPr/>
            </p:nvSpPr>
            <p:spPr bwMode="auto">
              <a:xfrm>
                <a:off x="9377687" y="4203698"/>
                <a:ext cx="403225" cy="393700"/>
              </a:xfrm>
              <a:custGeom>
                <a:avLst/>
                <a:gdLst>
                  <a:gd name="T0" fmla="*/ 115 w 115"/>
                  <a:gd name="T1" fmla="*/ 0 h 112"/>
                  <a:gd name="T2" fmla="*/ 94 w 115"/>
                  <a:gd name="T3" fmla="*/ 33 h 112"/>
                  <a:gd name="T4" fmla="*/ 64 w 115"/>
                  <a:gd name="T5" fmla="*/ 41 h 112"/>
                  <a:gd name="T6" fmla="*/ 37 w 115"/>
                  <a:gd name="T7" fmla="*/ 25 h 112"/>
                  <a:gd name="T8" fmla="*/ 0 w 115"/>
                  <a:gd name="T9" fmla="*/ 61 h 112"/>
                  <a:gd name="T10" fmla="*/ 0 w 115"/>
                  <a:gd name="T11" fmla="*/ 98 h 112"/>
                  <a:gd name="T12" fmla="*/ 14 w 115"/>
                  <a:gd name="T13" fmla="*/ 112 h 112"/>
                  <a:gd name="T14" fmla="*/ 46 w 115"/>
                  <a:gd name="T15" fmla="*/ 112 h 112"/>
                  <a:gd name="T16" fmla="*/ 114 w 115"/>
                  <a:gd name="T17" fmla="*/ 31 h 112"/>
                  <a:gd name="T18" fmla="*/ 115 w 115"/>
                  <a:gd name="T19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112">
                    <a:moveTo>
                      <a:pt x="115" y="0"/>
                    </a:moveTo>
                    <a:cubicBezTo>
                      <a:pt x="94" y="33"/>
                      <a:pt x="94" y="33"/>
                      <a:pt x="94" y="33"/>
                    </a:cubicBezTo>
                    <a:cubicBezTo>
                      <a:pt x="64" y="41"/>
                      <a:pt x="64" y="41"/>
                      <a:pt x="64" y="41"/>
                    </a:cubicBezTo>
                    <a:cubicBezTo>
                      <a:pt x="64" y="41"/>
                      <a:pt x="45" y="30"/>
                      <a:pt x="37" y="25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6"/>
                      <a:pt x="6" y="112"/>
                      <a:pt x="14" y="112"/>
                    </a:cubicBezTo>
                    <a:cubicBezTo>
                      <a:pt x="46" y="112"/>
                      <a:pt x="46" y="112"/>
                      <a:pt x="46" y="112"/>
                    </a:cubicBezTo>
                    <a:cubicBezTo>
                      <a:pt x="114" y="31"/>
                      <a:pt x="114" y="31"/>
                      <a:pt x="114" y="31"/>
                    </a:cubicBez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8CA255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300"/>
              </a:p>
            </p:txBody>
          </p:sp>
          <p:sp>
            <p:nvSpPr>
              <p:cNvPr id="62" name="Freeform 336"/>
              <p:cNvSpPr>
                <a:spLocks/>
              </p:cNvSpPr>
              <p:nvPr/>
            </p:nvSpPr>
            <p:spPr bwMode="auto">
              <a:xfrm>
                <a:off x="9601525" y="4073523"/>
                <a:ext cx="292100" cy="258763"/>
              </a:xfrm>
              <a:custGeom>
                <a:avLst/>
                <a:gdLst>
                  <a:gd name="T0" fmla="*/ 28 w 83"/>
                  <a:gd name="T1" fmla="*/ 74 h 74"/>
                  <a:gd name="T2" fmla="*/ 83 w 83"/>
                  <a:gd name="T3" fmla="*/ 10 h 74"/>
                  <a:gd name="T4" fmla="*/ 66 w 83"/>
                  <a:gd name="T5" fmla="*/ 0 h 74"/>
                  <a:gd name="T6" fmla="*/ 0 w 83"/>
                  <a:gd name="T7" fmla="*/ 61 h 74"/>
                  <a:gd name="T8" fmla="*/ 28 w 83"/>
                  <a:gd name="T9" fmla="*/ 73 h 74"/>
                  <a:gd name="T10" fmla="*/ 28 w 83"/>
                  <a:gd name="T1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74">
                    <a:moveTo>
                      <a:pt x="28" y="74"/>
                    </a:moveTo>
                    <a:cubicBezTo>
                      <a:pt x="42" y="58"/>
                      <a:pt x="71" y="23"/>
                      <a:pt x="83" y="10"/>
                    </a:cubicBezTo>
                    <a:cubicBezTo>
                      <a:pt x="77" y="6"/>
                      <a:pt x="69" y="2"/>
                      <a:pt x="66" y="0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28" y="73"/>
                      <a:pt x="28" y="73"/>
                      <a:pt x="28" y="73"/>
                    </a:cubicBezTo>
                    <a:cubicBezTo>
                      <a:pt x="28" y="73"/>
                      <a:pt x="28" y="74"/>
                      <a:pt x="28" y="74"/>
                    </a:cubicBezTo>
                    <a:close/>
                  </a:path>
                </a:pathLst>
              </a:custGeom>
              <a:solidFill>
                <a:srgbClr val="8CA255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300"/>
              </a:p>
            </p:txBody>
          </p:sp>
          <p:sp>
            <p:nvSpPr>
              <p:cNvPr id="63" name="Freeform 337"/>
              <p:cNvSpPr>
                <a:spLocks/>
              </p:cNvSpPr>
              <p:nvPr/>
            </p:nvSpPr>
            <p:spPr bwMode="auto">
              <a:xfrm>
                <a:off x="9503100" y="4068761"/>
                <a:ext cx="419100" cy="384175"/>
              </a:xfrm>
              <a:custGeom>
                <a:avLst/>
                <a:gdLst>
                  <a:gd name="T0" fmla="*/ 117 w 119"/>
                  <a:gd name="T1" fmla="*/ 16 h 109"/>
                  <a:gd name="T2" fmla="*/ 99 w 119"/>
                  <a:gd name="T3" fmla="*/ 1 h 109"/>
                  <a:gd name="T4" fmla="*/ 93 w 119"/>
                  <a:gd name="T5" fmla="*/ 2 h 109"/>
                  <a:gd name="T6" fmla="*/ 43 w 119"/>
                  <a:gd name="T7" fmla="*/ 63 h 109"/>
                  <a:gd name="T8" fmla="*/ 23 w 119"/>
                  <a:gd name="T9" fmla="*/ 46 h 109"/>
                  <a:gd name="T10" fmla="*/ 17 w 119"/>
                  <a:gd name="T11" fmla="*/ 46 h 109"/>
                  <a:gd name="T12" fmla="*/ 1 w 119"/>
                  <a:gd name="T13" fmla="*/ 63 h 109"/>
                  <a:gd name="T14" fmla="*/ 2 w 119"/>
                  <a:gd name="T15" fmla="*/ 69 h 109"/>
                  <a:gd name="T16" fmla="*/ 43 w 119"/>
                  <a:gd name="T17" fmla="*/ 107 h 109"/>
                  <a:gd name="T18" fmla="*/ 49 w 119"/>
                  <a:gd name="T19" fmla="*/ 107 h 109"/>
                  <a:gd name="T20" fmla="*/ 64 w 119"/>
                  <a:gd name="T21" fmla="*/ 88 h 109"/>
                  <a:gd name="T22" fmla="*/ 64 w 119"/>
                  <a:gd name="T23" fmla="*/ 88 h 109"/>
                  <a:gd name="T24" fmla="*/ 118 w 119"/>
                  <a:gd name="T25" fmla="*/ 22 h 109"/>
                  <a:gd name="T26" fmla="*/ 117 w 119"/>
                  <a:gd name="T27" fmla="*/ 1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9" h="109">
                    <a:moveTo>
                      <a:pt x="117" y="16"/>
                    </a:moveTo>
                    <a:cubicBezTo>
                      <a:pt x="99" y="1"/>
                      <a:pt x="99" y="1"/>
                      <a:pt x="99" y="1"/>
                    </a:cubicBezTo>
                    <a:cubicBezTo>
                      <a:pt x="97" y="0"/>
                      <a:pt x="94" y="0"/>
                      <a:pt x="93" y="2"/>
                    </a:cubicBezTo>
                    <a:cubicBezTo>
                      <a:pt x="43" y="63"/>
                      <a:pt x="43" y="63"/>
                      <a:pt x="43" y="63"/>
                    </a:cubicBezTo>
                    <a:cubicBezTo>
                      <a:pt x="23" y="46"/>
                      <a:pt x="23" y="46"/>
                      <a:pt x="23" y="46"/>
                    </a:cubicBezTo>
                    <a:cubicBezTo>
                      <a:pt x="22" y="44"/>
                      <a:pt x="19" y="44"/>
                      <a:pt x="17" y="46"/>
                    </a:cubicBezTo>
                    <a:cubicBezTo>
                      <a:pt x="1" y="63"/>
                      <a:pt x="1" y="63"/>
                      <a:pt x="1" y="63"/>
                    </a:cubicBezTo>
                    <a:cubicBezTo>
                      <a:pt x="0" y="65"/>
                      <a:pt x="0" y="68"/>
                      <a:pt x="2" y="69"/>
                    </a:cubicBezTo>
                    <a:cubicBezTo>
                      <a:pt x="43" y="107"/>
                      <a:pt x="43" y="107"/>
                      <a:pt x="43" y="107"/>
                    </a:cubicBezTo>
                    <a:cubicBezTo>
                      <a:pt x="45" y="109"/>
                      <a:pt x="48" y="109"/>
                      <a:pt x="49" y="107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118" y="22"/>
                      <a:pt x="118" y="22"/>
                      <a:pt x="118" y="22"/>
                    </a:cubicBezTo>
                    <a:cubicBezTo>
                      <a:pt x="119" y="20"/>
                      <a:pt x="119" y="17"/>
                      <a:pt x="117" y="16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300"/>
              </a:p>
            </p:txBody>
          </p:sp>
        </p:grpSp>
        <p:sp>
          <p:nvSpPr>
            <p:cNvPr id="64" name="Freeform 338"/>
            <p:cNvSpPr>
              <a:spLocks noChangeAspect="1"/>
            </p:cNvSpPr>
            <p:nvPr/>
          </p:nvSpPr>
          <p:spPr bwMode="auto">
            <a:xfrm>
              <a:off x="6818173" y="2251129"/>
              <a:ext cx="169445" cy="170646"/>
            </a:xfrm>
            <a:custGeom>
              <a:avLst/>
              <a:gdLst>
                <a:gd name="T0" fmla="*/ 191 w 191"/>
                <a:gd name="T1" fmla="*/ 178 h 192"/>
                <a:gd name="T2" fmla="*/ 177 w 191"/>
                <a:gd name="T3" fmla="*/ 192 h 192"/>
                <a:gd name="T4" fmla="*/ 14 w 191"/>
                <a:gd name="T5" fmla="*/ 192 h 192"/>
                <a:gd name="T6" fmla="*/ 0 w 191"/>
                <a:gd name="T7" fmla="*/ 178 h 192"/>
                <a:gd name="T8" fmla="*/ 0 w 191"/>
                <a:gd name="T9" fmla="*/ 14 h 192"/>
                <a:gd name="T10" fmla="*/ 14 w 191"/>
                <a:gd name="T11" fmla="*/ 0 h 192"/>
                <a:gd name="T12" fmla="*/ 177 w 191"/>
                <a:gd name="T13" fmla="*/ 0 h 192"/>
                <a:gd name="T14" fmla="*/ 191 w 191"/>
                <a:gd name="T15" fmla="*/ 14 h 192"/>
                <a:gd name="T16" fmla="*/ 191 w 191"/>
                <a:gd name="T17" fmla="*/ 17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2">
                  <a:moveTo>
                    <a:pt x="191" y="178"/>
                  </a:moveTo>
                  <a:cubicBezTo>
                    <a:pt x="191" y="186"/>
                    <a:pt x="185" y="192"/>
                    <a:pt x="177" y="192"/>
                  </a:cubicBezTo>
                  <a:cubicBezTo>
                    <a:pt x="14" y="192"/>
                    <a:pt x="14" y="192"/>
                    <a:pt x="14" y="192"/>
                  </a:cubicBezTo>
                  <a:cubicBezTo>
                    <a:pt x="7" y="192"/>
                    <a:pt x="0" y="186"/>
                    <a:pt x="0" y="17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85" y="0"/>
                    <a:pt x="191" y="6"/>
                    <a:pt x="191" y="14"/>
                  </a:cubicBezTo>
                  <a:lnTo>
                    <a:pt x="191" y="17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300"/>
            </a:p>
          </p:txBody>
        </p:sp>
      </p:grpSp>
      <p:sp>
        <p:nvSpPr>
          <p:cNvPr id="79" name="Retângulo 78"/>
          <p:cNvSpPr/>
          <p:nvPr/>
        </p:nvSpPr>
        <p:spPr>
          <a:xfrm>
            <a:off x="5137453" y="4295269"/>
            <a:ext cx="3755026" cy="43088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sz="1100" b="1" dirty="0" smtClean="0">
                <a:solidFill>
                  <a:srgbClr val="273457"/>
                </a:solidFill>
                <a:latin typeface="+mn-lt"/>
              </a:rPr>
              <a:t>Global</a:t>
            </a:r>
            <a:r>
              <a:rPr lang="pt-BR" sz="1100" dirty="0" smtClean="0">
                <a:solidFill>
                  <a:srgbClr val="273457"/>
                </a:solidFill>
                <a:latin typeface="+mn-lt"/>
              </a:rPr>
              <a:t>: todos os fornecedores em um dado nível de criticidade</a:t>
            </a:r>
          </a:p>
          <a:p>
            <a:r>
              <a:rPr lang="pt-BR" sz="1100" b="1" dirty="0" smtClean="0">
                <a:solidFill>
                  <a:srgbClr val="273457"/>
                </a:solidFill>
                <a:latin typeface="+mn-lt"/>
              </a:rPr>
              <a:t>Pontual</a:t>
            </a:r>
            <a:r>
              <a:rPr lang="pt-BR" sz="1100" dirty="0" smtClean="0">
                <a:solidFill>
                  <a:srgbClr val="273457"/>
                </a:solidFill>
                <a:latin typeface="+mn-lt"/>
              </a:rPr>
              <a:t>: para um fornecedor específico</a:t>
            </a:r>
          </a:p>
        </p:txBody>
      </p:sp>
      <p:sp>
        <p:nvSpPr>
          <p:cNvPr id="80" name="Seta para a direita 26"/>
          <p:cNvSpPr/>
          <p:nvPr/>
        </p:nvSpPr>
        <p:spPr>
          <a:xfrm>
            <a:off x="3625083" y="2087943"/>
            <a:ext cx="426398" cy="1715978"/>
          </a:xfrm>
          <a:prstGeom prst="rightArrow">
            <a:avLst>
              <a:gd name="adj1" fmla="val 96459"/>
              <a:gd name="adj2" fmla="val 93763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1" name="Agrupar 80"/>
          <p:cNvGrpSpPr>
            <a:grpSpLocks noChangeAspect="1"/>
          </p:cNvGrpSpPr>
          <p:nvPr/>
        </p:nvGrpSpPr>
        <p:grpSpPr>
          <a:xfrm>
            <a:off x="4069522" y="2123733"/>
            <a:ext cx="1524181" cy="1644398"/>
            <a:chOff x="3680135" y="1284927"/>
            <a:chExt cx="1381369" cy="1490324"/>
          </a:xfrm>
        </p:grpSpPr>
        <p:sp>
          <p:nvSpPr>
            <p:cNvPr id="82" name="Oval 37"/>
            <p:cNvSpPr>
              <a:spLocks noChangeAspect="1"/>
            </p:cNvSpPr>
            <p:nvPr/>
          </p:nvSpPr>
          <p:spPr>
            <a:xfrm>
              <a:off x="3907863" y="1284927"/>
              <a:ext cx="939035" cy="9390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Connecteur droit 17"/>
            <p:cNvCxnSpPr/>
            <p:nvPr/>
          </p:nvCxnSpPr>
          <p:spPr>
            <a:xfrm>
              <a:off x="3783053" y="2334220"/>
              <a:ext cx="1189440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aixaDeTexto 83"/>
            <p:cNvSpPr txBox="1"/>
            <p:nvPr/>
          </p:nvSpPr>
          <p:spPr>
            <a:xfrm>
              <a:off x="3680135" y="2328948"/>
              <a:ext cx="1381369" cy="446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300" b="1" dirty="0" smtClean="0">
                  <a:solidFill>
                    <a:schemeClr val="accent5"/>
                  </a:solidFill>
                  <a:latin typeface="+mn-lt"/>
                </a:rPr>
                <a:t>Avaliação de Risco &amp; Maturidade</a:t>
              </a:r>
              <a:endParaRPr lang="pt-BR" sz="1300" b="1" dirty="0">
                <a:solidFill>
                  <a:schemeClr val="accent5"/>
                </a:solidFill>
                <a:latin typeface="+mn-lt"/>
              </a:endParaRPr>
            </a:p>
          </p:txBody>
        </p:sp>
        <p:grpSp>
          <p:nvGrpSpPr>
            <p:cNvPr id="85" name="Agrupar 84"/>
            <p:cNvGrpSpPr>
              <a:grpSpLocks noChangeAspect="1"/>
            </p:cNvGrpSpPr>
            <p:nvPr/>
          </p:nvGrpSpPr>
          <p:grpSpPr>
            <a:xfrm>
              <a:off x="4057085" y="1438486"/>
              <a:ext cx="631918" cy="631918"/>
              <a:chOff x="2240940" y="1189882"/>
              <a:chExt cx="4617873" cy="4617873"/>
            </a:xfrm>
          </p:grpSpPr>
          <p:sp>
            <p:nvSpPr>
              <p:cNvPr id="86" name="Pie 38"/>
              <p:cNvSpPr/>
              <p:nvPr/>
            </p:nvSpPr>
            <p:spPr>
              <a:xfrm>
                <a:off x="2561623" y="1519138"/>
                <a:ext cx="3960440" cy="3960440"/>
              </a:xfrm>
              <a:prstGeom prst="pie">
                <a:avLst>
                  <a:gd name="adj1" fmla="val 9630247"/>
                  <a:gd name="adj2" fmla="val 11520264"/>
                </a:avLst>
              </a:prstGeom>
              <a:solidFill>
                <a:schemeClr val="accent2">
                  <a:alpha val="78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Pie 8"/>
              <p:cNvSpPr/>
              <p:nvPr/>
            </p:nvSpPr>
            <p:spPr>
              <a:xfrm>
                <a:off x="2547162" y="1473052"/>
                <a:ext cx="4051530" cy="4051530"/>
              </a:xfrm>
              <a:prstGeom prst="pie">
                <a:avLst>
                  <a:gd name="adj1" fmla="val 12147609"/>
                  <a:gd name="adj2" fmla="val 14284542"/>
                </a:avLst>
              </a:prstGeom>
              <a:solidFill>
                <a:srgbClr val="273457">
                  <a:alpha val="77647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Pie 9"/>
              <p:cNvSpPr/>
              <p:nvPr/>
            </p:nvSpPr>
            <p:spPr>
              <a:xfrm>
                <a:off x="2555776" y="1473052"/>
                <a:ext cx="4051530" cy="4051530"/>
              </a:xfrm>
              <a:prstGeom prst="pie">
                <a:avLst>
                  <a:gd name="adj1" fmla="val 6199411"/>
                  <a:gd name="adj2" fmla="val 10253042"/>
                </a:avLst>
              </a:prstGeom>
              <a:solidFill>
                <a:schemeClr val="accent5">
                  <a:alpha val="78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Pie 10"/>
              <p:cNvSpPr/>
              <p:nvPr/>
            </p:nvSpPr>
            <p:spPr>
              <a:xfrm>
                <a:off x="2240940" y="1189882"/>
                <a:ext cx="4617873" cy="4617873"/>
              </a:xfrm>
              <a:prstGeom prst="pie">
                <a:avLst>
                  <a:gd name="adj1" fmla="val 20379763"/>
                  <a:gd name="adj2" fmla="val 2003783"/>
                </a:avLst>
              </a:prstGeom>
              <a:solidFill>
                <a:schemeClr val="accent3">
                  <a:alpha val="78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Pie 11"/>
              <p:cNvSpPr/>
              <p:nvPr/>
            </p:nvSpPr>
            <p:spPr>
              <a:xfrm>
                <a:off x="2547162" y="1473052"/>
                <a:ext cx="4051530" cy="4051530"/>
              </a:xfrm>
              <a:prstGeom prst="pie">
                <a:avLst>
                  <a:gd name="adj1" fmla="val 18316965"/>
                  <a:gd name="adj2" fmla="val 21079154"/>
                </a:avLst>
              </a:prstGeom>
              <a:solidFill>
                <a:schemeClr val="accent4">
                  <a:alpha val="78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Agrupar 90"/>
              <p:cNvGrpSpPr/>
              <p:nvPr/>
            </p:nvGrpSpPr>
            <p:grpSpPr>
              <a:xfrm>
                <a:off x="2760190" y="1686081"/>
                <a:ext cx="3625475" cy="3625475"/>
                <a:chOff x="2760190" y="1686081"/>
                <a:chExt cx="3625475" cy="3625475"/>
              </a:xfrm>
            </p:grpSpPr>
            <p:sp>
              <p:nvSpPr>
                <p:cNvPr id="92" name="Oval 6"/>
                <p:cNvSpPr/>
                <p:nvPr/>
              </p:nvSpPr>
              <p:spPr>
                <a:xfrm>
                  <a:off x="3026375" y="1952267"/>
                  <a:ext cx="3093104" cy="3093104"/>
                </a:xfrm>
                <a:prstGeom prst="ellipse">
                  <a:avLst/>
                </a:prstGeom>
                <a:solidFill>
                  <a:srgbClr val="A5A5A5">
                    <a:alpha val="49804"/>
                  </a:srgb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3" name="Pie 42"/>
                <p:cNvSpPr/>
                <p:nvPr/>
              </p:nvSpPr>
              <p:spPr>
                <a:xfrm>
                  <a:off x="2788574" y="1714465"/>
                  <a:ext cx="3568706" cy="3568706"/>
                </a:xfrm>
                <a:prstGeom prst="pie">
                  <a:avLst>
                    <a:gd name="adj1" fmla="val 1652294"/>
                    <a:gd name="adj2" fmla="val 4142044"/>
                  </a:avLst>
                </a:prstGeom>
                <a:solidFill>
                  <a:srgbClr val="E8E8E8">
                    <a:alpha val="77647"/>
                  </a:srgb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94" name="Group 66"/>
                <p:cNvGrpSpPr/>
                <p:nvPr/>
              </p:nvGrpSpPr>
              <p:grpSpPr>
                <a:xfrm>
                  <a:off x="2760190" y="1686081"/>
                  <a:ext cx="3625475" cy="3625475"/>
                  <a:chOff x="3185119" y="1363965"/>
                  <a:chExt cx="2556284" cy="2556284"/>
                </a:xfrm>
              </p:grpSpPr>
              <p:grpSp>
                <p:nvGrpSpPr>
                  <p:cNvPr id="97" name="Group 65"/>
                  <p:cNvGrpSpPr/>
                  <p:nvPr/>
                </p:nvGrpSpPr>
                <p:grpSpPr>
                  <a:xfrm>
                    <a:off x="3378898" y="1551650"/>
                    <a:ext cx="2180915" cy="2180915"/>
                    <a:chOff x="3378898" y="1551650"/>
                    <a:chExt cx="2180915" cy="2180915"/>
                  </a:xfrm>
                </p:grpSpPr>
                <p:cxnSp>
                  <p:nvCxnSpPr>
                    <p:cNvPr id="104" name="Straight Connector 52"/>
                    <p:cNvCxnSpPr>
                      <a:stCxn id="92" idx="0"/>
                      <a:endCxn id="92" idx="4"/>
                    </p:cNvCxnSpPr>
                    <p:nvPr/>
                  </p:nvCxnSpPr>
                  <p:spPr>
                    <a:xfrm>
                      <a:off x="4469356" y="1551650"/>
                      <a:ext cx="0" cy="2180915"/>
                    </a:xfrm>
                    <a:prstGeom prst="line">
                      <a:avLst/>
                    </a:prstGeom>
                    <a:ln w="6350">
                      <a:solidFill>
                        <a:schemeClr val="bg1">
                          <a:lumMod val="50000"/>
                          <a:alpha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" name="Straight Connector 53"/>
                    <p:cNvCxnSpPr>
                      <a:stCxn id="92" idx="6"/>
                      <a:endCxn id="92" idx="2"/>
                    </p:cNvCxnSpPr>
                    <p:nvPr/>
                  </p:nvCxnSpPr>
                  <p:spPr>
                    <a:xfrm flipH="1">
                      <a:off x="3378898" y="2642107"/>
                      <a:ext cx="2180915" cy="0"/>
                    </a:xfrm>
                    <a:prstGeom prst="line">
                      <a:avLst/>
                    </a:prstGeom>
                    <a:ln w="6350">
                      <a:solidFill>
                        <a:schemeClr val="bg1">
                          <a:lumMod val="50000"/>
                          <a:alpha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8" name="Group 61"/>
                  <p:cNvGrpSpPr/>
                  <p:nvPr/>
                </p:nvGrpSpPr>
                <p:grpSpPr>
                  <a:xfrm rot="1800000">
                    <a:off x="3185119" y="1363965"/>
                    <a:ext cx="2556284" cy="2556284"/>
                    <a:chOff x="3302242" y="1480164"/>
                    <a:chExt cx="2556284" cy="2556284"/>
                  </a:xfrm>
                </p:grpSpPr>
                <p:cxnSp>
                  <p:nvCxnSpPr>
                    <p:cNvPr id="102" name="Straight Connector 59"/>
                    <p:cNvCxnSpPr/>
                    <p:nvPr/>
                  </p:nvCxnSpPr>
                  <p:spPr>
                    <a:xfrm>
                      <a:off x="4580384" y="1480164"/>
                      <a:ext cx="0" cy="2556284"/>
                    </a:xfrm>
                    <a:prstGeom prst="line">
                      <a:avLst/>
                    </a:prstGeom>
                    <a:ln w="6350">
                      <a:solidFill>
                        <a:schemeClr val="bg1">
                          <a:lumMod val="50000"/>
                          <a:alpha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Straight Connector 60"/>
                    <p:cNvCxnSpPr/>
                    <p:nvPr/>
                  </p:nvCxnSpPr>
                  <p:spPr>
                    <a:xfrm flipH="1">
                      <a:off x="3302242" y="2758306"/>
                      <a:ext cx="2556284" cy="0"/>
                    </a:xfrm>
                    <a:prstGeom prst="line">
                      <a:avLst/>
                    </a:prstGeom>
                    <a:ln w="6350">
                      <a:solidFill>
                        <a:schemeClr val="bg1">
                          <a:lumMod val="50000"/>
                          <a:alpha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9" name="Group 62"/>
                  <p:cNvGrpSpPr/>
                  <p:nvPr/>
                </p:nvGrpSpPr>
                <p:grpSpPr>
                  <a:xfrm rot="3600000">
                    <a:off x="3185119" y="1363965"/>
                    <a:ext cx="2556284" cy="2556284"/>
                    <a:chOff x="3302242" y="1480164"/>
                    <a:chExt cx="2556284" cy="2556284"/>
                  </a:xfrm>
                </p:grpSpPr>
                <p:cxnSp>
                  <p:nvCxnSpPr>
                    <p:cNvPr id="100" name="Straight Connector 63"/>
                    <p:cNvCxnSpPr/>
                    <p:nvPr/>
                  </p:nvCxnSpPr>
                  <p:spPr>
                    <a:xfrm>
                      <a:off x="4580384" y="1480164"/>
                      <a:ext cx="0" cy="2556284"/>
                    </a:xfrm>
                    <a:prstGeom prst="line">
                      <a:avLst/>
                    </a:prstGeom>
                    <a:ln w="6350">
                      <a:solidFill>
                        <a:schemeClr val="bg1">
                          <a:lumMod val="50000"/>
                          <a:alpha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Connector 64"/>
                    <p:cNvCxnSpPr/>
                    <p:nvPr/>
                  </p:nvCxnSpPr>
                  <p:spPr>
                    <a:xfrm flipH="1">
                      <a:off x="3302242" y="2758306"/>
                      <a:ext cx="2556284" cy="0"/>
                    </a:xfrm>
                    <a:prstGeom prst="line">
                      <a:avLst/>
                    </a:prstGeom>
                    <a:ln w="6350">
                      <a:solidFill>
                        <a:schemeClr val="bg1">
                          <a:lumMod val="50000"/>
                          <a:alpha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96" name="Oval 7"/>
                <p:cNvSpPr/>
                <p:nvPr/>
              </p:nvSpPr>
              <p:spPr>
                <a:xfrm>
                  <a:off x="3747431" y="2673323"/>
                  <a:ext cx="1650992" cy="1650992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</p:grpSp>
      </p:grp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9"/>
          <a:srcRect b="75793"/>
          <a:stretch/>
        </p:blipFill>
        <p:spPr>
          <a:xfrm>
            <a:off x="47473" y="1151356"/>
            <a:ext cx="2098341" cy="351629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45203" y="3324751"/>
            <a:ext cx="1908539" cy="929408"/>
          </a:xfrm>
          <a:prstGeom prst="rect">
            <a:avLst/>
          </a:prstGeom>
          <a:ln>
            <a:noFill/>
          </a:ln>
        </p:spPr>
      </p:pic>
      <p:sp>
        <p:nvSpPr>
          <p:cNvPr id="111" name="Retângulo 110"/>
          <p:cNvSpPr/>
          <p:nvPr/>
        </p:nvSpPr>
        <p:spPr>
          <a:xfrm>
            <a:off x="4328686" y="4279879"/>
            <a:ext cx="819378" cy="461665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50" b="1" dirty="0" smtClean="0"/>
              <a:t>VISÕES</a:t>
            </a:r>
            <a:endParaRPr lang="pt-BR" sz="1650" b="1" dirty="0"/>
          </a:p>
        </p:txBody>
      </p:sp>
    </p:spTree>
    <p:extLst>
      <p:ext uri="{BB962C8B-B14F-4D97-AF65-F5344CB8AC3E}">
        <p14:creationId xmlns:p14="http://schemas.microsoft.com/office/powerpoint/2010/main" val="180948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413371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2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" name="Agrupar 79"/>
          <p:cNvGrpSpPr/>
          <p:nvPr/>
        </p:nvGrpSpPr>
        <p:grpSpPr>
          <a:xfrm>
            <a:off x="107503" y="1616285"/>
            <a:ext cx="2160000" cy="2160000"/>
            <a:chOff x="107503" y="1616285"/>
            <a:chExt cx="2160000" cy="2160000"/>
          </a:xfrm>
        </p:grpSpPr>
        <p:sp>
          <p:nvSpPr>
            <p:cNvPr id="87" name="Elipse 86"/>
            <p:cNvSpPr/>
            <p:nvPr/>
          </p:nvSpPr>
          <p:spPr>
            <a:xfrm>
              <a:off x="107503" y="1616285"/>
              <a:ext cx="2160000" cy="2160000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/>
            </a:p>
          </p:txBody>
        </p:sp>
        <p:sp>
          <p:nvSpPr>
            <p:cNvPr id="88" name="CaixaDeTexto 87"/>
            <p:cNvSpPr txBox="1"/>
            <p:nvPr/>
          </p:nvSpPr>
          <p:spPr>
            <a:xfrm>
              <a:off x="480899" y="2757034"/>
              <a:ext cx="1354682" cy="268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 smtClean="0">
                  <a:solidFill>
                    <a:schemeClr val="bg1"/>
                  </a:solidFill>
                </a:rPr>
                <a:t>1. Visão Geral</a:t>
              </a:r>
              <a:endParaRPr lang="pt-BR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9" name="TextBox 13"/>
            <p:cNvSpPr txBox="1"/>
            <p:nvPr/>
          </p:nvSpPr>
          <p:spPr>
            <a:xfrm>
              <a:off x="602293" y="3125585"/>
              <a:ext cx="112994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900" dirty="0" err="1">
                  <a:solidFill>
                    <a:schemeClr val="bg1"/>
                  </a:solidFill>
                  <a:latin typeface="Arial"/>
                  <a:cs typeface="Arial" pitchFamily="34" charset="0"/>
                </a:rPr>
                <a:t>Estrutura</a:t>
              </a:r>
              <a:r>
                <a:rPr lang="en-US" altLang="ko-KR" sz="900" dirty="0">
                  <a:solidFill>
                    <a:schemeClr val="bg1"/>
                  </a:solidFill>
                  <a:latin typeface="Arial"/>
                  <a:cs typeface="Arial" pitchFamily="34" charset="0"/>
                </a:rPr>
                <a:t> dos </a:t>
              </a:r>
              <a:r>
                <a:rPr lang="en-US" altLang="ko-KR" sz="900" dirty="0" err="1">
                  <a:solidFill>
                    <a:schemeClr val="bg1"/>
                  </a:solidFill>
                  <a:latin typeface="Arial"/>
                  <a:cs typeface="Arial" pitchFamily="34" charset="0"/>
                </a:rPr>
                <a:t>módulos</a:t>
              </a:r>
              <a:endParaRPr lang="en-US" altLang="ko-KR" sz="900" dirty="0">
                <a:solidFill>
                  <a:schemeClr val="bg1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90" name="Freeform 42"/>
            <p:cNvSpPr>
              <a:spLocks noEditPoints="1"/>
            </p:cNvSpPr>
            <p:nvPr/>
          </p:nvSpPr>
          <p:spPr bwMode="auto">
            <a:xfrm>
              <a:off x="740621" y="1902026"/>
              <a:ext cx="893763" cy="984250"/>
            </a:xfrm>
            <a:custGeom>
              <a:avLst/>
              <a:gdLst>
                <a:gd name="T0" fmla="*/ 0 w 238"/>
                <a:gd name="T1" fmla="*/ 131 h 262"/>
                <a:gd name="T2" fmla="*/ 238 w 238"/>
                <a:gd name="T3" fmla="*/ 131 h 262"/>
                <a:gd name="T4" fmla="*/ 0 w 238"/>
                <a:gd name="T5" fmla="*/ 131 h 262"/>
                <a:gd name="T6" fmla="*/ 119 w 238"/>
                <a:gd name="T7" fmla="*/ 181 h 262"/>
                <a:gd name="T8" fmla="*/ 69 w 238"/>
                <a:gd name="T9" fmla="*/ 131 h 262"/>
                <a:gd name="T10" fmla="*/ 119 w 238"/>
                <a:gd name="T11" fmla="*/ 81 h 262"/>
                <a:gd name="T12" fmla="*/ 148 w 238"/>
                <a:gd name="T13" fmla="*/ 91 h 262"/>
                <a:gd name="T14" fmla="*/ 129 w 238"/>
                <a:gd name="T15" fmla="*/ 115 h 262"/>
                <a:gd name="T16" fmla="*/ 119 w 238"/>
                <a:gd name="T17" fmla="*/ 112 h 262"/>
                <a:gd name="T18" fmla="*/ 100 w 238"/>
                <a:gd name="T19" fmla="*/ 131 h 262"/>
                <a:gd name="T20" fmla="*/ 119 w 238"/>
                <a:gd name="T21" fmla="*/ 150 h 262"/>
                <a:gd name="T22" fmla="*/ 138 w 238"/>
                <a:gd name="T23" fmla="*/ 131 h 262"/>
                <a:gd name="T24" fmla="*/ 134 w 238"/>
                <a:gd name="T25" fmla="*/ 119 h 262"/>
                <a:gd name="T26" fmla="*/ 162 w 238"/>
                <a:gd name="T27" fmla="*/ 106 h 262"/>
                <a:gd name="T28" fmla="*/ 169 w 238"/>
                <a:gd name="T29" fmla="*/ 131 h 262"/>
                <a:gd name="T30" fmla="*/ 119 w 238"/>
                <a:gd name="T31" fmla="*/ 18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8" h="262">
                  <a:moveTo>
                    <a:pt x="0" y="131"/>
                  </a:moveTo>
                  <a:cubicBezTo>
                    <a:pt x="131" y="262"/>
                    <a:pt x="238" y="131"/>
                    <a:pt x="238" y="131"/>
                  </a:cubicBezTo>
                  <a:cubicBezTo>
                    <a:pt x="107" y="0"/>
                    <a:pt x="0" y="131"/>
                    <a:pt x="0" y="131"/>
                  </a:cubicBezTo>
                  <a:close/>
                  <a:moveTo>
                    <a:pt x="119" y="181"/>
                  </a:moveTo>
                  <a:cubicBezTo>
                    <a:pt x="91" y="181"/>
                    <a:pt x="69" y="158"/>
                    <a:pt x="69" y="131"/>
                  </a:cubicBezTo>
                  <a:cubicBezTo>
                    <a:pt x="69" y="104"/>
                    <a:pt x="91" y="81"/>
                    <a:pt x="119" y="81"/>
                  </a:cubicBezTo>
                  <a:cubicBezTo>
                    <a:pt x="130" y="81"/>
                    <a:pt x="140" y="85"/>
                    <a:pt x="148" y="91"/>
                  </a:cubicBezTo>
                  <a:cubicBezTo>
                    <a:pt x="129" y="115"/>
                    <a:pt x="129" y="115"/>
                    <a:pt x="129" y="115"/>
                  </a:cubicBezTo>
                  <a:cubicBezTo>
                    <a:pt x="126" y="113"/>
                    <a:pt x="122" y="112"/>
                    <a:pt x="119" y="112"/>
                  </a:cubicBezTo>
                  <a:cubicBezTo>
                    <a:pt x="108" y="112"/>
                    <a:pt x="100" y="121"/>
                    <a:pt x="100" y="131"/>
                  </a:cubicBezTo>
                  <a:cubicBezTo>
                    <a:pt x="100" y="141"/>
                    <a:pt x="108" y="150"/>
                    <a:pt x="119" y="150"/>
                  </a:cubicBezTo>
                  <a:cubicBezTo>
                    <a:pt x="129" y="150"/>
                    <a:pt x="138" y="141"/>
                    <a:pt x="138" y="131"/>
                  </a:cubicBezTo>
                  <a:cubicBezTo>
                    <a:pt x="138" y="127"/>
                    <a:pt x="136" y="123"/>
                    <a:pt x="134" y="119"/>
                  </a:cubicBezTo>
                  <a:cubicBezTo>
                    <a:pt x="162" y="106"/>
                    <a:pt x="162" y="106"/>
                    <a:pt x="162" y="106"/>
                  </a:cubicBezTo>
                  <a:cubicBezTo>
                    <a:pt x="166" y="113"/>
                    <a:pt x="169" y="122"/>
                    <a:pt x="169" y="131"/>
                  </a:cubicBezTo>
                  <a:cubicBezTo>
                    <a:pt x="169" y="158"/>
                    <a:pt x="146" y="181"/>
                    <a:pt x="119" y="18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</p:grp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 © Beijaflore | </a:t>
            </a:r>
            <a:fld id="{F4FEB08F-923E-484A-9FC5-0AA7BDA29BD6}" type="slidenum">
              <a:rPr lang="fr-FR" smtClean="0"/>
              <a:pPr>
                <a:defRPr/>
              </a:pPr>
              <a:t>13</a:t>
            </a:fld>
            <a:endParaRPr lang="fr-FR" dirty="0"/>
          </a:p>
        </p:txBody>
      </p:sp>
      <p:sp>
        <p:nvSpPr>
          <p:cNvPr id="16" name="AutoShape 10" descr="Resultado de imagem para github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383931" y="141480"/>
            <a:ext cx="8364533" cy="64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0" kern="1200" baseline="0">
                <a:solidFill>
                  <a:srgbClr val="273457"/>
                </a:solidFill>
                <a:latin typeface="Franklin Gothic Medium" panose="020B0603020102020204" pitchFamily="34" charset="0"/>
                <a:ea typeface="+mj-ea"/>
                <a:cs typeface="Browallia New" panose="020B0604020202020204" pitchFamily="34" charset="-34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BR" dirty="0" smtClean="0"/>
              <a:t>Sumário Executivo</a:t>
            </a:r>
            <a:br>
              <a:rPr lang="pt-BR" dirty="0" smtClean="0"/>
            </a:br>
            <a:endParaRPr lang="pt-BR" sz="1600" dirty="0">
              <a:solidFill>
                <a:schemeClr val="accent4"/>
              </a:solidFill>
            </a:endParaRPr>
          </a:p>
        </p:txBody>
      </p:sp>
      <p:sp>
        <p:nvSpPr>
          <p:cNvPr id="20" name="Espace réservé du pied de page 2">
            <a:extLst>
              <a:ext uri="{FF2B5EF4-FFF2-40B4-BE49-F238E27FC236}">
                <a16:creationId xmlns:a16="http://schemas.microsoft.com/office/drawing/2014/main" id="{DB72B67D-5D9F-40C6-A9A5-612B063F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931" y="4767264"/>
            <a:ext cx="4254012" cy="273844"/>
          </a:xfrm>
          <a:prstGeom prst="rect">
            <a:avLst/>
          </a:prstGeom>
        </p:spPr>
        <p:txBody>
          <a:bodyPr/>
          <a:lstStyle/>
          <a:p>
            <a:r>
              <a:rPr lang="fr-FR" dirty="0" smtClean="0">
                <a:solidFill>
                  <a:prstClr val="white"/>
                </a:solidFill>
              </a:rPr>
              <a:t>2020 </a:t>
            </a:r>
            <a:r>
              <a:rPr lang="fr-FR" dirty="0">
                <a:solidFill>
                  <a:prstClr val="white"/>
                </a:solidFill>
              </a:rPr>
              <a:t>| Beijaflore Brasil | Confidencial</a:t>
            </a:r>
          </a:p>
        </p:txBody>
      </p:sp>
      <p:grpSp>
        <p:nvGrpSpPr>
          <p:cNvPr id="10" name="Agrupar 9"/>
          <p:cNvGrpSpPr/>
          <p:nvPr/>
        </p:nvGrpSpPr>
        <p:grpSpPr>
          <a:xfrm>
            <a:off x="2354315" y="1616285"/>
            <a:ext cx="2160000" cy="2160000"/>
            <a:chOff x="2354315" y="1616285"/>
            <a:chExt cx="2160000" cy="2160000"/>
          </a:xfrm>
        </p:grpSpPr>
        <p:sp>
          <p:nvSpPr>
            <p:cNvPr id="84" name="Elipse 83"/>
            <p:cNvSpPr/>
            <p:nvPr/>
          </p:nvSpPr>
          <p:spPr>
            <a:xfrm>
              <a:off x="2354315" y="1616285"/>
              <a:ext cx="2160000" cy="2160000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2775240" y="2791424"/>
              <a:ext cx="1354682" cy="268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 smtClean="0">
                  <a:solidFill>
                    <a:schemeClr val="bg1"/>
                  </a:solidFill>
                </a:rPr>
                <a:t>2. Avaliações</a:t>
              </a:r>
              <a:endParaRPr lang="pt-BR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13"/>
            <p:cNvSpPr txBox="1"/>
            <p:nvPr/>
          </p:nvSpPr>
          <p:spPr>
            <a:xfrm>
              <a:off x="2998119" y="3080479"/>
              <a:ext cx="980927" cy="49217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Avaliação</a:t>
              </a:r>
              <a:r>
                <a:rPr kumimoji="0" lang="en-US" altLang="ko-KR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de </a:t>
              </a:r>
              <a:r>
                <a:rPr kumimoji="0" lang="en-US" altLang="ko-KR" sz="9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Risco</a:t>
              </a:r>
              <a:r>
                <a:rPr kumimoji="0" lang="en-US" altLang="ko-KR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e </a:t>
              </a:r>
              <a:r>
                <a:rPr kumimoji="0" lang="en-US" altLang="ko-KR" sz="9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Maturidade</a:t>
              </a:r>
              <a:endPara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55" name="Oval 227"/>
            <p:cNvSpPr>
              <a:spLocks noChangeArrowheads="1"/>
            </p:cNvSpPr>
            <p:nvPr/>
          </p:nvSpPr>
          <p:spPr bwMode="auto">
            <a:xfrm>
              <a:off x="3399890" y="2153726"/>
              <a:ext cx="321734" cy="3205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56" name="Oval 228"/>
            <p:cNvSpPr>
              <a:spLocks noChangeArrowheads="1"/>
            </p:cNvSpPr>
            <p:nvPr/>
          </p:nvSpPr>
          <p:spPr bwMode="auto">
            <a:xfrm>
              <a:off x="3445153" y="2197766"/>
              <a:ext cx="231208" cy="232431"/>
            </a:xfrm>
            <a:prstGeom prst="ellipse">
              <a:avLst/>
            </a:prstGeom>
            <a:solidFill>
              <a:srgbClr val="A1C9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57" name="Oval 229"/>
            <p:cNvSpPr>
              <a:spLocks noChangeArrowheads="1"/>
            </p:cNvSpPr>
            <p:nvPr/>
          </p:nvSpPr>
          <p:spPr bwMode="auto">
            <a:xfrm>
              <a:off x="3513659" y="2266272"/>
              <a:ext cx="94196" cy="954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58" name="Freeform 230"/>
            <p:cNvSpPr>
              <a:spLocks noEditPoints="1"/>
            </p:cNvSpPr>
            <p:nvPr/>
          </p:nvSpPr>
          <p:spPr bwMode="auto">
            <a:xfrm>
              <a:off x="3457386" y="2209999"/>
              <a:ext cx="206742" cy="207965"/>
            </a:xfrm>
            <a:custGeom>
              <a:avLst/>
              <a:gdLst>
                <a:gd name="T0" fmla="*/ 0 w 148"/>
                <a:gd name="T1" fmla="*/ 74 h 148"/>
                <a:gd name="T2" fmla="*/ 74 w 148"/>
                <a:gd name="T3" fmla="*/ 0 h 148"/>
                <a:gd name="T4" fmla="*/ 74 w 148"/>
                <a:gd name="T5" fmla="*/ 0 h 148"/>
                <a:gd name="T6" fmla="*/ 148 w 148"/>
                <a:gd name="T7" fmla="*/ 74 h 148"/>
                <a:gd name="T8" fmla="*/ 148 w 148"/>
                <a:gd name="T9" fmla="*/ 74 h 148"/>
                <a:gd name="T10" fmla="*/ 74 w 148"/>
                <a:gd name="T11" fmla="*/ 148 h 148"/>
                <a:gd name="T12" fmla="*/ 74 w 148"/>
                <a:gd name="T13" fmla="*/ 148 h 148"/>
                <a:gd name="T14" fmla="*/ 0 w 148"/>
                <a:gd name="T15" fmla="*/ 74 h 148"/>
                <a:gd name="T16" fmla="*/ 74 w 148"/>
                <a:gd name="T17" fmla="*/ 140 h 148"/>
                <a:gd name="T18" fmla="*/ 140 w 148"/>
                <a:gd name="T19" fmla="*/ 74 h 148"/>
                <a:gd name="T20" fmla="*/ 140 w 148"/>
                <a:gd name="T21" fmla="*/ 74 h 148"/>
                <a:gd name="T22" fmla="*/ 74 w 148"/>
                <a:gd name="T23" fmla="*/ 8 h 148"/>
                <a:gd name="T24" fmla="*/ 74 w 148"/>
                <a:gd name="T25" fmla="*/ 8 h 148"/>
                <a:gd name="T26" fmla="*/ 8 w 148"/>
                <a:gd name="T27" fmla="*/ 74 h 148"/>
                <a:gd name="T28" fmla="*/ 8 w 148"/>
                <a:gd name="T29" fmla="*/ 74 h 148"/>
                <a:gd name="T30" fmla="*/ 74 w 148"/>
                <a:gd name="T31" fmla="*/ 14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8" h="148">
                  <a:moveTo>
                    <a:pt x="0" y="74"/>
                  </a:moveTo>
                  <a:cubicBezTo>
                    <a:pt x="0" y="33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3"/>
                    <a:pt x="148" y="74"/>
                  </a:cubicBezTo>
                  <a:cubicBezTo>
                    <a:pt x="148" y="74"/>
                    <a:pt x="148" y="74"/>
                    <a:pt x="148" y="74"/>
                  </a:cubicBezTo>
                  <a:cubicBezTo>
                    <a:pt x="148" y="115"/>
                    <a:pt x="115" y="148"/>
                    <a:pt x="74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33" y="148"/>
                    <a:pt x="0" y="115"/>
                    <a:pt x="0" y="74"/>
                  </a:cubicBezTo>
                  <a:close/>
                  <a:moveTo>
                    <a:pt x="74" y="140"/>
                  </a:moveTo>
                  <a:cubicBezTo>
                    <a:pt x="111" y="140"/>
                    <a:pt x="140" y="111"/>
                    <a:pt x="140" y="74"/>
                  </a:cubicBezTo>
                  <a:cubicBezTo>
                    <a:pt x="140" y="74"/>
                    <a:pt x="140" y="74"/>
                    <a:pt x="140" y="74"/>
                  </a:cubicBezTo>
                  <a:cubicBezTo>
                    <a:pt x="140" y="37"/>
                    <a:pt x="111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37" y="8"/>
                    <a:pt x="8" y="37"/>
                    <a:pt x="8" y="7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8" y="111"/>
                    <a:pt x="37" y="140"/>
                    <a:pt x="74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59" name="Freeform 231"/>
            <p:cNvSpPr>
              <a:spLocks/>
            </p:cNvSpPr>
            <p:nvPr/>
          </p:nvSpPr>
          <p:spPr bwMode="auto">
            <a:xfrm>
              <a:off x="3518552" y="2108463"/>
              <a:ext cx="84410" cy="89303"/>
            </a:xfrm>
            <a:custGeom>
              <a:avLst/>
              <a:gdLst>
                <a:gd name="T0" fmla="*/ 21 w 69"/>
                <a:gd name="T1" fmla="*/ 0 h 73"/>
                <a:gd name="T2" fmla="*/ 0 w 69"/>
                <a:gd name="T3" fmla="*/ 45 h 73"/>
                <a:gd name="T4" fmla="*/ 34 w 69"/>
                <a:gd name="T5" fmla="*/ 73 h 73"/>
                <a:gd name="T6" fmla="*/ 69 w 69"/>
                <a:gd name="T7" fmla="*/ 45 h 73"/>
                <a:gd name="T8" fmla="*/ 47 w 69"/>
                <a:gd name="T9" fmla="*/ 0 h 73"/>
                <a:gd name="T10" fmla="*/ 21 w 69"/>
                <a:gd name="T1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73">
                  <a:moveTo>
                    <a:pt x="21" y="0"/>
                  </a:moveTo>
                  <a:lnTo>
                    <a:pt x="0" y="45"/>
                  </a:lnTo>
                  <a:lnTo>
                    <a:pt x="34" y="73"/>
                  </a:lnTo>
                  <a:lnTo>
                    <a:pt x="69" y="45"/>
                  </a:lnTo>
                  <a:lnTo>
                    <a:pt x="4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60" name="Freeform 232"/>
            <p:cNvSpPr>
              <a:spLocks/>
            </p:cNvSpPr>
            <p:nvPr/>
          </p:nvSpPr>
          <p:spPr bwMode="auto">
            <a:xfrm>
              <a:off x="3518552" y="2431421"/>
              <a:ext cx="84410" cy="88079"/>
            </a:xfrm>
            <a:custGeom>
              <a:avLst/>
              <a:gdLst>
                <a:gd name="T0" fmla="*/ 48 w 69"/>
                <a:gd name="T1" fmla="*/ 72 h 72"/>
                <a:gd name="T2" fmla="*/ 69 w 69"/>
                <a:gd name="T3" fmla="*/ 27 h 72"/>
                <a:gd name="T4" fmla="*/ 34 w 69"/>
                <a:gd name="T5" fmla="*/ 0 h 72"/>
                <a:gd name="T6" fmla="*/ 0 w 69"/>
                <a:gd name="T7" fmla="*/ 27 h 72"/>
                <a:gd name="T8" fmla="*/ 22 w 69"/>
                <a:gd name="T9" fmla="*/ 72 h 72"/>
                <a:gd name="T10" fmla="*/ 48 w 69"/>
                <a:gd name="T1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72">
                  <a:moveTo>
                    <a:pt x="48" y="72"/>
                  </a:moveTo>
                  <a:lnTo>
                    <a:pt x="69" y="27"/>
                  </a:lnTo>
                  <a:lnTo>
                    <a:pt x="34" y="0"/>
                  </a:lnTo>
                  <a:lnTo>
                    <a:pt x="0" y="27"/>
                  </a:lnTo>
                  <a:lnTo>
                    <a:pt x="22" y="72"/>
                  </a:lnTo>
                  <a:lnTo>
                    <a:pt x="48" y="7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61" name="Freeform 233"/>
            <p:cNvSpPr>
              <a:spLocks/>
            </p:cNvSpPr>
            <p:nvPr/>
          </p:nvSpPr>
          <p:spPr bwMode="auto">
            <a:xfrm>
              <a:off x="3404784" y="2157396"/>
              <a:ext cx="79516" cy="79516"/>
            </a:xfrm>
            <a:custGeom>
              <a:avLst/>
              <a:gdLst>
                <a:gd name="T0" fmla="*/ 0 w 65"/>
                <a:gd name="T1" fmla="*/ 20 h 65"/>
                <a:gd name="T2" fmla="*/ 17 w 65"/>
                <a:gd name="T3" fmla="*/ 65 h 65"/>
                <a:gd name="T4" fmla="*/ 60 w 65"/>
                <a:gd name="T5" fmla="*/ 61 h 65"/>
                <a:gd name="T6" fmla="*/ 65 w 65"/>
                <a:gd name="T7" fmla="*/ 17 h 65"/>
                <a:gd name="T8" fmla="*/ 18 w 65"/>
                <a:gd name="T9" fmla="*/ 0 h 65"/>
                <a:gd name="T10" fmla="*/ 0 w 65"/>
                <a:gd name="T11" fmla="*/ 2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5">
                  <a:moveTo>
                    <a:pt x="0" y="20"/>
                  </a:moveTo>
                  <a:lnTo>
                    <a:pt x="17" y="65"/>
                  </a:lnTo>
                  <a:lnTo>
                    <a:pt x="60" y="61"/>
                  </a:lnTo>
                  <a:lnTo>
                    <a:pt x="65" y="17"/>
                  </a:lnTo>
                  <a:lnTo>
                    <a:pt x="18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62" name="Freeform 234"/>
            <p:cNvSpPr>
              <a:spLocks/>
            </p:cNvSpPr>
            <p:nvPr/>
          </p:nvSpPr>
          <p:spPr bwMode="auto">
            <a:xfrm>
              <a:off x="3637215" y="2391051"/>
              <a:ext cx="79516" cy="79516"/>
            </a:xfrm>
            <a:custGeom>
              <a:avLst/>
              <a:gdLst>
                <a:gd name="T0" fmla="*/ 65 w 65"/>
                <a:gd name="T1" fmla="*/ 47 h 65"/>
                <a:gd name="T2" fmla="*/ 48 w 65"/>
                <a:gd name="T3" fmla="*/ 0 h 65"/>
                <a:gd name="T4" fmla="*/ 5 w 65"/>
                <a:gd name="T5" fmla="*/ 4 h 65"/>
                <a:gd name="T6" fmla="*/ 0 w 65"/>
                <a:gd name="T7" fmla="*/ 48 h 65"/>
                <a:gd name="T8" fmla="*/ 47 w 65"/>
                <a:gd name="T9" fmla="*/ 65 h 65"/>
                <a:gd name="T10" fmla="*/ 65 w 65"/>
                <a:gd name="T11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5">
                  <a:moveTo>
                    <a:pt x="65" y="47"/>
                  </a:moveTo>
                  <a:lnTo>
                    <a:pt x="48" y="0"/>
                  </a:lnTo>
                  <a:lnTo>
                    <a:pt x="5" y="4"/>
                  </a:lnTo>
                  <a:lnTo>
                    <a:pt x="0" y="48"/>
                  </a:lnTo>
                  <a:lnTo>
                    <a:pt x="47" y="65"/>
                  </a:lnTo>
                  <a:lnTo>
                    <a:pt x="65" y="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63" name="Freeform 235"/>
            <p:cNvSpPr>
              <a:spLocks/>
            </p:cNvSpPr>
            <p:nvPr/>
          </p:nvSpPr>
          <p:spPr bwMode="auto">
            <a:xfrm>
              <a:off x="3355851" y="2272389"/>
              <a:ext cx="86856" cy="83186"/>
            </a:xfrm>
            <a:custGeom>
              <a:avLst/>
              <a:gdLst>
                <a:gd name="T0" fmla="*/ 0 w 71"/>
                <a:gd name="T1" fmla="*/ 48 h 68"/>
                <a:gd name="T2" fmla="*/ 44 w 71"/>
                <a:gd name="T3" fmla="*/ 68 h 68"/>
                <a:gd name="T4" fmla="*/ 71 w 71"/>
                <a:gd name="T5" fmla="*/ 34 h 68"/>
                <a:gd name="T6" fmla="*/ 44 w 71"/>
                <a:gd name="T7" fmla="*/ 0 h 68"/>
                <a:gd name="T8" fmla="*/ 0 w 71"/>
                <a:gd name="T9" fmla="*/ 21 h 68"/>
                <a:gd name="T10" fmla="*/ 0 w 71"/>
                <a:gd name="T11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68">
                  <a:moveTo>
                    <a:pt x="0" y="48"/>
                  </a:moveTo>
                  <a:lnTo>
                    <a:pt x="44" y="68"/>
                  </a:lnTo>
                  <a:lnTo>
                    <a:pt x="71" y="34"/>
                  </a:lnTo>
                  <a:lnTo>
                    <a:pt x="44" y="0"/>
                  </a:lnTo>
                  <a:lnTo>
                    <a:pt x="0" y="21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64" name="Freeform 236"/>
            <p:cNvSpPr>
              <a:spLocks/>
            </p:cNvSpPr>
            <p:nvPr/>
          </p:nvSpPr>
          <p:spPr bwMode="auto">
            <a:xfrm>
              <a:off x="3676361" y="2272389"/>
              <a:ext cx="89303" cy="83186"/>
            </a:xfrm>
            <a:custGeom>
              <a:avLst/>
              <a:gdLst>
                <a:gd name="T0" fmla="*/ 73 w 73"/>
                <a:gd name="T1" fmla="*/ 20 h 68"/>
                <a:gd name="T2" fmla="*/ 29 w 73"/>
                <a:gd name="T3" fmla="*/ 0 h 68"/>
                <a:gd name="T4" fmla="*/ 0 w 73"/>
                <a:gd name="T5" fmla="*/ 34 h 68"/>
                <a:gd name="T6" fmla="*/ 29 w 73"/>
                <a:gd name="T7" fmla="*/ 68 h 68"/>
                <a:gd name="T8" fmla="*/ 73 w 73"/>
                <a:gd name="T9" fmla="*/ 47 h 68"/>
                <a:gd name="T10" fmla="*/ 73 w 73"/>
                <a:gd name="T11" fmla="*/ 2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68">
                  <a:moveTo>
                    <a:pt x="73" y="20"/>
                  </a:moveTo>
                  <a:lnTo>
                    <a:pt x="29" y="0"/>
                  </a:lnTo>
                  <a:lnTo>
                    <a:pt x="0" y="34"/>
                  </a:lnTo>
                  <a:lnTo>
                    <a:pt x="29" y="68"/>
                  </a:lnTo>
                  <a:lnTo>
                    <a:pt x="73" y="47"/>
                  </a:lnTo>
                  <a:lnTo>
                    <a:pt x="73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65" name="Freeform 237"/>
            <p:cNvSpPr>
              <a:spLocks/>
            </p:cNvSpPr>
            <p:nvPr/>
          </p:nvSpPr>
          <p:spPr bwMode="auto">
            <a:xfrm>
              <a:off x="3404784" y="2391051"/>
              <a:ext cx="79516" cy="79516"/>
            </a:xfrm>
            <a:custGeom>
              <a:avLst/>
              <a:gdLst>
                <a:gd name="T0" fmla="*/ 18 w 65"/>
                <a:gd name="T1" fmla="*/ 65 h 65"/>
                <a:gd name="T2" fmla="*/ 65 w 65"/>
                <a:gd name="T3" fmla="*/ 48 h 65"/>
                <a:gd name="T4" fmla="*/ 60 w 65"/>
                <a:gd name="T5" fmla="*/ 4 h 65"/>
                <a:gd name="T6" fmla="*/ 17 w 65"/>
                <a:gd name="T7" fmla="*/ 0 h 65"/>
                <a:gd name="T8" fmla="*/ 0 w 65"/>
                <a:gd name="T9" fmla="*/ 47 h 65"/>
                <a:gd name="T10" fmla="*/ 18 w 65"/>
                <a:gd name="T1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5">
                  <a:moveTo>
                    <a:pt x="18" y="65"/>
                  </a:moveTo>
                  <a:lnTo>
                    <a:pt x="65" y="48"/>
                  </a:lnTo>
                  <a:lnTo>
                    <a:pt x="60" y="4"/>
                  </a:lnTo>
                  <a:lnTo>
                    <a:pt x="17" y="0"/>
                  </a:lnTo>
                  <a:lnTo>
                    <a:pt x="0" y="47"/>
                  </a:lnTo>
                  <a:lnTo>
                    <a:pt x="18" y="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66" name="Freeform 238"/>
            <p:cNvSpPr>
              <a:spLocks/>
            </p:cNvSpPr>
            <p:nvPr/>
          </p:nvSpPr>
          <p:spPr bwMode="auto">
            <a:xfrm>
              <a:off x="3637215" y="2157396"/>
              <a:ext cx="78293" cy="79516"/>
            </a:xfrm>
            <a:custGeom>
              <a:avLst/>
              <a:gdLst>
                <a:gd name="T0" fmla="*/ 46 w 64"/>
                <a:gd name="T1" fmla="*/ 0 h 65"/>
                <a:gd name="T2" fmla="*/ 0 w 64"/>
                <a:gd name="T3" fmla="*/ 17 h 65"/>
                <a:gd name="T4" fmla="*/ 5 w 64"/>
                <a:gd name="T5" fmla="*/ 61 h 65"/>
                <a:gd name="T6" fmla="*/ 48 w 64"/>
                <a:gd name="T7" fmla="*/ 65 h 65"/>
                <a:gd name="T8" fmla="*/ 64 w 64"/>
                <a:gd name="T9" fmla="*/ 18 h 65"/>
                <a:gd name="T10" fmla="*/ 46 w 64"/>
                <a:gd name="T1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65">
                  <a:moveTo>
                    <a:pt x="46" y="0"/>
                  </a:moveTo>
                  <a:lnTo>
                    <a:pt x="0" y="17"/>
                  </a:lnTo>
                  <a:lnTo>
                    <a:pt x="5" y="61"/>
                  </a:lnTo>
                  <a:lnTo>
                    <a:pt x="48" y="65"/>
                  </a:lnTo>
                  <a:lnTo>
                    <a:pt x="64" y="18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67" name="Freeform 239"/>
            <p:cNvSpPr>
              <a:spLocks/>
            </p:cNvSpPr>
            <p:nvPr/>
          </p:nvSpPr>
          <p:spPr bwMode="auto">
            <a:xfrm>
              <a:off x="3220061" y="2439983"/>
              <a:ext cx="218975" cy="218975"/>
            </a:xfrm>
            <a:custGeom>
              <a:avLst/>
              <a:gdLst>
                <a:gd name="T0" fmla="*/ 54 w 157"/>
                <a:gd name="T1" fmla="*/ 143 h 157"/>
                <a:gd name="T2" fmla="*/ 143 w 157"/>
                <a:gd name="T3" fmla="*/ 103 h 157"/>
                <a:gd name="T4" fmla="*/ 103 w 157"/>
                <a:gd name="T5" fmla="*/ 14 h 157"/>
                <a:gd name="T6" fmla="*/ 14 w 157"/>
                <a:gd name="T7" fmla="*/ 54 h 157"/>
                <a:gd name="T8" fmla="*/ 54 w 157"/>
                <a:gd name="T9" fmla="*/ 14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7">
                  <a:moveTo>
                    <a:pt x="54" y="143"/>
                  </a:moveTo>
                  <a:cubicBezTo>
                    <a:pt x="90" y="157"/>
                    <a:pt x="130" y="139"/>
                    <a:pt x="143" y="103"/>
                  </a:cubicBezTo>
                  <a:cubicBezTo>
                    <a:pt x="157" y="67"/>
                    <a:pt x="139" y="27"/>
                    <a:pt x="103" y="14"/>
                  </a:cubicBezTo>
                  <a:cubicBezTo>
                    <a:pt x="67" y="0"/>
                    <a:pt x="27" y="18"/>
                    <a:pt x="14" y="54"/>
                  </a:cubicBezTo>
                  <a:cubicBezTo>
                    <a:pt x="0" y="90"/>
                    <a:pt x="19" y="130"/>
                    <a:pt x="54" y="1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68" name="Freeform 240"/>
            <p:cNvSpPr>
              <a:spLocks/>
            </p:cNvSpPr>
            <p:nvPr/>
          </p:nvSpPr>
          <p:spPr bwMode="auto">
            <a:xfrm>
              <a:off x="3259208" y="2479130"/>
              <a:ext cx="140682" cy="140682"/>
            </a:xfrm>
            <a:custGeom>
              <a:avLst/>
              <a:gdLst>
                <a:gd name="T0" fmla="*/ 35 w 101"/>
                <a:gd name="T1" fmla="*/ 92 h 101"/>
                <a:gd name="T2" fmla="*/ 92 w 101"/>
                <a:gd name="T3" fmla="*/ 66 h 101"/>
                <a:gd name="T4" fmla="*/ 66 w 101"/>
                <a:gd name="T5" fmla="*/ 9 h 101"/>
                <a:gd name="T6" fmla="*/ 9 w 101"/>
                <a:gd name="T7" fmla="*/ 35 h 101"/>
                <a:gd name="T8" fmla="*/ 35 w 101"/>
                <a:gd name="T9" fmla="*/ 9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1">
                  <a:moveTo>
                    <a:pt x="35" y="92"/>
                  </a:moveTo>
                  <a:cubicBezTo>
                    <a:pt x="58" y="101"/>
                    <a:pt x="84" y="89"/>
                    <a:pt x="92" y="66"/>
                  </a:cubicBezTo>
                  <a:cubicBezTo>
                    <a:pt x="101" y="43"/>
                    <a:pt x="89" y="17"/>
                    <a:pt x="66" y="9"/>
                  </a:cubicBezTo>
                  <a:cubicBezTo>
                    <a:pt x="43" y="0"/>
                    <a:pt x="18" y="12"/>
                    <a:pt x="9" y="35"/>
                  </a:cubicBezTo>
                  <a:cubicBezTo>
                    <a:pt x="0" y="58"/>
                    <a:pt x="12" y="84"/>
                    <a:pt x="35" y="92"/>
                  </a:cubicBezTo>
                  <a:close/>
                </a:path>
              </a:pathLst>
            </a:custGeom>
            <a:solidFill>
              <a:srgbClr val="A1C9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69" name="Freeform 241"/>
            <p:cNvSpPr>
              <a:spLocks/>
            </p:cNvSpPr>
            <p:nvPr/>
          </p:nvSpPr>
          <p:spPr bwMode="auto">
            <a:xfrm>
              <a:off x="3277558" y="2497480"/>
              <a:ext cx="103983" cy="103983"/>
            </a:xfrm>
            <a:custGeom>
              <a:avLst/>
              <a:gdLst>
                <a:gd name="T0" fmla="*/ 25 w 75"/>
                <a:gd name="T1" fmla="*/ 72 h 75"/>
                <a:gd name="T2" fmla="*/ 26 w 75"/>
                <a:gd name="T3" fmla="*/ 68 h 75"/>
                <a:gd name="T4" fmla="*/ 27 w 75"/>
                <a:gd name="T5" fmla="*/ 65 h 75"/>
                <a:gd name="T6" fmla="*/ 38 w 75"/>
                <a:gd name="T7" fmla="*/ 67 h 75"/>
                <a:gd name="T8" fmla="*/ 38 w 75"/>
                <a:gd name="T9" fmla="*/ 67 h 75"/>
                <a:gd name="T10" fmla="*/ 65 w 75"/>
                <a:gd name="T11" fmla="*/ 48 h 75"/>
                <a:gd name="T12" fmla="*/ 65 w 75"/>
                <a:gd name="T13" fmla="*/ 48 h 75"/>
                <a:gd name="T14" fmla="*/ 67 w 75"/>
                <a:gd name="T15" fmla="*/ 37 h 75"/>
                <a:gd name="T16" fmla="*/ 67 w 75"/>
                <a:gd name="T17" fmla="*/ 37 h 75"/>
                <a:gd name="T18" fmla="*/ 48 w 75"/>
                <a:gd name="T19" fmla="*/ 10 h 75"/>
                <a:gd name="T20" fmla="*/ 48 w 75"/>
                <a:gd name="T21" fmla="*/ 10 h 75"/>
                <a:gd name="T22" fmla="*/ 38 w 75"/>
                <a:gd name="T23" fmla="*/ 8 h 75"/>
                <a:gd name="T24" fmla="*/ 38 w 75"/>
                <a:gd name="T25" fmla="*/ 8 h 75"/>
                <a:gd name="T26" fmla="*/ 10 w 75"/>
                <a:gd name="T27" fmla="*/ 27 h 75"/>
                <a:gd name="T28" fmla="*/ 10 w 75"/>
                <a:gd name="T29" fmla="*/ 27 h 75"/>
                <a:gd name="T30" fmla="*/ 8 w 75"/>
                <a:gd name="T31" fmla="*/ 37 h 75"/>
                <a:gd name="T32" fmla="*/ 8 w 75"/>
                <a:gd name="T33" fmla="*/ 37 h 75"/>
                <a:gd name="T34" fmla="*/ 27 w 75"/>
                <a:gd name="T35" fmla="*/ 65 h 75"/>
                <a:gd name="T36" fmla="*/ 27 w 75"/>
                <a:gd name="T37" fmla="*/ 65 h 75"/>
                <a:gd name="T38" fmla="*/ 26 w 75"/>
                <a:gd name="T39" fmla="*/ 68 h 75"/>
                <a:gd name="T40" fmla="*/ 25 w 75"/>
                <a:gd name="T41" fmla="*/ 72 h 75"/>
                <a:gd name="T42" fmla="*/ 0 w 75"/>
                <a:gd name="T43" fmla="*/ 37 h 75"/>
                <a:gd name="T44" fmla="*/ 0 w 75"/>
                <a:gd name="T45" fmla="*/ 37 h 75"/>
                <a:gd name="T46" fmla="*/ 3 w 75"/>
                <a:gd name="T47" fmla="*/ 24 h 75"/>
                <a:gd name="T48" fmla="*/ 3 w 75"/>
                <a:gd name="T49" fmla="*/ 24 h 75"/>
                <a:gd name="T50" fmla="*/ 38 w 75"/>
                <a:gd name="T51" fmla="*/ 0 h 75"/>
                <a:gd name="T52" fmla="*/ 38 w 75"/>
                <a:gd name="T53" fmla="*/ 0 h 75"/>
                <a:gd name="T54" fmla="*/ 51 w 75"/>
                <a:gd name="T55" fmla="*/ 3 h 75"/>
                <a:gd name="T56" fmla="*/ 51 w 75"/>
                <a:gd name="T57" fmla="*/ 3 h 75"/>
                <a:gd name="T58" fmla="*/ 75 w 75"/>
                <a:gd name="T59" fmla="*/ 37 h 75"/>
                <a:gd name="T60" fmla="*/ 75 w 75"/>
                <a:gd name="T61" fmla="*/ 37 h 75"/>
                <a:gd name="T62" fmla="*/ 72 w 75"/>
                <a:gd name="T63" fmla="*/ 51 h 75"/>
                <a:gd name="T64" fmla="*/ 72 w 75"/>
                <a:gd name="T65" fmla="*/ 51 h 75"/>
                <a:gd name="T66" fmla="*/ 38 w 75"/>
                <a:gd name="T67" fmla="*/ 75 h 75"/>
                <a:gd name="T68" fmla="*/ 38 w 75"/>
                <a:gd name="T69" fmla="*/ 75 h 75"/>
                <a:gd name="T70" fmla="*/ 25 w 75"/>
                <a:gd name="T71" fmla="*/ 7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5" h="75">
                  <a:moveTo>
                    <a:pt x="25" y="72"/>
                  </a:moveTo>
                  <a:cubicBezTo>
                    <a:pt x="26" y="68"/>
                    <a:pt x="26" y="68"/>
                    <a:pt x="26" y="68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31" y="66"/>
                    <a:pt x="34" y="67"/>
                    <a:pt x="38" y="67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9" y="67"/>
                    <a:pt x="60" y="59"/>
                    <a:pt x="65" y="48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6" y="44"/>
                    <a:pt x="67" y="41"/>
                    <a:pt x="67" y="37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7" y="26"/>
                    <a:pt x="60" y="15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4" y="9"/>
                    <a:pt x="41" y="8"/>
                    <a:pt x="38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26" y="8"/>
                    <a:pt x="15" y="16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9" y="31"/>
                    <a:pt x="8" y="34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49"/>
                    <a:pt x="16" y="60"/>
                    <a:pt x="27" y="65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5" y="72"/>
                    <a:pt x="25" y="72"/>
                    <a:pt x="25" y="72"/>
                  </a:cubicBezTo>
                  <a:cubicBezTo>
                    <a:pt x="10" y="67"/>
                    <a:pt x="0" y="52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3"/>
                    <a:pt x="1" y="29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8" y="10"/>
                    <a:pt x="23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2" y="0"/>
                    <a:pt x="46" y="1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66" y="8"/>
                    <a:pt x="75" y="22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42"/>
                    <a:pt x="74" y="46"/>
                    <a:pt x="72" y="51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67" y="65"/>
                    <a:pt x="53" y="75"/>
                    <a:pt x="38" y="75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33" y="75"/>
                    <a:pt x="29" y="74"/>
                    <a:pt x="25" y="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70" name="Freeform 242"/>
            <p:cNvSpPr>
              <a:spLocks/>
            </p:cNvSpPr>
            <p:nvPr/>
          </p:nvSpPr>
          <p:spPr bwMode="auto">
            <a:xfrm>
              <a:off x="3211499" y="2493810"/>
              <a:ext cx="52603" cy="46486"/>
            </a:xfrm>
            <a:custGeom>
              <a:avLst/>
              <a:gdLst>
                <a:gd name="T0" fmla="*/ 0 w 43"/>
                <a:gd name="T1" fmla="*/ 17 h 38"/>
                <a:gd name="T2" fmla="*/ 20 w 43"/>
                <a:gd name="T3" fmla="*/ 38 h 38"/>
                <a:gd name="T4" fmla="*/ 43 w 43"/>
                <a:gd name="T5" fmla="*/ 25 h 38"/>
                <a:gd name="T6" fmla="*/ 34 w 43"/>
                <a:gd name="T7" fmla="*/ 0 h 38"/>
                <a:gd name="T8" fmla="*/ 6 w 43"/>
                <a:gd name="T9" fmla="*/ 3 h 38"/>
                <a:gd name="T10" fmla="*/ 0 w 43"/>
                <a:gd name="T11" fmla="*/ 1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8">
                  <a:moveTo>
                    <a:pt x="0" y="17"/>
                  </a:moveTo>
                  <a:lnTo>
                    <a:pt x="20" y="38"/>
                  </a:lnTo>
                  <a:lnTo>
                    <a:pt x="43" y="25"/>
                  </a:lnTo>
                  <a:lnTo>
                    <a:pt x="34" y="0"/>
                  </a:lnTo>
                  <a:lnTo>
                    <a:pt x="6" y="3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71" name="Freeform 243"/>
            <p:cNvSpPr>
              <a:spLocks/>
            </p:cNvSpPr>
            <p:nvPr/>
          </p:nvSpPr>
          <p:spPr bwMode="auto">
            <a:xfrm>
              <a:off x="3396220" y="2557422"/>
              <a:ext cx="51380" cy="47710"/>
            </a:xfrm>
            <a:custGeom>
              <a:avLst/>
              <a:gdLst>
                <a:gd name="T0" fmla="*/ 42 w 42"/>
                <a:gd name="T1" fmla="*/ 21 h 39"/>
                <a:gd name="T2" fmla="*/ 21 w 42"/>
                <a:gd name="T3" fmla="*/ 0 h 39"/>
                <a:gd name="T4" fmla="*/ 0 w 42"/>
                <a:gd name="T5" fmla="*/ 13 h 39"/>
                <a:gd name="T6" fmla="*/ 8 w 42"/>
                <a:gd name="T7" fmla="*/ 39 h 39"/>
                <a:gd name="T8" fmla="*/ 37 w 42"/>
                <a:gd name="T9" fmla="*/ 36 h 39"/>
                <a:gd name="T10" fmla="*/ 42 w 42"/>
                <a:gd name="T11" fmla="*/ 2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39">
                  <a:moveTo>
                    <a:pt x="42" y="21"/>
                  </a:moveTo>
                  <a:lnTo>
                    <a:pt x="21" y="0"/>
                  </a:lnTo>
                  <a:lnTo>
                    <a:pt x="0" y="13"/>
                  </a:lnTo>
                  <a:lnTo>
                    <a:pt x="8" y="39"/>
                  </a:lnTo>
                  <a:lnTo>
                    <a:pt x="37" y="36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72" name="Freeform 244"/>
            <p:cNvSpPr>
              <a:spLocks/>
            </p:cNvSpPr>
            <p:nvPr/>
          </p:nvSpPr>
          <p:spPr bwMode="auto">
            <a:xfrm>
              <a:off x="3213945" y="2563539"/>
              <a:ext cx="51380" cy="45263"/>
            </a:xfrm>
            <a:custGeom>
              <a:avLst/>
              <a:gdLst>
                <a:gd name="T0" fmla="*/ 6 w 42"/>
                <a:gd name="T1" fmla="*/ 37 h 37"/>
                <a:gd name="T2" fmla="*/ 36 w 42"/>
                <a:gd name="T3" fmla="*/ 37 h 37"/>
                <a:gd name="T4" fmla="*/ 42 w 42"/>
                <a:gd name="T5" fmla="*/ 12 h 37"/>
                <a:gd name="T6" fmla="*/ 18 w 42"/>
                <a:gd name="T7" fmla="*/ 0 h 37"/>
                <a:gd name="T8" fmla="*/ 0 w 42"/>
                <a:gd name="T9" fmla="*/ 23 h 37"/>
                <a:gd name="T10" fmla="*/ 6 w 42"/>
                <a:gd name="T1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37">
                  <a:moveTo>
                    <a:pt x="6" y="37"/>
                  </a:moveTo>
                  <a:lnTo>
                    <a:pt x="36" y="37"/>
                  </a:lnTo>
                  <a:lnTo>
                    <a:pt x="42" y="12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6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73" name="Freeform 245"/>
            <p:cNvSpPr>
              <a:spLocks/>
            </p:cNvSpPr>
            <p:nvPr/>
          </p:nvSpPr>
          <p:spPr bwMode="auto">
            <a:xfrm>
              <a:off x="3392550" y="2488916"/>
              <a:ext cx="53826" cy="45263"/>
            </a:xfrm>
            <a:custGeom>
              <a:avLst/>
              <a:gdLst>
                <a:gd name="T0" fmla="*/ 37 w 44"/>
                <a:gd name="T1" fmla="*/ 1 h 37"/>
                <a:gd name="T2" fmla="*/ 7 w 44"/>
                <a:gd name="T3" fmla="*/ 0 h 37"/>
                <a:gd name="T4" fmla="*/ 0 w 44"/>
                <a:gd name="T5" fmla="*/ 26 h 37"/>
                <a:gd name="T6" fmla="*/ 24 w 44"/>
                <a:gd name="T7" fmla="*/ 37 h 37"/>
                <a:gd name="T8" fmla="*/ 44 w 44"/>
                <a:gd name="T9" fmla="*/ 15 h 37"/>
                <a:gd name="T10" fmla="*/ 37 w 44"/>
                <a:gd name="T11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37">
                  <a:moveTo>
                    <a:pt x="37" y="1"/>
                  </a:moveTo>
                  <a:lnTo>
                    <a:pt x="7" y="0"/>
                  </a:lnTo>
                  <a:lnTo>
                    <a:pt x="0" y="26"/>
                  </a:lnTo>
                  <a:lnTo>
                    <a:pt x="24" y="37"/>
                  </a:lnTo>
                  <a:lnTo>
                    <a:pt x="44" y="15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74" name="Freeform 246"/>
            <p:cNvSpPr>
              <a:spLocks/>
            </p:cNvSpPr>
            <p:nvPr/>
          </p:nvSpPr>
          <p:spPr bwMode="auto">
            <a:xfrm>
              <a:off x="3273888" y="2614919"/>
              <a:ext cx="47710" cy="52603"/>
            </a:xfrm>
            <a:custGeom>
              <a:avLst/>
              <a:gdLst>
                <a:gd name="T0" fmla="*/ 17 w 39"/>
                <a:gd name="T1" fmla="*/ 43 h 43"/>
                <a:gd name="T2" fmla="*/ 39 w 39"/>
                <a:gd name="T3" fmla="*/ 22 h 43"/>
                <a:gd name="T4" fmla="*/ 25 w 39"/>
                <a:gd name="T5" fmla="*/ 0 h 43"/>
                <a:gd name="T6" fmla="*/ 0 w 39"/>
                <a:gd name="T7" fmla="*/ 9 h 43"/>
                <a:gd name="T8" fmla="*/ 3 w 39"/>
                <a:gd name="T9" fmla="*/ 38 h 43"/>
                <a:gd name="T10" fmla="*/ 17 w 39"/>
                <a:gd name="T1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43">
                  <a:moveTo>
                    <a:pt x="17" y="43"/>
                  </a:moveTo>
                  <a:lnTo>
                    <a:pt x="39" y="22"/>
                  </a:lnTo>
                  <a:lnTo>
                    <a:pt x="25" y="0"/>
                  </a:lnTo>
                  <a:lnTo>
                    <a:pt x="0" y="9"/>
                  </a:lnTo>
                  <a:lnTo>
                    <a:pt x="3" y="38"/>
                  </a:lnTo>
                  <a:lnTo>
                    <a:pt x="17" y="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75" name="Freeform 247"/>
            <p:cNvSpPr>
              <a:spLocks/>
            </p:cNvSpPr>
            <p:nvPr/>
          </p:nvSpPr>
          <p:spPr bwMode="auto">
            <a:xfrm>
              <a:off x="3338724" y="2431421"/>
              <a:ext cx="46486" cy="52603"/>
            </a:xfrm>
            <a:custGeom>
              <a:avLst/>
              <a:gdLst>
                <a:gd name="T0" fmla="*/ 20 w 38"/>
                <a:gd name="T1" fmla="*/ 0 h 43"/>
                <a:gd name="T2" fmla="*/ 0 w 38"/>
                <a:gd name="T3" fmla="*/ 20 h 43"/>
                <a:gd name="T4" fmla="*/ 12 w 38"/>
                <a:gd name="T5" fmla="*/ 43 h 43"/>
                <a:gd name="T6" fmla="*/ 38 w 38"/>
                <a:gd name="T7" fmla="*/ 34 h 43"/>
                <a:gd name="T8" fmla="*/ 35 w 38"/>
                <a:gd name="T9" fmla="*/ 4 h 43"/>
                <a:gd name="T10" fmla="*/ 20 w 38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3">
                  <a:moveTo>
                    <a:pt x="20" y="0"/>
                  </a:moveTo>
                  <a:lnTo>
                    <a:pt x="0" y="20"/>
                  </a:lnTo>
                  <a:lnTo>
                    <a:pt x="12" y="43"/>
                  </a:lnTo>
                  <a:lnTo>
                    <a:pt x="38" y="34"/>
                  </a:lnTo>
                  <a:lnTo>
                    <a:pt x="35" y="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76" name="Freeform 248"/>
            <p:cNvSpPr>
              <a:spLocks/>
            </p:cNvSpPr>
            <p:nvPr/>
          </p:nvSpPr>
          <p:spPr bwMode="auto">
            <a:xfrm>
              <a:off x="3343617" y="2612472"/>
              <a:ext cx="46486" cy="52603"/>
            </a:xfrm>
            <a:custGeom>
              <a:avLst/>
              <a:gdLst>
                <a:gd name="T0" fmla="*/ 37 w 38"/>
                <a:gd name="T1" fmla="*/ 37 h 43"/>
                <a:gd name="T2" fmla="*/ 38 w 38"/>
                <a:gd name="T3" fmla="*/ 7 h 43"/>
                <a:gd name="T4" fmla="*/ 12 w 38"/>
                <a:gd name="T5" fmla="*/ 0 h 43"/>
                <a:gd name="T6" fmla="*/ 0 w 38"/>
                <a:gd name="T7" fmla="*/ 24 h 43"/>
                <a:gd name="T8" fmla="*/ 23 w 38"/>
                <a:gd name="T9" fmla="*/ 43 h 43"/>
                <a:gd name="T10" fmla="*/ 37 w 38"/>
                <a:gd name="T11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3">
                  <a:moveTo>
                    <a:pt x="37" y="37"/>
                  </a:moveTo>
                  <a:lnTo>
                    <a:pt x="38" y="7"/>
                  </a:lnTo>
                  <a:lnTo>
                    <a:pt x="12" y="0"/>
                  </a:lnTo>
                  <a:lnTo>
                    <a:pt x="0" y="24"/>
                  </a:lnTo>
                  <a:lnTo>
                    <a:pt x="23" y="43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77" name="Freeform 249"/>
            <p:cNvSpPr>
              <a:spLocks/>
            </p:cNvSpPr>
            <p:nvPr/>
          </p:nvSpPr>
          <p:spPr bwMode="auto">
            <a:xfrm>
              <a:off x="3270218" y="2433867"/>
              <a:ext cx="44040" cy="51380"/>
            </a:xfrm>
            <a:custGeom>
              <a:avLst/>
              <a:gdLst>
                <a:gd name="T0" fmla="*/ 0 w 36"/>
                <a:gd name="T1" fmla="*/ 6 h 42"/>
                <a:gd name="T2" fmla="*/ 0 w 36"/>
                <a:gd name="T3" fmla="*/ 36 h 42"/>
                <a:gd name="T4" fmla="*/ 25 w 36"/>
                <a:gd name="T5" fmla="*/ 42 h 42"/>
                <a:gd name="T6" fmla="*/ 36 w 36"/>
                <a:gd name="T7" fmla="*/ 18 h 42"/>
                <a:gd name="T8" fmla="*/ 14 w 36"/>
                <a:gd name="T9" fmla="*/ 0 h 42"/>
                <a:gd name="T10" fmla="*/ 0 w 36"/>
                <a:gd name="T11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42">
                  <a:moveTo>
                    <a:pt x="0" y="6"/>
                  </a:moveTo>
                  <a:lnTo>
                    <a:pt x="0" y="36"/>
                  </a:lnTo>
                  <a:lnTo>
                    <a:pt x="25" y="42"/>
                  </a:lnTo>
                  <a:lnTo>
                    <a:pt x="36" y="18"/>
                  </a:lnTo>
                  <a:lnTo>
                    <a:pt x="14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</p:grpSp>
      <p:grpSp>
        <p:nvGrpSpPr>
          <p:cNvPr id="11" name="Agrupar 10"/>
          <p:cNvGrpSpPr/>
          <p:nvPr/>
        </p:nvGrpSpPr>
        <p:grpSpPr>
          <a:xfrm>
            <a:off x="4601127" y="1616285"/>
            <a:ext cx="2160000" cy="2160000"/>
            <a:chOff x="4601127" y="1616285"/>
            <a:chExt cx="2160000" cy="2160000"/>
          </a:xfrm>
        </p:grpSpPr>
        <p:sp>
          <p:nvSpPr>
            <p:cNvPr id="83" name="Elipse 82"/>
            <p:cNvSpPr/>
            <p:nvPr/>
          </p:nvSpPr>
          <p:spPr>
            <a:xfrm>
              <a:off x="4601127" y="1616285"/>
              <a:ext cx="2160000" cy="2160000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/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4877466" y="2850051"/>
              <a:ext cx="1582836" cy="268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 smtClean="0">
                  <a:solidFill>
                    <a:schemeClr val="bg1"/>
                  </a:solidFill>
                </a:rPr>
                <a:t>3. Análises </a:t>
              </a:r>
              <a:endParaRPr lang="pt-BR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13"/>
            <p:cNvSpPr txBox="1"/>
            <p:nvPr/>
          </p:nvSpPr>
          <p:spPr>
            <a:xfrm>
              <a:off x="5228136" y="3137250"/>
              <a:ext cx="976054" cy="5078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Análise</a:t>
              </a:r>
              <a:r>
                <a:rPr kumimoji="0" lang="en-US" altLang="ko-KR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temporal e de </a:t>
              </a:r>
              <a:r>
                <a:rPr kumimoji="0" lang="en-US" altLang="ko-KR" sz="9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Processos</a:t>
              </a:r>
              <a:endPara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grpSp>
          <p:nvGrpSpPr>
            <p:cNvPr id="81" name="Group 38"/>
            <p:cNvGrpSpPr/>
            <p:nvPr/>
          </p:nvGrpSpPr>
          <p:grpSpPr>
            <a:xfrm>
              <a:off x="5461837" y="2146658"/>
              <a:ext cx="508651" cy="567077"/>
              <a:chOff x="496888" y="1403350"/>
              <a:chExt cx="950912" cy="915988"/>
            </a:xfrm>
            <a:solidFill>
              <a:schemeClr val="bg2">
                <a:lumMod val="20000"/>
                <a:lumOff val="80000"/>
              </a:schemeClr>
            </a:solidFill>
          </p:grpSpPr>
          <p:sp>
            <p:nvSpPr>
              <p:cNvPr id="98" name="Freeform 39"/>
              <p:cNvSpPr>
                <a:spLocks/>
              </p:cNvSpPr>
              <p:nvPr/>
            </p:nvSpPr>
            <p:spPr bwMode="auto">
              <a:xfrm>
                <a:off x="1212850" y="1485900"/>
                <a:ext cx="128587" cy="574675"/>
              </a:xfrm>
              <a:custGeom>
                <a:avLst/>
                <a:gdLst>
                  <a:gd name="T0" fmla="*/ 22 w 22"/>
                  <a:gd name="T1" fmla="*/ 89 h 98"/>
                  <a:gd name="T2" fmla="*/ 12 w 22"/>
                  <a:gd name="T3" fmla="*/ 98 h 98"/>
                  <a:gd name="T4" fmla="*/ 11 w 22"/>
                  <a:gd name="T5" fmla="*/ 98 h 98"/>
                  <a:gd name="T6" fmla="*/ 0 w 22"/>
                  <a:gd name="T7" fmla="*/ 89 h 98"/>
                  <a:gd name="T8" fmla="*/ 0 w 22"/>
                  <a:gd name="T9" fmla="*/ 9 h 98"/>
                  <a:gd name="T10" fmla="*/ 11 w 22"/>
                  <a:gd name="T11" fmla="*/ 0 h 98"/>
                  <a:gd name="T12" fmla="*/ 12 w 22"/>
                  <a:gd name="T13" fmla="*/ 0 h 98"/>
                  <a:gd name="T14" fmla="*/ 22 w 22"/>
                  <a:gd name="T15" fmla="*/ 9 h 98"/>
                  <a:gd name="T16" fmla="*/ 22 w 22"/>
                  <a:gd name="T17" fmla="*/ 8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98">
                    <a:moveTo>
                      <a:pt x="22" y="89"/>
                    </a:moveTo>
                    <a:cubicBezTo>
                      <a:pt x="22" y="94"/>
                      <a:pt x="18" y="98"/>
                      <a:pt x="12" y="98"/>
                    </a:cubicBezTo>
                    <a:cubicBezTo>
                      <a:pt x="11" y="98"/>
                      <a:pt x="11" y="98"/>
                      <a:pt x="11" y="98"/>
                    </a:cubicBezTo>
                    <a:cubicBezTo>
                      <a:pt x="5" y="98"/>
                      <a:pt x="0" y="94"/>
                      <a:pt x="0" y="8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8" y="0"/>
                      <a:pt x="22" y="4"/>
                      <a:pt x="22" y="9"/>
                    </a:cubicBezTo>
                    <a:lnTo>
                      <a:pt x="22" y="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IE"/>
              </a:p>
            </p:txBody>
          </p:sp>
          <p:sp>
            <p:nvSpPr>
              <p:cNvPr id="99" name="Freeform 40"/>
              <p:cNvSpPr>
                <a:spLocks/>
              </p:cNvSpPr>
              <p:nvPr/>
            </p:nvSpPr>
            <p:spPr bwMode="auto">
              <a:xfrm>
                <a:off x="655638" y="1679575"/>
                <a:ext cx="128587" cy="339725"/>
              </a:xfrm>
              <a:custGeom>
                <a:avLst/>
                <a:gdLst>
                  <a:gd name="T0" fmla="*/ 22 w 22"/>
                  <a:gd name="T1" fmla="*/ 40 h 58"/>
                  <a:gd name="T2" fmla="*/ 22 w 22"/>
                  <a:gd name="T3" fmla="*/ 8 h 58"/>
                  <a:gd name="T4" fmla="*/ 11 w 22"/>
                  <a:gd name="T5" fmla="*/ 0 h 58"/>
                  <a:gd name="T6" fmla="*/ 10 w 22"/>
                  <a:gd name="T7" fmla="*/ 0 h 58"/>
                  <a:gd name="T8" fmla="*/ 0 w 22"/>
                  <a:gd name="T9" fmla="*/ 8 h 58"/>
                  <a:gd name="T10" fmla="*/ 0 w 22"/>
                  <a:gd name="T11" fmla="*/ 58 h 58"/>
                  <a:gd name="T12" fmla="*/ 22 w 22"/>
                  <a:gd name="T13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58">
                    <a:moveTo>
                      <a:pt x="22" y="40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2" y="4"/>
                      <a:pt x="17" y="0"/>
                      <a:pt x="1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4" y="50"/>
                      <a:pt x="12" y="40"/>
                      <a:pt x="22" y="4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IE"/>
              </a:p>
            </p:txBody>
          </p:sp>
          <p:sp>
            <p:nvSpPr>
              <p:cNvPr id="100" name="Freeform 41"/>
              <p:cNvSpPr>
                <a:spLocks/>
              </p:cNvSpPr>
              <p:nvPr/>
            </p:nvSpPr>
            <p:spPr bwMode="auto">
              <a:xfrm>
                <a:off x="925513" y="1631950"/>
                <a:ext cx="128587" cy="428625"/>
              </a:xfrm>
              <a:custGeom>
                <a:avLst/>
                <a:gdLst>
                  <a:gd name="T0" fmla="*/ 11 w 22"/>
                  <a:gd name="T1" fmla="*/ 0 h 73"/>
                  <a:gd name="T2" fmla="*/ 10 w 22"/>
                  <a:gd name="T3" fmla="*/ 0 h 73"/>
                  <a:gd name="T4" fmla="*/ 0 w 22"/>
                  <a:gd name="T5" fmla="*/ 7 h 73"/>
                  <a:gd name="T6" fmla="*/ 0 w 22"/>
                  <a:gd name="T7" fmla="*/ 47 h 73"/>
                  <a:gd name="T8" fmla="*/ 9 w 22"/>
                  <a:gd name="T9" fmla="*/ 56 h 73"/>
                  <a:gd name="T10" fmla="*/ 16 w 22"/>
                  <a:gd name="T11" fmla="*/ 73 h 73"/>
                  <a:gd name="T12" fmla="*/ 22 w 22"/>
                  <a:gd name="T13" fmla="*/ 67 h 73"/>
                  <a:gd name="T14" fmla="*/ 22 w 22"/>
                  <a:gd name="T15" fmla="*/ 7 h 73"/>
                  <a:gd name="T16" fmla="*/ 11 w 22"/>
                  <a:gd name="T1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73">
                    <a:moveTo>
                      <a:pt x="11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3" y="48"/>
                      <a:pt x="7" y="50"/>
                      <a:pt x="9" y="56"/>
                    </a:cubicBezTo>
                    <a:cubicBezTo>
                      <a:pt x="13" y="63"/>
                      <a:pt x="15" y="69"/>
                      <a:pt x="16" y="73"/>
                    </a:cubicBezTo>
                    <a:cubicBezTo>
                      <a:pt x="19" y="72"/>
                      <a:pt x="22" y="70"/>
                      <a:pt x="22" y="6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3"/>
                      <a:pt x="17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IE"/>
              </a:p>
            </p:txBody>
          </p:sp>
          <p:sp>
            <p:nvSpPr>
              <p:cNvPr id="101" name="Freeform 42"/>
              <p:cNvSpPr>
                <a:spLocks noEditPoints="1"/>
              </p:cNvSpPr>
              <p:nvPr/>
            </p:nvSpPr>
            <p:spPr bwMode="auto">
              <a:xfrm>
                <a:off x="544513" y="1866900"/>
                <a:ext cx="481012" cy="452438"/>
              </a:xfrm>
              <a:custGeom>
                <a:avLst/>
                <a:gdLst>
                  <a:gd name="T0" fmla="*/ 48 w 82"/>
                  <a:gd name="T1" fmla="*/ 56 h 77"/>
                  <a:gd name="T2" fmla="*/ 24 w 82"/>
                  <a:gd name="T3" fmla="*/ 33 h 77"/>
                  <a:gd name="T4" fmla="*/ 48 w 82"/>
                  <a:gd name="T5" fmla="*/ 11 h 77"/>
                  <a:gd name="T6" fmla="*/ 71 w 82"/>
                  <a:gd name="T7" fmla="*/ 33 h 77"/>
                  <a:gd name="T8" fmla="*/ 48 w 82"/>
                  <a:gd name="T9" fmla="*/ 56 h 77"/>
                  <a:gd name="T10" fmla="*/ 48 w 82"/>
                  <a:gd name="T11" fmla="*/ 0 h 77"/>
                  <a:gd name="T12" fmla="*/ 14 w 82"/>
                  <a:gd name="T13" fmla="*/ 33 h 77"/>
                  <a:gd name="T14" fmla="*/ 21 w 82"/>
                  <a:gd name="T15" fmla="*/ 54 h 77"/>
                  <a:gd name="T16" fmla="*/ 0 w 82"/>
                  <a:gd name="T17" fmla="*/ 71 h 77"/>
                  <a:gd name="T18" fmla="*/ 6 w 82"/>
                  <a:gd name="T19" fmla="*/ 77 h 77"/>
                  <a:gd name="T20" fmla="*/ 28 w 82"/>
                  <a:gd name="T21" fmla="*/ 60 h 77"/>
                  <a:gd name="T22" fmla="*/ 48 w 82"/>
                  <a:gd name="T23" fmla="*/ 66 h 77"/>
                  <a:gd name="T24" fmla="*/ 82 w 82"/>
                  <a:gd name="T25" fmla="*/ 33 h 77"/>
                  <a:gd name="T26" fmla="*/ 48 w 82"/>
                  <a:gd name="T27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7">
                    <a:moveTo>
                      <a:pt x="48" y="56"/>
                    </a:moveTo>
                    <a:cubicBezTo>
                      <a:pt x="35" y="56"/>
                      <a:pt x="24" y="46"/>
                      <a:pt x="24" y="33"/>
                    </a:cubicBezTo>
                    <a:cubicBezTo>
                      <a:pt x="24" y="21"/>
                      <a:pt x="35" y="11"/>
                      <a:pt x="48" y="11"/>
                    </a:cubicBezTo>
                    <a:cubicBezTo>
                      <a:pt x="61" y="11"/>
                      <a:pt x="71" y="21"/>
                      <a:pt x="71" y="33"/>
                    </a:cubicBezTo>
                    <a:cubicBezTo>
                      <a:pt x="71" y="46"/>
                      <a:pt x="61" y="56"/>
                      <a:pt x="48" y="56"/>
                    </a:cubicBezTo>
                    <a:moveTo>
                      <a:pt x="48" y="0"/>
                    </a:moveTo>
                    <a:cubicBezTo>
                      <a:pt x="29" y="0"/>
                      <a:pt x="14" y="15"/>
                      <a:pt x="14" y="33"/>
                    </a:cubicBezTo>
                    <a:cubicBezTo>
                      <a:pt x="14" y="41"/>
                      <a:pt x="17" y="49"/>
                      <a:pt x="21" y="5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6" y="77"/>
                      <a:pt x="6" y="77"/>
                      <a:pt x="6" y="77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33" y="64"/>
                      <a:pt x="40" y="66"/>
                      <a:pt x="48" y="66"/>
                    </a:cubicBezTo>
                    <a:cubicBezTo>
                      <a:pt x="66" y="66"/>
                      <a:pt x="82" y="52"/>
                      <a:pt x="82" y="33"/>
                    </a:cubicBezTo>
                    <a:cubicBezTo>
                      <a:pt x="82" y="15"/>
                      <a:pt x="66" y="0"/>
                      <a:pt x="48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IE"/>
              </a:p>
            </p:txBody>
          </p:sp>
          <p:sp>
            <p:nvSpPr>
              <p:cNvPr id="102" name="Freeform 43"/>
              <p:cNvSpPr>
                <a:spLocks/>
              </p:cNvSpPr>
              <p:nvPr/>
            </p:nvSpPr>
            <p:spPr bwMode="auto">
              <a:xfrm>
                <a:off x="936625" y="2119313"/>
                <a:ext cx="511175" cy="58738"/>
              </a:xfrm>
              <a:custGeom>
                <a:avLst/>
                <a:gdLst>
                  <a:gd name="T0" fmla="*/ 81 w 87"/>
                  <a:gd name="T1" fmla="*/ 0 h 10"/>
                  <a:gd name="T2" fmla="*/ 7 w 87"/>
                  <a:gd name="T3" fmla="*/ 0 h 10"/>
                  <a:gd name="T4" fmla="*/ 1 w 87"/>
                  <a:gd name="T5" fmla="*/ 10 h 10"/>
                  <a:gd name="T6" fmla="*/ 0 w 87"/>
                  <a:gd name="T7" fmla="*/ 10 h 10"/>
                  <a:gd name="T8" fmla="*/ 81 w 87"/>
                  <a:gd name="T9" fmla="*/ 10 h 10"/>
                  <a:gd name="T10" fmla="*/ 87 w 87"/>
                  <a:gd name="T11" fmla="*/ 5 h 10"/>
                  <a:gd name="T12" fmla="*/ 81 w 87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7" h="10">
                    <a:moveTo>
                      <a:pt x="81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6" y="3"/>
                      <a:pt x="4" y="7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4" y="10"/>
                      <a:pt x="87" y="8"/>
                      <a:pt x="87" y="5"/>
                    </a:cubicBezTo>
                    <a:cubicBezTo>
                      <a:pt x="87" y="2"/>
                      <a:pt x="84" y="0"/>
                      <a:pt x="81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IE"/>
              </a:p>
            </p:txBody>
          </p:sp>
          <p:sp>
            <p:nvSpPr>
              <p:cNvPr id="103" name="Freeform 44"/>
              <p:cNvSpPr>
                <a:spLocks/>
              </p:cNvSpPr>
              <p:nvPr/>
            </p:nvSpPr>
            <p:spPr bwMode="auto">
              <a:xfrm>
                <a:off x="496888" y="1403350"/>
                <a:ext cx="204787" cy="774700"/>
              </a:xfrm>
              <a:custGeom>
                <a:avLst/>
                <a:gdLst>
                  <a:gd name="T0" fmla="*/ 28 w 35"/>
                  <a:gd name="T1" fmla="*/ 122 h 132"/>
                  <a:gd name="T2" fmla="*/ 10 w 35"/>
                  <a:gd name="T3" fmla="*/ 122 h 132"/>
                  <a:gd name="T4" fmla="*/ 10 w 35"/>
                  <a:gd name="T5" fmla="*/ 5 h 132"/>
                  <a:gd name="T6" fmla="*/ 5 w 35"/>
                  <a:gd name="T7" fmla="*/ 0 h 132"/>
                  <a:gd name="T8" fmla="*/ 0 w 35"/>
                  <a:gd name="T9" fmla="*/ 5 h 132"/>
                  <a:gd name="T10" fmla="*/ 0 w 35"/>
                  <a:gd name="T11" fmla="*/ 132 h 132"/>
                  <a:gd name="T12" fmla="*/ 35 w 35"/>
                  <a:gd name="T13" fmla="*/ 132 h 132"/>
                  <a:gd name="T14" fmla="*/ 28 w 35"/>
                  <a:gd name="T15" fmla="*/ 12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132">
                    <a:moveTo>
                      <a:pt x="28" y="122"/>
                    </a:moveTo>
                    <a:cubicBezTo>
                      <a:pt x="10" y="122"/>
                      <a:pt x="10" y="122"/>
                      <a:pt x="10" y="12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35" y="132"/>
                      <a:pt x="35" y="132"/>
                      <a:pt x="35" y="132"/>
                    </a:cubicBezTo>
                    <a:cubicBezTo>
                      <a:pt x="32" y="129"/>
                      <a:pt x="30" y="125"/>
                      <a:pt x="28" y="12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IE"/>
              </a:p>
            </p:txBody>
          </p:sp>
        </p:grpSp>
      </p:grpSp>
      <p:sp>
        <p:nvSpPr>
          <p:cNvPr id="78" name="Retângulo 77"/>
          <p:cNvSpPr/>
          <p:nvPr/>
        </p:nvSpPr>
        <p:spPr>
          <a:xfrm>
            <a:off x="6786602" y="1103494"/>
            <a:ext cx="2357398" cy="3644315"/>
          </a:xfrm>
          <a:prstGeom prst="rect">
            <a:avLst/>
          </a:prstGeom>
          <a:solidFill>
            <a:srgbClr val="FFFFFF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78"/>
          <p:cNvSpPr/>
          <p:nvPr/>
        </p:nvSpPr>
        <p:spPr>
          <a:xfrm>
            <a:off x="77309" y="1103494"/>
            <a:ext cx="4448242" cy="3644315"/>
          </a:xfrm>
          <a:prstGeom prst="rect">
            <a:avLst/>
          </a:prstGeom>
          <a:solidFill>
            <a:srgbClr val="FFFFFF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22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652135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7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 © Beijaflore | </a:t>
            </a:r>
            <a:fld id="{F4FEB08F-923E-484A-9FC5-0AA7BDA29BD6}" type="slidenum">
              <a:rPr lang="fr-FR" smtClean="0"/>
              <a:pPr>
                <a:defRPr/>
              </a:pPr>
              <a:t>14</a:t>
            </a:fld>
            <a:endParaRPr lang="fr-FR" dirty="0"/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383931" y="141480"/>
            <a:ext cx="8364533" cy="64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0" kern="1200" baseline="0">
                <a:solidFill>
                  <a:srgbClr val="273457"/>
                </a:solidFill>
                <a:latin typeface="Franklin Gothic Medium" panose="020B0603020102020204" pitchFamily="34" charset="0"/>
                <a:ea typeface="+mj-ea"/>
                <a:cs typeface="Browallia New" panose="020B0604020202020204" pitchFamily="34" charset="-34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BR" dirty="0" smtClean="0"/>
              <a:t>Análise Temporal</a:t>
            </a:r>
            <a:br>
              <a:rPr lang="pt-BR" dirty="0" smtClean="0"/>
            </a:br>
            <a:r>
              <a:rPr lang="pt-BR" sz="1600" dirty="0" smtClean="0">
                <a:solidFill>
                  <a:schemeClr val="accent4"/>
                </a:solidFill>
              </a:rPr>
              <a:t>Avaliação de Maturidade ao longo do tempo</a:t>
            </a:r>
            <a:endParaRPr lang="pt-BR" sz="1600" dirty="0">
              <a:solidFill>
                <a:schemeClr val="accent4"/>
              </a:solidFill>
            </a:endParaRPr>
          </a:p>
        </p:txBody>
      </p:sp>
      <p:sp>
        <p:nvSpPr>
          <p:cNvPr id="20" name="Espace réservé du pied de page 2">
            <a:extLst>
              <a:ext uri="{FF2B5EF4-FFF2-40B4-BE49-F238E27FC236}">
                <a16:creationId xmlns:a16="http://schemas.microsoft.com/office/drawing/2014/main" id="{DB72B67D-5D9F-40C6-A9A5-612B063F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931" y="4767264"/>
            <a:ext cx="4254012" cy="273844"/>
          </a:xfrm>
          <a:prstGeom prst="rect">
            <a:avLst/>
          </a:prstGeom>
        </p:spPr>
        <p:txBody>
          <a:bodyPr/>
          <a:lstStyle/>
          <a:p>
            <a:r>
              <a:rPr lang="fr-FR" dirty="0" smtClean="0">
                <a:solidFill>
                  <a:prstClr val="white"/>
                </a:solidFill>
              </a:rPr>
              <a:t>2020 </a:t>
            </a:r>
            <a:r>
              <a:rPr lang="fr-FR" dirty="0">
                <a:solidFill>
                  <a:prstClr val="white"/>
                </a:solidFill>
              </a:rPr>
              <a:t>| Beijaflore Brasil | Confidencial</a:t>
            </a:r>
          </a:p>
        </p:txBody>
      </p:sp>
      <p:sp>
        <p:nvSpPr>
          <p:cNvPr id="113" name="Rectangle 6"/>
          <p:cNvSpPr/>
          <p:nvPr/>
        </p:nvSpPr>
        <p:spPr>
          <a:xfrm>
            <a:off x="7452320" y="2795273"/>
            <a:ext cx="543803" cy="215444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sz="1400" dirty="0" err="1" smtClean="0">
                <a:solidFill>
                  <a:schemeClr val="accent5"/>
                </a:solidFill>
                <a:latin typeface="+mj-lt"/>
                <a:ea typeface="Open Sans Semibold" pitchFamily="34" charset="0"/>
                <a:cs typeface="Open Sans Semibold" pitchFamily="34" charset="0"/>
              </a:rPr>
              <a:t>Acesso</a:t>
            </a:r>
            <a:endParaRPr lang="en-US" sz="1400" dirty="0">
              <a:solidFill>
                <a:schemeClr val="accent5"/>
              </a:solidFill>
              <a:latin typeface="+mj-lt"/>
              <a:ea typeface="Open Sans Semibold" pitchFamily="34" charset="0"/>
              <a:cs typeface="Open Sans Semibold" pitchFamily="34" charset="0"/>
            </a:endParaRPr>
          </a:p>
        </p:txBody>
      </p:sp>
      <p:sp>
        <p:nvSpPr>
          <p:cNvPr id="114" name="Rectangle 7"/>
          <p:cNvSpPr/>
          <p:nvPr/>
        </p:nvSpPr>
        <p:spPr>
          <a:xfrm>
            <a:off x="7452320" y="4164005"/>
            <a:ext cx="692626" cy="215444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latin typeface="+mj-lt"/>
                <a:ea typeface="Open Sans Semibold" pitchFamily="34" charset="0"/>
                <a:cs typeface="Open Sans Semibold" pitchFamily="34" charset="0"/>
              </a:rPr>
              <a:t>Auditoria</a:t>
            </a:r>
            <a:endParaRPr lang="en-US" sz="1400" dirty="0">
              <a:solidFill>
                <a:schemeClr val="accent1"/>
              </a:solidFill>
              <a:latin typeface="+mj-lt"/>
              <a:ea typeface="Open Sans Semibold" pitchFamily="34" charset="0"/>
              <a:cs typeface="Open Sans Semibold" pitchFamily="34" charset="0"/>
            </a:endParaRPr>
          </a:p>
        </p:txBody>
      </p:sp>
      <p:sp>
        <p:nvSpPr>
          <p:cNvPr id="115" name="Rectangle 8"/>
          <p:cNvSpPr/>
          <p:nvPr/>
        </p:nvSpPr>
        <p:spPr>
          <a:xfrm>
            <a:off x="7452320" y="3803385"/>
            <a:ext cx="649858" cy="215444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sz="1400" dirty="0" err="1" smtClean="0">
                <a:solidFill>
                  <a:schemeClr val="accent2"/>
                </a:solidFill>
                <a:latin typeface="+mj-lt"/>
                <a:ea typeface="Open Sans Semibold" pitchFamily="34" charset="0"/>
                <a:cs typeface="Open Sans Semibold" pitchFamily="34" charset="0"/>
              </a:rPr>
              <a:t>Políticas</a:t>
            </a:r>
            <a:endParaRPr lang="en-US" sz="1400" dirty="0">
              <a:solidFill>
                <a:schemeClr val="accent2"/>
              </a:solidFill>
              <a:latin typeface="+mj-lt"/>
              <a:ea typeface="Open Sans Semibold" pitchFamily="34" charset="0"/>
              <a:cs typeface="Open Sans Semibold" pitchFamily="34" charset="0"/>
            </a:endParaRPr>
          </a:p>
        </p:txBody>
      </p:sp>
      <p:sp>
        <p:nvSpPr>
          <p:cNvPr id="116" name="Rectangle 9"/>
          <p:cNvSpPr/>
          <p:nvPr/>
        </p:nvSpPr>
        <p:spPr>
          <a:xfrm>
            <a:off x="7452320" y="3443345"/>
            <a:ext cx="910506" cy="215444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 dirty="0" smtClean="0">
                <a:solidFill>
                  <a:schemeClr val="accent3"/>
                </a:solidFill>
                <a:latin typeface="+mj-lt"/>
                <a:ea typeface="Open Sans Semibold" pitchFamily="34" charset="0"/>
                <a:cs typeface="Open Sans Semibold" pitchFamily="34" charset="0"/>
              </a:rPr>
              <a:t>Compliance</a:t>
            </a:r>
            <a:endParaRPr lang="en-US" sz="1400" i="1" dirty="0">
              <a:solidFill>
                <a:schemeClr val="accent3"/>
              </a:solidFill>
              <a:latin typeface="+mj-lt"/>
              <a:ea typeface="Open Sans Semibold" pitchFamily="34" charset="0"/>
              <a:cs typeface="Open Sans Semibold" pitchFamily="34" charset="0"/>
            </a:endParaRPr>
          </a:p>
        </p:txBody>
      </p:sp>
      <p:sp>
        <p:nvSpPr>
          <p:cNvPr id="117" name="Rectangle 10"/>
          <p:cNvSpPr/>
          <p:nvPr/>
        </p:nvSpPr>
        <p:spPr>
          <a:xfrm>
            <a:off x="7452320" y="3155313"/>
            <a:ext cx="1680525" cy="215444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sz="1400" dirty="0" err="1" smtClean="0">
                <a:solidFill>
                  <a:schemeClr val="accent4"/>
                </a:solidFill>
                <a:latin typeface="+mj-lt"/>
                <a:ea typeface="Open Sans Semibold" pitchFamily="34" charset="0"/>
                <a:cs typeface="Open Sans Semibold" pitchFamily="34" charset="0"/>
              </a:rPr>
              <a:t>Proced</a:t>
            </a:r>
            <a:r>
              <a:rPr lang="en-US" sz="1400" dirty="0" smtClean="0">
                <a:solidFill>
                  <a:schemeClr val="accent4"/>
                </a:solidFill>
                <a:latin typeface="+mj-lt"/>
                <a:ea typeface="Open Sans Semibold" pitchFamily="34" charset="0"/>
                <a:cs typeface="Open Sans Semibold" pitchFamily="34" charset="0"/>
              </a:rPr>
              <a:t>. de </a:t>
            </a:r>
            <a:r>
              <a:rPr lang="en-US" sz="1400" dirty="0" err="1" smtClean="0">
                <a:solidFill>
                  <a:schemeClr val="accent4"/>
                </a:solidFill>
                <a:latin typeface="+mj-lt"/>
                <a:ea typeface="Open Sans Semibold" pitchFamily="34" charset="0"/>
                <a:cs typeface="Open Sans Semibold" pitchFamily="34" charset="0"/>
              </a:rPr>
              <a:t>Segurança</a:t>
            </a:r>
            <a:endParaRPr lang="en-US" sz="1400" dirty="0">
              <a:solidFill>
                <a:schemeClr val="accent4"/>
              </a:solidFill>
              <a:latin typeface="+mj-lt"/>
              <a:ea typeface="Open Sans Semibold" pitchFamily="34" charset="0"/>
              <a:cs typeface="Open Sans Semibold" pitchFamily="34" charset="0"/>
            </a:endParaRPr>
          </a:p>
        </p:txBody>
      </p:sp>
      <p:sp>
        <p:nvSpPr>
          <p:cNvPr id="119" name="Rectangle 6"/>
          <p:cNvSpPr/>
          <p:nvPr/>
        </p:nvSpPr>
        <p:spPr>
          <a:xfrm>
            <a:off x="7452320" y="2435233"/>
            <a:ext cx="983859" cy="215444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sz="1400" dirty="0" err="1" smtClean="0">
                <a:solidFill>
                  <a:srgbClr val="838268"/>
                </a:solidFill>
                <a:latin typeface="+mj-lt"/>
                <a:ea typeface="Open Sans Semibold" pitchFamily="34" charset="0"/>
                <a:cs typeface="Open Sans Semibold" pitchFamily="34" charset="0"/>
              </a:rPr>
              <a:t>Ferramentas</a:t>
            </a:r>
            <a:endParaRPr lang="en-US" sz="1400" dirty="0">
              <a:solidFill>
                <a:srgbClr val="838268"/>
              </a:solidFill>
              <a:latin typeface="+mj-lt"/>
              <a:ea typeface="Open Sans Semibold" pitchFamily="34" charset="0"/>
              <a:cs typeface="Open Sans Semibold" pitchFamily="34" charset="0"/>
            </a:endParaRPr>
          </a:p>
        </p:txBody>
      </p:sp>
      <p:graphicFrame>
        <p:nvGraphicFramePr>
          <p:cNvPr id="12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5369014"/>
              </p:ext>
            </p:extLst>
          </p:nvPr>
        </p:nvGraphicFramePr>
        <p:xfrm>
          <a:off x="107505" y="1013895"/>
          <a:ext cx="7812938" cy="4006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341934" y="4307441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838268"/>
                </a:solidFill>
                <a:latin typeface="+mj-lt"/>
              </a:rPr>
              <a:t>0</a:t>
            </a:r>
            <a:endParaRPr lang="pt-BR" sz="1200" dirty="0">
              <a:solidFill>
                <a:srgbClr val="838268"/>
              </a:solidFill>
              <a:latin typeface="+mj-lt"/>
            </a:endParaRPr>
          </a:p>
        </p:txBody>
      </p:sp>
      <p:sp>
        <p:nvSpPr>
          <p:cNvPr id="121" name="CaixaDeTexto 120"/>
          <p:cNvSpPr txBox="1"/>
          <p:nvPr/>
        </p:nvSpPr>
        <p:spPr>
          <a:xfrm>
            <a:off x="107504" y="4052103"/>
            <a:ext cx="494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838268"/>
                </a:solidFill>
                <a:latin typeface="+mj-lt"/>
              </a:rPr>
              <a:t>1,50</a:t>
            </a:r>
            <a:endParaRPr lang="pt-BR" sz="1200" dirty="0">
              <a:solidFill>
                <a:srgbClr val="838268"/>
              </a:solidFill>
              <a:latin typeface="+mj-lt"/>
            </a:endParaRPr>
          </a:p>
        </p:txBody>
      </p:sp>
      <p:sp>
        <p:nvSpPr>
          <p:cNvPr id="122" name="CaixaDeTexto 121"/>
          <p:cNvSpPr txBox="1"/>
          <p:nvPr/>
        </p:nvSpPr>
        <p:spPr>
          <a:xfrm>
            <a:off x="107504" y="3718253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838268"/>
                </a:solidFill>
                <a:latin typeface="+mj-lt"/>
              </a:rPr>
              <a:t>2,00</a:t>
            </a:r>
            <a:endParaRPr lang="pt-BR" sz="1200" dirty="0">
              <a:solidFill>
                <a:srgbClr val="838268"/>
              </a:solidFill>
              <a:latin typeface="+mj-lt"/>
            </a:endParaRPr>
          </a:p>
        </p:txBody>
      </p:sp>
      <p:sp>
        <p:nvSpPr>
          <p:cNvPr id="123" name="CaixaDeTexto 122"/>
          <p:cNvSpPr txBox="1"/>
          <p:nvPr/>
        </p:nvSpPr>
        <p:spPr>
          <a:xfrm>
            <a:off x="107504" y="3384403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838268"/>
                </a:solidFill>
                <a:latin typeface="+mj-lt"/>
              </a:rPr>
              <a:t>2,50</a:t>
            </a:r>
            <a:endParaRPr lang="pt-BR" sz="1200" dirty="0">
              <a:solidFill>
                <a:srgbClr val="838268"/>
              </a:solidFill>
              <a:latin typeface="+mj-lt"/>
            </a:endParaRPr>
          </a:p>
        </p:txBody>
      </p:sp>
      <p:sp>
        <p:nvSpPr>
          <p:cNvPr id="124" name="CaixaDeTexto 123"/>
          <p:cNvSpPr txBox="1"/>
          <p:nvPr/>
        </p:nvSpPr>
        <p:spPr>
          <a:xfrm>
            <a:off x="107504" y="3050553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838268"/>
                </a:solidFill>
                <a:latin typeface="+mj-lt"/>
              </a:rPr>
              <a:t>3,00</a:t>
            </a:r>
            <a:endParaRPr lang="pt-BR" sz="1200" dirty="0">
              <a:solidFill>
                <a:srgbClr val="838268"/>
              </a:solidFill>
              <a:latin typeface="+mj-lt"/>
            </a:endParaRPr>
          </a:p>
        </p:txBody>
      </p:sp>
      <p:sp>
        <p:nvSpPr>
          <p:cNvPr id="125" name="CaixaDeTexto 124"/>
          <p:cNvSpPr txBox="1"/>
          <p:nvPr/>
        </p:nvSpPr>
        <p:spPr>
          <a:xfrm>
            <a:off x="107504" y="2716703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838268"/>
                </a:solidFill>
                <a:latin typeface="+mj-lt"/>
              </a:rPr>
              <a:t>3,50</a:t>
            </a:r>
            <a:endParaRPr lang="pt-BR" sz="1200" dirty="0">
              <a:solidFill>
                <a:srgbClr val="838268"/>
              </a:solidFill>
              <a:latin typeface="+mj-lt"/>
            </a:endParaRPr>
          </a:p>
        </p:txBody>
      </p:sp>
      <p:sp>
        <p:nvSpPr>
          <p:cNvPr id="126" name="CaixaDeTexto 125"/>
          <p:cNvSpPr txBox="1"/>
          <p:nvPr/>
        </p:nvSpPr>
        <p:spPr>
          <a:xfrm>
            <a:off x="107504" y="2382853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838268"/>
                </a:solidFill>
                <a:latin typeface="+mj-lt"/>
              </a:rPr>
              <a:t>4,00</a:t>
            </a:r>
            <a:endParaRPr lang="pt-BR" sz="1200" dirty="0">
              <a:solidFill>
                <a:srgbClr val="838268"/>
              </a:solidFill>
              <a:latin typeface="+mj-lt"/>
            </a:endParaRPr>
          </a:p>
        </p:txBody>
      </p:sp>
      <p:sp>
        <p:nvSpPr>
          <p:cNvPr id="127" name="CaixaDeTexto 126"/>
          <p:cNvSpPr txBox="1"/>
          <p:nvPr/>
        </p:nvSpPr>
        <p:spPr>
          <a:xfrm>
            <a:off x="107504" y="2049003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838268"/>
                </a:solidFill>
                <a:latin typeface="+mj-lt"/>
              </a:rPr>
              <a:t>4,50</a:t>
            </a:r>
            <a:endParaRPr lang="pt-BR" sz="1200" dirty="0">
              <a:solidFill>
                <a:srgbClr val="838268"/>
              </a:solidFill>
              <a:latin typeface="+mj-lt"/>
            </a:endParaRPr>
          </a:p>
        </p:txBody>
      </p:sp>
      <p:sp>
        <p:nvSpPr>
          <p:cNvPr id="128" name="CaixaDeTexto 127"/>
          <p:cNvSpPr txBox="1"/>
          <p:nvPr/>
        </p:nvSpPr>
        <p:spPr>
          <a:xfrm>
            <a:off x="107504" y="1715153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838268"/>
                </a:solidFill>
                <a:latin typeface="+mj-lt"/>
              </a:rPr>
              <a:t>5,00</a:t>
            </a:r>
            <a:endParaRPr lang="pt-BR" sz="1200" dirty="0">
              <a:solidFill>
                <a:srgbClr val="838268"/>
              </a:solidFill>
              <a:latin typeface="+mj-lt"/>
            </a:endParaRPr>
          </a:p>
        </p:txBody>
      </p:sp>
      <p:sp>
        <p:nvSpPr>
          <p:cNvPr id="129" name="CaixaDeTexto 128"/>
          <p:cNvSpPr txBox="1"/>
          <p:nvPr/>
        </p:nvSpPr>
        <p:spPr>
          <a:xfrm>
            <a:off x="521586" y="1040998"/>
            <a:ext cx="6855054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  <a:latin typeface="+mn-lt"/>
              </a:rPr>
              <a:t>Na medida em que os questionários de fornecedores coletam a data de resposta do terceiro, é possível traçar uma análise temporal de acordo com as dimensões de maturidade</a:t>
            </a:r>
            <a:endParaRPr lang="pt-BR" sz="12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004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ce réservé du texte 5"/>
          <p:cNvSpPr>
            <a:spLocks noGrp="1"/>
          </p:cNvSpPr>
          <p:nvPr>
            <p:ph type="body" sz="quarter" idx="4294967295"/>
          </p:nvPr>
        </p:nvSpPr>
        <p:spPr>
          <a:xfrm>
            <a:off x="348491" y="1371820"/>
            <a:ext cx="2124000" cy="919163"/>
          </a:xfrm>
        </p:spPr>
        <p:txBody>
          <a:bodyPr lIns="54000" tIns="0" rIns="54000"/>
          <a:lstStyle>
            <a:lvl1pPr>
              <a:defRPr sz="1800"/>
            </a:lvl1pPr>
          </a:lstStyle>
          <a:p>
            <a:r>
              <a:rPr lang="fr-FR" sz="1200" b="1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Siège social (Paris, France)</a:t>
            </a:r>
          </a:p>
          <a:p>
            <a:r>
              <a:rPr lang="fr-FR" sz="10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Pavillon </a:t>
            </a:r>
            <a:r>
              <a:rPr lang="fr-FR" sz="1000" b="0" i="0" kern="1200" dirty="0" err="1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Bourdan</a:t>
            </a:r>
            <a:endParaRPr lang="fr-FR" sz="1000" b="0" i="0" kern="12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+mn-ea"/>
              <a:cs typeface="Browallia New" panose="020B0604020202020204" pitchFamily="34" charset="-34"/>
            </a:endParaRPr>
          </a:p>
          <a:p>
            <a:r>
              <a:rPr lang="fr-FR" sz="10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11-13 avenue du Recteur Poincaré</a:t>
            </a:r>
          </a:p>
          <a:p>
            <a:r>
              <a:rPr lang="fr-FR" sz="10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75016 Paris</a:t>
            </a:r>
          </a:p>
        </p:txBody>
      </p:sp>
      <p:sp>
        <p:nvSpPr>
          <p:cNvPr id="24" name="Espace réservé du texte 5"/>
          <p:cNvSpPr>
            <a:spLocks noGrp="1"/>
          </p:cNvSpPr>
          <p:nvPr>
            <p:ph type="body" sz="quarter" idx="4294967295"/>
          </p:nvPr>
        </p:nvSpPr>
        <p:spPr>
          <a:xfrm>
            <a:off x="2456205" y="1371820"/>
            <a:ext cx="2124000" cy="919163"/>
          </a:xfrm>
        </p:spPr>
        <p:txBody>
          <a:bodyPr lIns="54000" tIns="0" rIns="54000"/>
          <a:lstStyle>
            <a:lvl1pPr>
              <a:defRPr sz="1800"/>
            </a:lvl1pPr>
          </a:lstStyle>
          <a:p>
            <a:r>
              <a:rPr lang="fr-FR" sz="1200" b="1" i="0" kern="1200" dirty="0" err="1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Belgium</a:t>
            </a:r>
            <a:r>
              <a:rPr lang="fr-FR" sz="1200" b="1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 (Brussels)</a:t>
            </a:r>
          </a:p>
          <a:p>
            <a:r>
              <a:rPr lang="fr-FR" sz="1000" dirty="0">
                <a:solidFill>
                  <a:schemeClr val="tx1">
                    <a:lumMod val="50000"/>
                  </a:schemeClr>
                </a:solidFill>
              </a:rPr>
              <a:t>IT Tower</a:t>
            </a:r>
          </a:p>
          <a:p>
            <a:r>
              <a:rPr lang="fr-FR" sz="1000" dirty="0">
                <a:solidFill>
                  <a:schemeClr val="tx1">
                    <a:lumMod val="50000"/>
                  </a:schemeClr>
                </a:solidFill>
              </a:rPr>
              <a:t>Avenue Louise/</a:t>
            </a:r>
            <a:r>
              <a:rPr lang="fr-FR" sz="1000" dirty="0" err="1">
                <a:solidFill>
                  <a:schemeClr val="tx1">
                    <a:lumMod val="50000"/>
                  </a:schemeClr>
                </a:solidFill>
              </a:rPr>
              <a:t>Louizalaan</a:t>
            </a:r>
            <a:r>
              <a:rPr lang="fr-FR" sz="1000" dirty="0">
                <a:solidFill>
                  <a:schemeClr val="tx1">
                    <a:lumMod val="50000"/>
                  </a:schemeClr>
                </a:solidFill>
              </a:rPr>
              <a:t> 480</a:t>
            </a:r>
          </a:p>
          <a:p>
            <a:r>
              <a:rPr lang="fr-FR" sz="1000" dirty="0">
                <a:solidFill>
                  <a:schemeClr val="tx1">
                    <a:lumMod val="50000"/>
                  </a:schemeClr>
                </a:solidFill>
              </a:rPr>
              <a:t>1050 Brussels</a:t>
            </a:r>
          </a:p>
        </p:txBody>
      </p:sp>
      <p:sp>
        <p:nvSpPr>
          <p:cNvPr id="25" name="Espace réservé du texte 5"/>
          <p:cNvSpPr>
            <a:spLocks noGrp="1"/>
          </p:cNvSpPr>
          <p:nvPr>
            <p:ph type="body" sz="quarter" idx="4294967295"/>
          </p:nvPr>
        </p:nvSpPr>
        <p:spPr>
          <a:xfrm>
            <a:off x="348491" y="2455443"/>
            <a:ext cx="2124000" cy="919163"/>
          </a:xfrm>
        </p:spPr>
        <p:txBody>
          <a:bodyPr lIns="54000" tIns="0" rIns="54000"/>
          <a:lstStyle>
            <a:lvl1pPr>
              <a:defRPr sz="1800"/>
            </a:lvl1pPr>
          </a:lstStyle>
          <a:p>
            <a:r>
              <a:rPr lang="fr-FR" sz="1200" b="1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Brasil (São Paulo)</a:t>
            </a:r>
          </a:p>
          <a:p>
            <a:r>
              <a:rPr lang="fr-FR" sz="1000" dirty="0"/>
              <a:t>Rua Luigi Galvani, 70 – 7ºandar</a:t>
            </a:r>
            <a:br>
              <a:rPr lang="fr-FR" sz="1000" dirty="0"/>
            </a:br>
            <a:r>
              <a:rPr lang="fr-FR" sz="1000" dirty="0"/>
              <a:t>Ed. Alana II, Brooklin</a:t>
            </a:r>
            <a:br>
              <a:rPr lang="fr-FR" sz="1000" dirty="0"/>
            </a:br>
            <a:r>
              <a:rPr lang="fr-FR" sz="1000" dirty="0"/>
              <a:t>04575-020</a:t>
            </a:r>
            <a:br>
              <a:rPr lang="fr-FR" sz="1000" dirty="0"/>
            </a:br>
            <a:r>
              <a:rPr lang="fr-FR" sz="1000" dirty="0"/>
              <a:t>São Paulo – SP</a:t>
            </a:r>
            <a:endParaRPr lang="fr-FR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Espace réservé du texte 5"/>
          <p:cNvSpPr>
            <a:spLocks noGrp="1"/>
          </p:cNvSpPr>
          <p:nvPr>
            <p:ph type="body" sz="quarter" idx="4294967295"/>
          </p:nvPr>
        </p:nvSpPr>
        <p:spPr>
          <a:xfrm>
            <a:off x="2456205" y="2455443"/>
            <a:ext cx="2124000" cy="919163"/>
          </a:xfrm>
        </p:spPr>
        <p:txBody>
          <a:bodyPr lIns="54000" tIns="0" rIns="54000"/>
          <a:lstStyle>
            <a:lvl1pPr>
              <a:defRPr sz="1800"/>
            </a:lvl1pPr>
          </a:lstStyle>
          <a:p>
            <a:r>
              <a:rPr lang="fr-FR" sz="1200" b="1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Brasil (Rio)</a:t>
            </a:r>
          </a:p>
          <a:p>
            <a:pPr>
              <a:spcBef>
                <a:spcPts val="0"/>
              </a:spcBef>
            </a:pPr>
            <a:r>
              <a:rPr lang="pt-BR" sz="1000" dirty="0">
                <a:solidFill>
                  <a:schemeClr val="tx1">
                    <a:lumMod val="50000"/>
                  </a:schemeClr>
                </a:solidFill>
              </a:rPr>
              <a:t>Rua do Passeio, 70 – 6º andar</a:t>
            </a:r>
          </a:p>
          <a:p>
            <a:pPr>
              <a:spcBef>
                <a:spcPts val="0"/>
              </a:spcBef>
            </a:pPr>
            <a:r>
              <a:rPr lang="pt-BR" sz="1000" dirty="0">
                <a:solidFill>
                  <a:schemeClr val="tx1">
                    <a:lumMod val="50000"/>
                  </a:schemeClr>
                </a:solidFill>
              </a:rPr>
              <a:t>Centro</a:t>
            </a:r>
          </a:p>
          <a:p>
            <a:pPr>
              <a:spcBef>
                <a:spcPts val="0"/>
              </a:spcBef>
            </a:pPr>
            <a:r>
              <a:rPr lang="pt-BR" sz="1000" dirty="0">
                <a:solidFill>
                  <a:schemeClr val="tx1">
                    <a:lumMod val="50000"/>
                  </a:schemeClr>
                </a:solidFill>
              </a:rPr>
              <a:t>20021-290</a:t>
            </a:r>
          </a:p>
          <a:p>
            <a:pPr>
              <a:spcBef>
                <a:spcPts val="0"/>
              </a:spcBef>
            </a:pPr>
            <a:r>
              <a:rPr lang="pt-BR" sz="1000" dirty="0">
                <a:solidFill>
                  <a:schemeClr val="tx1">
                    <a:lumMod val="50000"/>
                  </a:schemeClr>
                </a:solidFill>
              </a:rPr>
              <a:t>Rio de Janeiro – RJ</a:t>
            </a:r>
            <a:endParaRPr lang="fr-FR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" name="Espace réservé du texte 5"/>
          <p:cNvSpPr>
            <a:spLocks noGrp="1"/>
          </p:cNvSpPr>
          <p:nvPr>
            <p:ph type="body" sz="quarter" idx="4294967295"/>
          </p:nvPr>
        </p:nvSpPr>
        <p:spPr>
          <a:xfrm>
            <a:off x="348491" y="3539066"/>
            <a:ext cx="2124000" cy="600164"/>
          </a:xfrm>
        </p:spPr>
        <p:txBody>
          <a:bodyPr lIns="54000" tIns="0" rIns="54000">
            <a:spAutoFit/>
          </a:bodyPr>
          <a:lstStyle>
            <a:lvl1pPr>
              <a:defRPr sz="1800"/>
            </a:lvl1pPr>
          </a:lstStyle>
          <a:p>
            <a:pPr>
              <a:spcBef>
                <a:spcPts val="0"/>
              </a:spcBef>
            </a:pPr>
            <a:r>
              <a:rPr lang="fr-FR" sz="1200" b="1" i="0" kern="1200" dirty="0" err="1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Switzerland</a:t>
            </a:r>
            <a:r>
              <a:rPr lang="fr-FR" sz="1200" b="1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 (Geneva) </a:t>
            </a:r>
          </a:p>
          <a:p>
            <a:pPr>
              <a:spcBef>
                <a:spcPts val="0"/>
              </a:spcBef>
            </a:pPr>
            <a:r>
              <a:rPr lang="fr-FR" sz="1000" dirty="0">
                <a:solidFill>
                  <a:schemeClr val="tx1">
                    <a:lumMod val="50000"/>
                  </a:schemeClr>
                </a:solidFill>
              </a:rPr>
              <a:t>Rue</a:t>
            </a:r>
            <a:r>
              <a:rPr lang="fr-FR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 </a:t>
            </a:r>
            <a:r>
              <a:rPr lang="fr-FR" sz="1000" dirty="0">
                <a:solidFill>
                  <a:schemeClr val="tx1">
                    <a:lumMod val="50000"/>
                  </a:schemeClr>
                </a:solidFill>
              </a:rPr>
              <a:t>de la </a:t>
            </a:r>
            <a:r>
              <a:rPr lang="fr-FR" sz="1000" dirty="0" err="1">
                <a:solidFill>
                  <a:schemeClr val="tx1">
                    <a:lumMod val="50000"/>
                  </a:schemeClr>
                </a:solidFill>
              </a:rPr>
              <a:t>Corraterie</a:t>
            </a:r>
            <a:r>
              <a:rPr lang="fr-FR" sz="1000" dirty="0">
                <a:solidFill>
                  <a:schemeClr val="tx1">
                    <a:lumMod val="50000"/>
                  </a:schemeClr>
                </a:solidFill>
              </a:rPr>
              <a:t> 26,</a:t>
            </a:r>
          </a:p>
          <a:p>
            <a:r>
              <a:rPr lang="fr-FR" sz="1000" dirty="0">
                <a:solidFill>
                  <a:schemeClr val="tx1">
                    <a:lumMod val="50000"/>
                  </a:schemeClr>
                </a:solidFill>
              </a:rPr>
              <a:t>1204 Genève</a:t>
            </a:r>
          </a:p>
        </p:txBody>
      </p:sp>
      <p:sp>
        <p:nvSpPr>
          <p:cNvPr id="28" name="Espace réservé du texte 5"/>
          <p:cNvSpPr>
            <a:spLocks noGrp="1"/>
          </p:cNvSpPr>
          <p:nvPr>
            <p:ph type="body" sz="quarter" idx="4294967295"/>
          </p:nvPr>
        </p:nvSpPr>
        <p:spPr>
          <a:xfrm>
            <a:off x="2456205" y="3539066"/>
            <a:ext cx="2124000" cy="600164"/>
          </a:xfrm>
        </p:spPr>
        <p:txBody>
          <a:bodyPr lIns="54000" tIns="0" rIns="54000">
            <a:spAutoFit/>
          </a:bodyPr>
          <a:lstStyle>
            <a:lvl1pPr>
              <a:defRPr sz="1800"/>
            </a:lvl1pPr>
          </a:lstStyle>
          <a:p>
            <a:r>
              <a:rPr lang="fr-FR" sz="1200" b="1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US (New York)</a:t>
            </a:r>
          </a:p>
          <a:p>
            <a:r>
              <a:rPr lang="fr-FR" sz="1000" dirty="0">
                <a:solidFill>
                  <a:schemeClr val="tx1">
                    <a:lumMod val="50000"/>
                  </a:schemeClr>
                </a:solidFill>
              </a:rPr>
              <a:t>733 </a:t>
            </a:r>
            <a:r>
              <a:rPr lang="fr-FR" sz="1000" dirty="0" err="1">
                <a:solidFill>
                  <a:schemeClr val="tx1">
                    <a:lumMod val="50000"/>
                  </a:schemeClr>
                </a:solidFill>
              </a:rPr>
              <a:t>Third</a:t>
            </a:r>
            <a:r>
              <a:rPr lang="fr-FR" sz="1000" dirty="0">
                <a:solidFill>
                  <a:schemeClr val="tx1">
                    <a:lumMod val="50000"/>
                  </a:schemeClr>
                </a:solidFill>
              </a:rPr>
              <a:t> Avenue, </a:t>
            </a:r>
            <a:r>
              <a:rPr lang="fr-FR" sz="1000" dirty="0" err="1">
                <a:solidFill>
                  <a:schemeClr val="tx1">
                    <a:lumMod val="50000"/>
                  </a:schemeClr>
                </a:solidFill>
              </a:rPr>
              <a:t>Floor</a:t>
            </a:r>
            <a:r>
              <a:rPr lang="fr-FR" sz="1000" dirty="0">
                <a:solidFill>
                  <a:schemeClr val="tx1">
                    <a:lumMod val="50000"/>
                  </a:schemeClr>
                </a:solidFill>
              </a:rPr>
              <a:t> 15</a:t>
            </a:r>
          </a:p>
          <a:p>
            <a:r>
              <a:rPr lang="fr-FR" sz="1000" dirty="0">
                <a:solidFill>
                  <a:schemeClr val="tx1">
                    <a:lumMod val="50000"/>
                  </a:schemeClr>
                </a:solidFill>
              </a:rPr>
              <a:t>New York, NY 10017</a:t>
            </a:r>
          </a:p>
        </p:txBody>
      </p:sp>
      <p:pic>
        <p:nvPicPr>
          <p:cNvPr id="29" name="Picture 12" descr="Beijaflore-noir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8491" y="347418"/>
            <a:ext cx="1636288" cy="71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1" name="Groupe 8"/>
          <p:cNvGrpSpPr/>
          <p:nvPr/>
        </p:nvGrpSpPr>
        <p:grpSpPr>
          <a:xfrm>
            <a:off x="5004048" y="483518"/>
            <a:ext cx="3863147" cy="1912776"/>
            <a:chOff x="650941" y="1772816"/>
            <a:chExt cx="3863147" cy="1912776"/>
          </a:xfrm>
        </p:grpSpPr>
        <p:sp>
          <p:nvSpPr>
            <p:cNvPr id="32" name="Rectangle 20"/>
            <p:cNvSpPr>
              <a:spLocks noChangeArrowheads="1"/>
            </p:cNvSpPr>
            <p:nvPr/>
          </p:nvSpPr>
          <p:spPr bwMode="auto">
            <a:xfrm>
              <a:off x="650941" y="1772816"/>
              <a:ext cx="3863147" cy="191277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accent1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600" b="0" i="0" u="none" strike="noStrike" kern="1200" cap="none" spc="0" normalizeH="0" baseline="0" noProof="0">
                <a:ln>
                  <a:noFill/>
                </a:ln>
                <a:solidFill>
                  <a:srgbClr val="0077BB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pic>
          <p:nvPicPr>
            <p:cNvPr id="33" name="Picture 20" descr="BEIJAnoir-2,3cm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341" y="1963316"/>
              <a:ext cx="1367709" cy="551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Line 21"/>
            <p:cNvSpPr>
              <a:spLocks noChangeShapeType="1"/>
            </p:cNvSpPr>
            <p:nvPr/>
          </p:nvSpPr>
          <p:spPr bwMode="auto">
            <a:xfrm>
              <a:off x="2267744" y="1968079"/>
              <a:ext cx="0" cy="151288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5" name="Rectangle 10"/>
            <p:cNvSpPr>
              <a:spLocks noChangeArrowheads="1"/>
            </p:cNvSpPr>
            <p:nvPr/>
          </p:nvSpPr>
          <p:spPr bwMode="auto">
            <a:xfrm>
              <a:off x="2211611" y="2483371"/>
              <a:ext cx="111125" cy="1095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36" name="Text Box 23"/>
          <p:cNvSpPr txBox="1">
            <a:spLocks noChangeArrowheads="1"/>
          </p:cNvSpPr>
          <p:nvPr/>
        </p:nvSpPr>
        <p:spPr bwMode="auto">
          <a:xfrm>
            <a:off x="6719540" y="593626"/>
            <a:ext cx="1859805" cy="4693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Johan BADRA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Head </a:t>
            </a:r>
            <a:r>
              <a:rPr kumimoji="0" lang="pt-BR" sz="105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of</a:t>
            </a:r>
            <a:r>
              <a:rPr kumimoji="0" lang="pt-BR" sz="10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Business </a:t>
            </a:r>
            <a:r>
              <a:rPr kumimoji="0" lang="pt-BR" sz="105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Development</a:t>
            </a:r>
            <a:endParaRPr kumimoji="0" lang="pt-BR" sz="105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7" name="Text Box 22"/>
          <p:cNvSpPr txBox="1">
            <a:spLocks noChangeArrowheads="1"/>
          </p:cNvSpPr>
          <p:nvPr/>
        </p:nvSpPr>
        <p:spPr bwMode="auto">
          <a:xfrm>
            <a:off x="6713943" y="1288380"/>
            <a:ext cx="215947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85725" algn="l"/>
                <a:tab pos="2667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85725" algn="l"/>
                <a:tab pos="2667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85725" algn="l"/>
                <a:tab pos="2667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85725" algn="l"/>
                <a:tab pos="2667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85725" algn="l"/>
                <a:tab pos="2667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5725" algn="l"/>
                <a:tab pos="2667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5725" algn="l"/>
                <a:tab pos="2667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5725" algn="l"/>
                <a:tab pos="2667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5725" algn="l"/>
                <a:tab pos="2667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725" algn="l"/>
                <a:tab pos="266700" algn="l"/>
              </a:tabLst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Rua Luigi Galvani, 70 - 7</a:t>
            </a:r>
            <a:r>
              <a:rPr kumimoji="0" lang="fr-FR" sz="9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</a:t>
            </a: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fr-F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andar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725" algn="l"/>
                <a:tab pos="266700" algn="l"/>
              </a:tabLst>
              <a:defRPr/>
            </a:pPr>
            <a:r>
              <a:rPr kumimoji="0" lang="fr-F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São </a:t>
            </a: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Paulo – SP, </a:t>
            </a:r>
            <a:r>
              <a:rPr kumimoji="0" lang="fr-F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04575-020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725" algn="l"/>
                <a:tab pos="266700" algn="l"/>
              </a:tabLst>
              <a:defRPr/>
            </a:pPr>
            <a:r>
              <a:rPr kumimoji="0" lang="fr-F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Tel: +55 11 </a:t>
            </a:r>
            <a:r>
              <a:rPr kumimoji="0" lang="fr-F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5103-0663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725" algn="l"/>
                <a:tab pos="266700" algn="l"/>
              </a:tabLst>
              <a:defRPr/>
            </a:pPr>
            <a:r>
              <a:rPr kumimoji="0" lang="fr-F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Mob: +55 11 </a:t>
            </a:r>
            <a:r>
              <a:rPr kumimoji="0" lang="fr-F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94491-9263</a:t>
            </a:r>
            <a:endParaRPr kumimoji="0" lang="fr-FR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725" algn="l"/>
                <a:tab pos="266700" algn="l"/>
              </a:tabLst>
              <a:defRPr/>
            </a:pPr>
            <a:r>
              <a:rPr kumimoji="0" lang="fr-F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e-mail: </a:t>
            </a:r>
            <a:r>
              <a:rPr kumimoji="0" lang="fr-F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jbadra686@beijaflore.com</a:t>
            </a:r>
            <a:endParaRPr kumimoji="0" lang="fr-FR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725" algn="l"/>
                <a:tab pos="266700" algn="l"/>
              </a:tabLst>
              <a:defRPr/>
            </a:pPr>
            <a:r>
              <a:rPr kumimoji="0" lang="fr-F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www.beijaflore.com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38" name="Groupe 8"/>
          <p:cNvGrpSpPr/>
          <p:nvPr/>
        </p:nvGrpSpPr>
        <p:grpSpPr>
          <a:xfrm>
            <a:off x="5025827" y="2589340"/>
            <a:ext cx="3863147" cy="1912776"/>
            <a:chOff x="650941" y="1772816"/>
            <a:chExt cx="3863147" cy="1912776"/>
          </a:xfrm>
        </p:grpSpPr>
        <p:sp>
          <p:nvSpPr>
            <p:cNvPr id="39" name="Rectangle 20"/>
            <p:cNvSpPr>
              <a:spLocks noChangeArrowheads="1"/>
            </p:cNvSpPr>
            <p:nvPr/>
          </p:nvSpPr>
          <p:spPr bwMode="auto">
            <a:xfrm>
              <a:off x="650941" y="1772816"/>
              <a:ext cx="3863147" cy="191277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accent1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600" b="0" i="0" u="none" strike="noStrike" kern="1200" cap="none" spc="0" normalizeH="0" baseline="0" noProof="0">
                <a:ln>
                  <a:noFill/>
                </a:ln>
                <a:solidFill>
                  <a:srgbClr val="0077BB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pic>
          <p:nvPicPr>
            <p:cNvPr id="47" name="Picture 20" descr="BEIJAnoir-2,3cm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341" y="1963316"/>
              <a:ext cx="1367709" cy="551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Line 21"/>
            <p:cNvSpPr>
              <a:spLocks noChangeShapeType="1"/>
            </p:cNvSpPr>
            <p:nvPr/>
          </p:nvSpPr>
          <p:spPr bwMode="auto">
            <a:xfrm>
              <a:off x="2267744" y="1968079"/>
              <a:ext cx="0" cy="151288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9" name="Rectangle 17"/>
            <p:cNvSpPr>
              <a:spLocks noChangeArrowheads="1"/>
            </p:cNvSpPr>
            <p:nvPr/>
          </p:nvSpPr>
          <p:spPr bwMode="auto">
            <a:xfrm>
              <a:off x="2211611" y="2483371"/>
              <a:ext cx="111125" cy="1095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50" name="Text Box 23"/>
          <p:cNvSpPr txBox="1">
            <a:spLocks noChangeArrowheads="1"/>
          </p:cNvSpPr>
          <p:nvPr/>
        </p:nvSpPr>
        <p:spPr bwMode="auto">
          <a:xfrm>
            <a:off x="6741319" y="2699448"/>
            <a:ext cx="1816523" cy="4693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Mariana WERSON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Head </a:t>
            </a:r>
            <a:r>
              <a:rPr kumimoji="0" lang="pt-BR" sz="105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of</a:t>
            </a:r>
            <a:r>
              <a:rPr kumimoji="0" lang="pt-BR" sz="10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Cyber </a:t>
            </a:r>
            <a:r>
              <a:rPr kumimoji="0" lang="pt-BR" sz="105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Risk</a:t>
            </a:r>
            <a:r>
              <a:rPr kumimoji="0" lang="pt-BR" sz="10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&amp; Security </a:t>
            </a:r>
            <a:endParaRPr kumimoji="0" lang="pt-BR" sz="105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1" name="Text Box 22"/>
          <p:cNvSpPr txBox="1">
            <a:spLocks noChangeArrowheads="1"/>
          </p:cNvSpPr>
          <p:nvPr/>
        </p:nvSpPr>
        <p:spPr bwMode="auto">
          <a:xfrm>
            <a:off x="6735722" y="3394202"/>
            <a:ext cx="215947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85725" algn="l"/>
                <a:tab pos="2667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85725" algn="l"/>
                <a:tab pos="2667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85725" algn="l"/>
                <a:tab pos="2667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85725" algn="l"/>
                <a:tab pos="2667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85725" algn="l"/>
                <a:tab pos="2667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5725" algn="l"/>
                <a:tab pos="2667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5725" algn="l"/>
                <a:tab pos="2667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5725" algn="l"/>
                <a:tab pos="2667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5725" algn="l"/>
                <a:tab pos="2667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725" algn="l"/>
                <a:tab pos="266700" algn="l"/>
              </a:tabLst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Rua Luigi Galvani, 70 - 7</a:t>
            </a:r>
            <a:r>
              <a:rPr kumimoji="0" lang="fr-FR" sz="9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</a:t>
            </a: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fr-F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andar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725" algn="l"/>
                <a:tab pos="266700" algn="l"/>
              </a:tabLst>
              <a:defRPr/>
            </a:pPr>
            <a:r>
              <a:rPr kumimoji="0" lang="fr-F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São </a:t>
            </a: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Paulo – SP, </a:t>
            </a:r>
            <a:r>
              <a:rPr kumimoji="0" lang="fr-F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04575-020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725" algn="l"/>
                <a:tab pos="266700" algn="l"/>
              </a:tabLst>
              <a:defRPr/>
            </a:pPr>
            <a:r>
              <a:rPr kumimoji="0" lang="fr-F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Tel: +55 11 </a:t>
            </a:r>
            <a:r>
              <a:rPr kumimoji="0" lang="fr-F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5103-0663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lvl="0" eaLnBrk="1" hangingPunct="1"/>
            <a:r>
              <a:rPr kumimoji="0" lang="fr-F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Mob: +55 </a:t>
            </a:r>
            <a:r>
              <a:rPr lang="fr-FR" sz="900" b="1" dirty="0">
                <a:solidFill>
                  <a:srgbClr val="000000"/>
                </a:solidFill>
                <a:latin typeface="Calibri" pitchFamily="34" charset="0"/>
              </a:rPr>
              <a:t>11 98343-2323</a:t>
            </a:r>
            <a:r>
              <a:rPr kumimoji="0" lang="fr-F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/>
            </a:r>
            <a:br>
              <a:rPr kumimoji="0" lang="fr-F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br>
            <a:r>
              <a:rPr kumimoji="0" lang="fr-F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e-mail: mwerson002@beijaflore.com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725" algn="l"/>
                <a:tab pos="266700" algn="l"/>
              </a:tabLst>
              <a:defRPr/>
            </a:pPr>
            <a:r>
              <a:rPr kumimoji="0" lang="fr-F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www.beijaflore.com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833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379925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 © Beijaflore | </a:t>
            </a:r>
            <a:fld id="{F4FEB08F-923E-484A-9FC5-0AA7BDA29BD6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16" name="AutoShape 10" descr="Resultado de imagem para github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383931" y="141480"/>
            <a:ext cx="8364533" cy="64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0" kern="1200" baseline="0">
                <a:solidFill>
                  <a:srgbClr val="273457"/>
                </a:solidFill>
                <a:latin typeface="Franklin Gothic Medium" panose="020B0603020102020204" pitchFamily="34" charset="0"/>
                <a:ea typeface="+mj-ea"/>
                <a:cs typeface="Browallia New" panose="020B0604020202020204" pitchFamily="34" charset="-34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BR" dirty="0" smtClean="0"/>
              <a:t>Sumário Executivo</a:t>
            </a:r>
            <a:br>
              <a:rPr lang="pt-BR" dirty="0" smtClean="0"/>
            </a:br>
            <a:endParaRPr lang="pt-BR" sz="1600" dirty="0">
              <a:solidFill>
                <a:schemeClr val="accent4"/>
              </a:solidFill>
            </a:endParaRPr>
          </a:p>
        </p:txBody>
      </p:sp>
      <p:sp>
        <p:nvSpPr>
          <p:cNvPr id="20" name="Espace réservé du pied de page 2">
            <a:extLst>
              <a:ext uri="{FF2B5EF4-FFF2-40B4-BE49-F238E27FC236}">
                <a16:creationId xmlns:a16="http://schemas.microsoft.com/office/drawing/2014/main" id="{DB72B67D-5D9F-40C6-A9A5-612B063F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931" y="4767264"/>
            <a:ext cx="4254012" cy="273844"/>
          </a:xfrm>
          <a:prstGeom prst="rect">
            <a:avLst/>
          </a:prstGeom>
        </p:spPr>
        <p:txBody>
          <a:bodyPr/>
          <a:lstStyle/>
          <a:p>
            <a:r>
              <a:rPr lang="fr-FR" dirty="0" smtClean="0">
                <a:solidFill>
                  <a:prstClr val="white"/>
                </a:solidFill>
              </a:rPr>
              <a:t>2020 </a:t>
            </a:r>
            <a:r>
              <a:rPr lang="fr-FR" dirty="0">
                <a:solidFill>
                  <a:prstClr val="white"/>
                </a:solidFill>
              </a:rPr>
              <a:t>| Beijaflore Brasil | Confidencial</a:t>
            </a:r>
          </a:p>
        </p:txBody>
      </p:sp>
      <p:sp>
        <p:nvSpPr>
          <p:cNvPr id="85" name="Elipse 84"/>
          <p:cNvSpPr/>
          <p:nvPr/>
        </p:nvSpPr>
        <p:spPr>
          <a:xfrm>
            <a:off x="107503" y="1616285"/>
            <a:ext cx="2160000" cy="2160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91" name="CaixaDeTexto 90"/>
          <p:cNvSpPr txBox="1"/>
          <p:nvPr/>
        </p:nvSpPr>
        <p:spPr>
          <a:xfrm>
            <a:off x="480899" y="2757034"/>
            <a:ext cx="1354682" cy="268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1. Visão Geral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95" name="TextBox 13"/>
          <p:cNvSpPr txBox="1"/>
          <p:nvPr/>
        </p:nvSpPr>
        <p:spPr>
          <a:xfrm>
            <a:off x="602293" y="3125585"/>
            <a:ext cx="112994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 err="1">
                <a:solidFill>
                  <a:schemeClr val="bg1"/>
                </a:solidFill>
                <a:latin typeface="Arial"/>
                <a:cs typeface="Arial" pitchFamily="34" charset="0"/>
              </a:rPr>
              <a:t>Estrutura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cs typeface="Arial" pitchFamily="34" charset="0"/>
              </a:rPr>
              <a:t> dos 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cs typeface="Arial" pitchFamily="34" charset="0"/>
              </a:rPr>
              <a:t>módulos</a:t>
            </a:r>
            <a:endParaRPr lang="en-US" altLang="ko-KR" sz="900" dirty="0">
              <a:solidFill>
                <a:schemeClr val="bg1"/>
              </a:solidFill>
              <a:latin typeface="Arial"/>
              <a:cs typeface="Arial" pitchFamily="34" charset="0"/>
            </a:endParaRPr>
          </a:p>
        </p:txBody>
      </p:sp>
      <p:sp>
        <p:nvSpPr>
          <p:cNvPr id="54" name="Freeform 42"/>
          <p:cNvSpPr>
            <a:spLocks noEditPoints="1"/>
          </p:cNvSpPr>
          <p:nvPr/>
        </p:nvSpPr>
        <p:spPr bwMode="auto">
          <a:xfrm>
            <a:off x="740621" y="1902026"/>
            <a:ext cx="893763" cy="984250"/>
          </a:xfrm>
          <a:custGeom>
            <a:avLst/>
            <a:gdLst>
              <a:gd name="T0" fmla="*/ 0 w 238"/>
              <a:gd name="T1" fmla="*/ 131 h 262"/>
              <a:gd name="T2" fmla="*/ 238 w 238"/>
              <a:gd name="T3" fmla="*/ 131 h 262"/>
              <a:gd name="T4" fmla="*/ 0 w 238"/>
              <a:gd name="T5" fmla="*/ 131 h 262"/>
              <a:gd name="T6" fmla="*/ 119 w 238"/>
              <a:gd name="T7" fmla="*/ 181 h 262"/>
              <a:gd name="T8" fmla="*/ 69 w 238"/>
              <a:gd name="T9" fmla="*/ 131 h 262"/>
              <a:gd name="T10" fmla="*/ 119 w 238"/>
              <a:gd name="T11" fmla="*/ 81 h 262"/>
              <a:gd name="T12" fmla="*/ 148 w 238"/>
              <a:gd name="T13" fmla="*/ 91 h 262"/>
              <a:gd name="T14" fmla="*/ 129 w 238"/>
              <a:gd name="T15" fmla="*/ 115 h 262"/>
              <a:gd name="T16" fmla="*/ 119 w 238"/>
              <a:gd name="T17" fmla="*/ 112 h 262"/>
              <a:gd name="T18" fmla="*/ 100 w 238"/>
              <a:gd name="T19" fmla="*/ 131 h 262"/>
              <a:gd name="T20" fmla="*/ 119 w 238"/>
              <a:gd name="T21" fmla="*/ 150 h 262"/>
              <a:gd name="T22" fmla="*/ 138 w 238"/>
              <a:gd name="T23" fmla="*/ 131 h 262"/>
              <a:gd name="T24" fmla="*/ 134 w 238"/>
              <a:gd name="T25" fmla="*/ 119 h 262"/>
              <a:gd name="T26" fmla="*/ 162 w 238"/>
              <a:gd name="T27" fmla="*/ 106 h 262"/>
              <a:gd name="T28" fmla="*/ 169 w 238"/>
              <a:gd name="T29" fmla="*/ 131 h 262"/>
              <a:gd name="T30" fmla="*/ 119 w 238"/>
              <a:gd name="T31" fmla="*/ 181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8" h="262">
                <a:moveTo>
                  <a:pt x="0" y="131"/>
                </a:moveTo>
                <a:cubicBezTo>
                  <a:pt x="131" y="262"/>
                  <a:pt x="238" y="131"/>
                  <a:pt x="238" y="131"/>
                </a:cubicBezTo>
                <a:cubicBezTo>
                  <a:pt x="107" y="0"/>
                  <a:pt x="0" y="131"/>
                  <a:pt x="0" y="131"/>
                </a:cubicBezTo>
                <a:close/>
                <a:moveTo>
                  <a:pt x="119" y="181"/>
                </a:moveTo>
                <a:cubicBezTo>
                  <a:pt x="91" y="181"/>
                  <a:pt x="69" y="158"/>
                  <a:pt x="69" y="131"/>
                </a:cubicBezTo>
                <a:cubicBezTo>
                  <a:pt x="69" y="104"/>
                  <a:pt x="91" y="81"/>
                  <a:pt x="119" y="81"/>
                </a:cubicBezTo>
                <a:cubicBezTo>
                  <a:pt x="130" y="81"/>
                  <a:pt x="140" y="85"/>
                  <a:pt x="148" y="91"/>
                </a:cubicBezTo>
                <a:cubicBezTo>
                  <a:pt x="129" y="115"/>
                  <a:pt x="129" y="115"/>
                  <a:pt x="129" y="115"/>
                </a:cubicBezTo>
                <a:cubicBezTo>
                  <a:pt x="126" y="113"/>
                  <a:pt x="122" y="112"/>
                  <a:pt x="119" y="112"/>
                </a:cubicBezTo>
                <a:cubicBezTo>
                  <a:pt x="108" y="112"/>
                  <a:pt x="100" y="121"/>
                  <a:pt x="100" y="131"/>
                </a:cubicBezTo>
                <a:cubicBezTo>
                  <a:pt x="100" y="141"/>
                  <a:pt x="108" y="150"/>
                  <a:pt x="119" y="150"/>
                </a:cubicBezTo>
                <a:cubicBezTo>
                  <a:pt x="129" y="150"/>
                  <a:pt x="138" y="141"/>
                  <a:pt x="138" y="131"/>
                </a:cubicBezTo>
                <a:cubicBezTo>
                  <a:pt x="138" y="127"/>
                  <a:pt x="136" y="123"/>
                  <a:pt x="134" y="119"/>
                </a:cubicBezTo>
                <a:cubicBezTo>
                  <a:pt x="162" y="106"/>
                  <a:pt x="162" y="106"/>
                  <a:pt x="162" y="106"/>
                </a:cubicBezTo>
                <a:cubicBezTo>
                  <a:pt x="166" y="113"/>
                  <a:pt x="169" y="122"/>
                  <a:pt x="169" y="131"/>
                </a:cubicBezTo>
                <a:cubicBezTo>
                  <a:pt x="169" y="158"/>
                  <a:pt x="146" y="181"/>
                  <a:pt x="119" y="1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84" name="Elipse 83"/>
          <p:cNvSpPr/>
          <p:nvPr/>
        </p:nvSpPr>
        <p:spPr>
          <a:xfrm>
            <a:off x="2354315" y="1616285"/>
            <a:ext cx="2160000" cy="21600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92" name="CaixaDeTexto 91"/>
          <p:cNvSpPr txBox="1"/>
          <p:nvPr/>
        </p:nvSpPr>
        <p:spPr>
          <a:xfrm>
            <a:off x="2775240" y="2791424"/>
            <a:ext cx="1354682" cy="268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2. Avaliações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96" name="TextBox 13"/>
          <p:cNvSpPr txBox="1"/>
          <p:nvPr/>
        </p:nvSpPr>
        <p:spPr>
          <a:xfrm>
            <a:off x="2998119" y="3080479"/>
            <a:ext cx="980927" cy="4921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 pitchFamily="34" charset="0"/>
              </a:rPr>
              <a:t>Avaliação</a:t>
            </a: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 pitchFamily="34" charset="0"/>
              </a:rPr>
              <a:t> de </a:t>
            </a:r>
            <a:r>
              <a:rPr kumimoji="0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 pitchFamily="34" charset="0"/>
              </a:rPr>
              <a:t>Risco</a:t>
            </a: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 pitchFamily="34" charset="0"/>
              </a:rPr>
              <a:t> e </a:t>
            </a:r>
            <a:r>
              <a:rPr kumimoji="0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 pitchFamily="34" charset="0"/>
              </a:rPr>
              <a:t>Maturidade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55" name="Oval 227"/>
          <p:cNvSpPr>
            <a:spLocks noChangeArrowheads="1"/>
          </p:cNvSpPr>
          <p:nvPr/>
        </p:nvSpPr>
        <p:spPr bwMode="auto">
          <a:xfrm>
            <a:off x="3399890" y="2153726"/>
            <a:ext cx="321734" cy="320510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56" name="Oval 228"/>
          <p:cNvSpPr>
            <a:spLocks noChangeArrowheads="1"/>
          </p:cNvSpPr>
          <p:nvPr/>
        </p:nvSpPr>
        <p:spPr bwMode="auto">
          <a:xfrm>
            <a:off x="3445153" y="2197766"/>
            <a:ext cx="231208" cy="232431"/>
          </a:xfrm>
          <a:prstGeom prst="ellipse">
            <a:avLst/>
          </a:prstGeom>
          <a:solidFill>
            <a:srgbClr val="A1C94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57" name="Oval 229"/>
          <p:cNvSpPr>
            <a:spLocks noChangeArrowheads="1"/>
          </p:cNvSpPr>
          <p:nvPr/>
        </p:nvSpPr>
        <p:spPr bwMode="auto">
          <a:xfrm>
            <a:off x="3513659" y="2266272"/>
            <a:ext cx="94196" cy="95419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58" name="Freeform 230"/>
          <p:cNvSpPr>
            <a:spLocks noEditPoints="1"/>
          </p:cNvSpPr>
          <p:nvPr/>
        </p:nvSpPr>
        <p:spPr bwMode="auto">
          <a:xfrm>
            <a:off x="3457386" y="2209999"/>
            <a:ext cx="206742" cy="207965"/>
          </a:xfrm>
          <a:custGeom>
            <a:avLst/>
            <a:gdLst>
              <a:gd name="T0" fmla="*/ 0 w 148"/>
              <a:gd name="T1" fmla="*/ 74 h 148"/>
              <a:gd name="T2" fmla="*/ 74 w 148"/>
              <a:gd name="T3" fmla="*/ 0 h 148"/>
              <a:gd name="T4" fmla="*/ 74 w 148"/>
              <a:gd name="T5" fmla="*/ 0 h 148"/>
              <a:gd name="T6" fmla="*/ 148 w 148"/>
              <a:gd name="T7" fmla="*/ 74 h 148"/>
              <a:gd name="T8" fmla="*/ 148 w 148"/>
              <a:gd name="T9" fmla="*/ 74 h 148"/>
              <a:gd name="T10" fmla="*/ 74 w 148"/>
              <a:gd name="T11" fmla="*/ 148 h 148"/>
              <a:gd name="T12" fmla="*/ 74 w 148"/>
              <a:gd name="T13" fmla="*/ 148 h 148"/>
              <a:gd name="T14" fmla="*/ 0 w 148"/>
              <a:gd name="T15" fmla="*/ 74 h 148"/>
              <a:gd name="T16" fmla="*/ 74 w 148"/>
              <a:gd name="T17" fmla="*/ 140 h 148"/>
              <a:gd name="T18" fmla="*/ 140 w 148"/>
              <a:gd name="T19" fmla="*/ 74 h 148"/>
              <a:gd name="T20" fmla="*/ 140 w 148"/>
              <a:gd name="T21" fmla="*/ 74 h 148"/>
              <a:gd name="T22" fmla="*/ 74 w 148"/>
              <a:gd name="T23" fmla="*/ 8 h 148"/>
              <a:gd name="T24" fmla="*/ 74 w 148"/>
              <a:gd name="T25" fmla="*/ 8 h 148"/>
              <a:gd name="T26" fmla="*/ 8 w 148"/>
              <a:gd name="T27" fmla="*/ 74 h 148"/>
              <a:gd name="T28" fmla="*/ 8 w 148"/>
              <a:gd name="T29" fmla="*/ 74 h 148"/>
              <a:gd name="T30" fmla="*/ 74 w 148"/>
              <a:gd name="T31" fmla="*/ 14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8" h="148">
                <a:moveTo>
                  <a:pt x="0" y="74"/>
                </a:moveTo>
                <a:cubicBezTo>
                  <a:pt x="0" y="33"/>
                  <a:pt x="33" y="0"/>
                  <a:pt x="74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115" y="0"/>
                  <a:pt x="148" y="33"/>
                  <a:pt x="148" y="74"/>
                </a:cubicBezTo>
                <a:cubicBezTo>
                  <a:pt x="148" y="74"/>
                  <a:pt x="148" y="74"/>
                  <a:pt x="148" y="74"/>
                </a:cubicBezTo>
                <a:cubicBezTo>
                  <a:pt x="148" y="115"/>
                  <a:pt x="115" y="148"/>
                  <a:pt x="74" y="148"/>
                </a:cubicBezTo>
                <a:cubicBezTo>
                  <a:pt x="74" y="148"/>
                  <a:pt x="74" y="148"/>
                  <a:pt x="74" y="148"/>
                </a:cubicBezTo>
                <a:cubicBezTo>
                  <a:pt x="33" y="148"/>
                  <a:pt x="0" y="115"/>
                  <a:pt x="0" y="74"/>
                </a:cubicBezTo>
                <a:close/>
                <a:moveTo>
                  <a:pt x="74" y="140"/>
                </a:moveTo>
                <a:cubicBezTo>
                  <a:pt x="111" y="140"/>
                  <a:pt x="140" y="111"/>
                  <a:pt x="140" y="74"/>
                </a:cubicBezTo>
                <a:cubicBezTo>
                  <a:pt x="140" y="74"/>
                  <a:pt x="140" y="74"/>
                  <a:pt x="140" y="74"/>
                </a:cubicBezTo>
                <a:cubicBezTo>
                  <a:pt x="140" y="37"/>
                  <a:pt x="111" y="8"/>
                  <a:pt x="74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37" y="8"/>
                  <a:pt x="8" y="37"/>
                  <a:pt x="8" y="74"/>
                </a:cubicBezTo>
                <a:cubicBezTo>
                  <a:pt x="8" y="74"/>
                  <a:pt x="8" y="74"/>
                  <a:pt x="8" y="74"/>
                </a:cubicBezTo>
                <a:cubicBezTo>
                  <a:pt x="8" y="111"/>
                  <a:pt x="37" y="140"/>
                  <a:pt x="74" y="1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59" name="Freeform 231"/>
          <p:cNvSpPr>
            <a:spLocks/>
          </p:cNvSpPr>
          <p:nvPr/>
        </p:nvSpPr>
        <p:spPr bwMode="auto">
          <a:xfrm>
            <a:off x="3518552" y="2108463"/>
            <a:ext cx="84410" cy="89303"/>
          </a:xfrm>
          <a:custGeom>
            <a:avLst/>
            <a:gdLst>
              <a:gd name="T0" fmla="*/ 21 w 69"/>
              <a:gd name="T1" fmla="*/ 0 h 73"/>
              <a:gd name="T2" fmla="*/ 0 w 69"/>
              <a:gd name="T3" fmla="*/ 45 h 73"/>
              <a:gd name="T4" fmla="*/ 34 w 69"/>
              <a:gd name="T5" fmla="*/ 73 h 73"/>
              <a:gd name="T6" fmla="*/ 69 w 69"/>
              <a:gd name="T7" fmla="*/ 45 h 73"/>
              <a:gd name="T8" fmla="*/ 47 w 69"/>
              <a:gd name="T9" fmla="*/ 0 h 73"/>
              <a:gd name="T10" fmla="*/ 21 w 69"/>
              <a:gd name="T11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" h="73">
                <a:moveTo>
                  <a:pt x="21" y="0"/>
                </a:moveTo>
                <a:lnTo>
                  <a:pt x="0" y="45"/>
                </a:lnTo>
                <a:lnTo>
                  <a:pt x="34" y="73"/>
                </a:lnTo>
                <a:lnTo>
                  <a:pt x="69" y="45"/>
                </a:lnTo>
                <a:lnTo>
                  <a:pt x="47" y="0"/>
                </a:lnTo>
                <a:lnTo>
                  <a:pt x="2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60" name="Freeform 232"/>
          <p:cNvSpPr>
            <a:spLocks/>
          </p:cNvSpPr>
          <p:nvPr/>
        </p:nvSpPr>
        <p:spPr bwMode="auto">
          <a:xfrm>
            <a:off x="3518552" y="2431421"/>
            <a:ext cx="84410" cy="88079"/>
          </a:xfrm>
          <a:custGeom>
            <a:avLst/>
            <a:gdLst>
              <a:gd name="T0" fmla="*/ 48 w 69"/>
              <a:gd name="T1" fmla="*/ 72 h 72"/>
              <a:gd name="T2" fmla="*/ 69 w 69"/>
              <a:gd name="T3" fmla="*/ 27 h 72"/>
              <a:gd name="T4" fmla="*/ 34 w 69"/>
              <a:gd name="T5" fmla="*/ 0 h 72"/>
              <a:gd name="T6" fmla="*/ 0 w 69"/>
              <a:gd name="T7" fmla="*/ 27 h 72"/>
              <a:gd name="T8" fmla="*/ 22 w 69"/>
              <a:gd name="T9" fmla="*/ 72 h 72"/>
              <a:gd name="T10" fmla="*/ 48 w 69"/>
              <a:gd name="T11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" h="72">
                <a:moveTo>
                  <a:pt x="48" y="72"/>
                </a:moveTo>
                <a:lnTo>
                  <a:pt x="69" y="27"/>
                </a:lnTo>
                <a:lnTo>
                  <a:pt x="34" y="0"/>
                </a:lnTo>
                <a:lnTo>
                  <a:pt x="0" y="27"/>
                </a:lnTo>
                <a:lnTo>
                  <a:pt x="22" y="72"/>
                </a:lnTo>
                <a:lnTo>
                  <a:pt x="48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61" name="Freeform 233"/>
          <p:cNvSpPr>
            <a:spLocks/>
          </p:cNvSpPr>
          <p:nvPr/>
        </p:nvSpPr>
        <p:spPr bwMode="auto">
          <a:xfrm>
            <a:off x="3404784" y="2157396"/>
            <a:ext cx="79516" cy="79516"/>
          </a:xfrm>
          <a:custGeom>
            <a:avLst/>
            <a:gdLst>
              <a:gd name="T0" fmla="*/ 0 w 65"/>
              <a:gd name="T1" fmla="*/ 20 h 65"/>
              <a:gd name="T2" fmla="*/ 17 w 65"/>
              <a:gd name="T3" fmla="*/ 65 h 65"/>
              <a:gd name="T4" fmla="*/ 60 w 65"/>
              <a:gd name="T5" fmla="*/ 61 h 65"/>
              <a:gd name="T6" fmla="*/ 65 w 65"/>
              <a:gd name="T7" fmla="*/ 17 h 65"/>
              <a:gd name="T8" fmla="*/ 18 w 65"/>
              <a:gd name="T9" fmla="*/ 0 h 65"/>
              <a:gd name="T10" fmla="*/ 0 w 65"/>
              <a:gd name="T11" fmla="*/ 2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5" h="65">
                <a:moveTo>
                  <a:pt x="0" y="20"/>
                </a:moveTo>
                <a:lnTo>
                  <a:pt x="17" y="65"/>
                </a:lnTo>
                <a:lnTo>
                  <a:pt x="60" y="61"/>
                </a:lnTo>
                <a:lnTo>
                  <a:pt x="65" y="17"/>
                </a:lnTo>
                <a:lnTo>
                  <a:pt x="18" y="0"/>
                </a:lnTo>
                <a:lnTo>
                  <a:pt x="0" y="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62" name="Freeform 234"/>
          <p:cNvSpPr>
            <a:spLocks/>
          </p:cNvSpPr>
          <p:nvPr/>
        </p:nvSpPr>
        <p:spPr bwMode="auto">
          <a:xfrm>
            <a:off x="3637215" y="2391051"/>
            <a:ext cx="79516" cy="79516"/>
          </a:xfrm>
          <a:custGeom>
            <a:avLst/>
            <a:gdLst>
              <a:gd name="T0" fmla="*/ 65 w 65"/>
              <a:gd name="T1" fmla="*/ 47 h 65"/>
              <a:gd name="T2" fmla="*/ 48 w 65"/>
              <a:gd name="T3" fmla="*/ 0 h 65"/>
              <a:gd name="T4" fmla="*/ 5 w 65"/>
              <a:gd name="T5" fmla="*/ 4 h 65"/>
              <a:gd name="T6" fmla="*/ 0 w 65"/>
              <a:gd name="T7" fmla="*/ 48 h 65"/>
              <a:gd name="T8" fmla="*/ 47 w 65"/>
              <a:gd name="T9" fmla="*/ 65 h 65"/>
              <a:gd name="T10" fmla="*/ 65 w 65"/>
              <a:gd name="T11" fmla="*/ 4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5" h="65">
                <a:moveTo>
                  <a:pt x="65" y="47"/>
                </a:moveTo>
                <a:lnTo>
                  <a:pt x="48" y="0"/>
                </a:lnTo>
                <a:lnTo>
                  <a:pt x="5" y="4"/>
                </a:lnTo>
                <a:lnTo>
                  <a:pt x="0" y="48"/>
                </a:lnTo>
                <a:lnTo>
                  <a:pt x="47" y="65"/>
                </a:lnTo>
                <a:lnTo>
                  <a:pt x="65" y="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63" name="Freeform 235"/>
          <p:cNvSpPr>
            <a:spLocks/>
          </p:cNvSpPr>
          <p:nvPr/>
        </p:nvSpPr>
        <p:spPr bwMode="auto">
          <a:xfrm>
            <a:off x="3355851" y="2272389"/>
            <a:ext cx="86856" cy="83186"/>
          </a:xfrm>
          <a:custGeom>
            <a:avLst/>
            <a:gdLst>
              <a:gd name="T0" fmla="*/ 0 w 71"/>
              <a:gd name="T1" fmla="*/ 48 h 68"/>
              <a:gd name="T2" fmla="*/ 44 w 71"/>
              <a:gd name="T3" fmla="*/ 68 h 68"/>
              <a:gd name="T4" fmla="*/ 71 w 71"/>
              <a:gd name="T5" fmla="*/ 34 h 68"/>
              <a:gd name="T6" fmla="*/ 44 w 71"/>
              <a:gd name="T7" fmla="*/ 0 h 68"/>
              <a:gd name="T8" fmla="*/ 0 w 71"/>
              <a:gd name="T9" fmla="*/ 21 h 68"/>
              <a:gd name="T10" fmla="*/ 0 w 71"/>
              <a:gd name="T11" fmla="*/ 4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" h="68">
                <a:moveTo>
                  <a:pt x="0" y="48"/>
                </a:moveTo>
                <a:lnTo>
                  <a:pt x="44" y="68"/>
                </a:lnTo>
                <a:lnTo>
                  <a:pt x="71" y="34"/>
                </a:lnTo>
                <a:lnTo>
                  <a:pt x="44" y="0"/>
                </a:lnTo>
                <a:lnTo>
                  <a:pt x="0" y="21"/>
                </a:lnTo>
                <a:lnTo>
                  <a:pt x="0" y="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64" name="Freeform 236"/>
          <p:cNvSpPr>
            <a:spLocks/>
          </p:cNvSpPr>
          <p:nvPr/>
        </p:nvSpPr>
        <p:spPr bwMode="auto">
          <a:xfrm>
            <a:off x="3676361" y="2272389"/>
            <a:ext cx="89303" cy="83186"/>
          </a:xfrm>
          <a:custGeom>
            <a:avLst/>
            <a:gdLst>
              <a:gd name="T0" fmla="*/ 73 w 73"/>
              <a:gd name="T1" fmla="*/ 20 h 68"/>
              <a:gd name="T2" fmla="*/ 29 w 73"/>
              <a:gd name="T3" fmla="*/ 0 h 68"/>
              <a:gd name="T4" fmla="*/ 0 w 73"/>
              <a:gd name="T5" fmla="*/ 34 h 68"/>
              <a:gd name="T6" fmla="*/ 29 w 73"/>
              <a:gd name="T7" fmla="*/ 68 h 68"/>
              <a:gd name="T8" fmla="*/ 73 w 73"/>
              <a:gd name="T9" fmla="*/ 47 h 68"/>
              <a:gd name="T10" fmla="*/ 73 w 73"/>
              <a:gd name="T11" fmla="*/ 2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68">
                <a:moveTo>
                  <a:pt x="73" y="20"/>
                </a:moveTo>
                <a:lnTo>
                  <a:pt x="29" y="0"/>
                </a:lnTo>
                <a:lnTo>
                  <a:pt x="0" y="34"/>
                </a:lnTo>
                <a:lnTo>
                  <a:pt x="29" y="68"/>
                </a:lnTo>
                <a:lnTo>
                  <a:pt x="73" y="47"/>
                </a:lnTo>
                <a:lnTo>
                  <a:pt x="73" y="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65" name="Freeform 237"/>
          <p:cNvSpPr>
            <a:spLocks/>
          </p:cNvSpPr>
          <p:nvPr/>
        </p:nvSpPr>
        <p:spPr bwMode="auto">
          <a:xfrm>
            <a:off x="3404784" y="2391051"/>
            <a:ext cx="79516" cy="79516"/>
          </a:xfrm>
          <a:custGeom>
            <a:avLst/>
            <a:gdLst>
              <a:gd name="T0" fmla="*/ 18 w 65"/>
              <a:gd name="T1" fmla="*/ 65 h 65"/>
              <a:gd name="T2" fmla="*/ 65 w 65"/>
              <a:gd name="T3" fmla="*/ 48 h 65"/>
              <a:gd name="T4" fmla="*/ 60 w 65"/>
              <a:gd name="T5" fmla="*/ 4 h 65"/>
              <a:gd name="T6" fmla="*/ 17 w 65"/>
              <a:gd name="T7" fmla="*/ 0 h 65"/>
              <a:gd name="T8" fmla="*/ 0 w 65"/>
              <a:gd name="T9" fmla="*/ 47 h 65"/>
              <a:gd name="T10" fmla="*/ 18 w 65"/>
              <a:gd name="T11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5" h="65">
                <a:moveTo>
                  <a:pt x="18" y="65"/>
                </a:moveTo>
                <a:lnTo>
                  <a:pt x="65" y="48"/>
                </a:lnTo>
                <a:lnTo>
                  <a:pt x="60" y="4"/>
                </a:lnTo>
                <a:lnTo>
                  <a:pt x="17" y="0"/>
                </a:lnTo>
                <a:lnTo>
                  <a:pt x="0" y="47"/>
                </a:lnTo>
                <a:lnTo>
                  <a:pt x="18" y="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66" name="Freeform 238"/>
          <p:cNvSpPr>
            <a:spLocks/>
          </p:cNvSpPr>
          <p:nvPr/>
        </p:nvSpPr>
        <p:spPr bwMode="auto">
          <a:xfrm>
            <a:off x="3637215" y="2157396"/>
            <a:ext cx="78293" cy="79516"/>
          </a:xfrm>
          <a:custGeom>
            <a:avLst/>
            <a:gdLst>
              <a:gd name="T0" fmla="*/ 46 w 64"/>
              <a:gd name="T1" fmla="*/ 0 h 65"/>
              <a:gd name="T2" fmla="*/ 0 w 64"/>
              <a:gd name="T3" fmla="*/ 17 h 65"/>
              <a:gd name="T4" fmla="*/ 5 w 64"/>
              <a:gd name="T5" fmla="*/ 61 h 65"/>
              <a:gd name="T6" fmla="*/ 48 w 64"/>
              <a:gd name="T7" fmla="*/ 65 h 65"/>
              <a:gd name="T8" fmla="*/ 64 w 64"/>
              <a:gd name="T9" fmla="*/ 18 h 65"/>
              <a:gd name="T10" fmla="*/ 46 w 64"/>
              <a:gd name="T11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" h="65">
                <a:moveTo>
                  <a:pt x="46" y="0"/>
                </a:moveTo>
                <a:lnTo>
                  <a:pt x="0" y="17"/>
                </a:lnTo>
                <a:lnTo>
                  <a:pt x="5" y="61"/>
                </a:lnTo>
                <a:lnTo>
                  <a:pt x="48" y="65"/>
                </a:lnTo>
                <a:lnTo>
                  <a:pt x="64" y="18"/>
                </a:lnTo>
                <a:lnTo>
                  <a:pt x="4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67" name="Freeform 239"/>
          <p:cNvSpPr>
            <a:spLocks/>
          </p:cNvSpPr>
          <p:nvPr/>
        </p:nvSpPr>
        <p:spPr bwMode="auto">
          <a:xfrm>
            <a:off x="3220061" y="2439983"/>
            <a:ext cx="218975" cy="218975"/>
          </a:xfrm>
          <a:custGeom>
            <a:avLst/>
            <a:gdLst>
              <a:gd name="T0" fmla="*/ 54 w 157"/>
              <a:gd name="T1" fmla="*/ 143 h 157"/>
              <a:gd name="T2" fmla="*/ 143 w 157"/>
              <a:gd name="T3" fmla="*/ 103 h 157"/>
              <a:gd name="T4" fmla="*/ 103 w 157"/>
              <a:gd name="T5" fmla="*/ 14 h 157"/>
              <a:gd name="T6" fmla="*/ 14 w 157"/>
              <a:gd name="T7" fmla="*/ 54 h 157"/>
              <a:gd name="T8" fmla="*/ 54 w 157"/>
              <a:gd name="T9" fmla="*/ 143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7" h="157">
                <a:moveTo>
                  <a:pt x="54" y="143"/>
                </a:moveTo>
                <a:cubicBezTo>
                  <a:pt x="90" y="157"/>
                  <a:pt x="130" y="139"/>
                  <a:pt x="143" y="103"/>
                </a:cubicBezTo>
                <a:cubicBezTo>
                  <a:pt x="157" y="67"/>
                  <a:pt x="139" y="27"/>
                  <a:pt x="103" y="14"/>
                </a:cubicBezTo>
                <a:cubicBezTo>
                  <a:pt x="67" y="0"/>
                  <a:pt x="27" y="18"/>
                  <a:pt x="14" y="54"/>
                </a:cubicBezTo>
                <a:cubicBezTo>
                  <a:pt x="0" y="90"/>
                  <a:pt x="19" y="130"/>
                  <a:pt x="54" y="1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68" name="Freeform 240"/>
          <p:cNvSpPr>
            <a:spLocks/>
          </p:cNvSpPr>
          <p:nvPr/>
        </p:nvSpPr>
        <p:spPr bwMode="auto">
          <a:xfrm>
            <a:off x="3259208" y="2479130"/>
            <a:ext cx="140682" cy="140682"/>
          </a:xfrm>
          <a:custGeom>
            <a:avLst/>
            <a:gdLst>
              <a:gd name="T0" fmla="*/ 35 w 101"/>
              <a:gd name="T1" fmla="*/ 92 h 101"/>
              <a:gd name="T2" fmla="*/ 92 w 101"/>
              <a:gd name="T3" fmla="*/ 66 h 101"/>
              <a:gd name="T4" fmla="*/ 66 w 101"/>
              <a:gd name="T5" fmla="*/ 9 h 101"/>
              <a:gd name="T6" fmla="*/ 9 w 101"/>
              <a:gd name="T7" fmla="*/ 35 h 101"/>
              <a:gd name="T8" fmla="*/ 35 w 101"/>
              <a:gd name="T9" fmla="*/ 9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101">
                <a:moveTo>
                  <a:pt x="35" y="92"/>
                </a:moveTo>
                <a:cubicBezTo>
                  <a:pt x="58" y="101"/>
                  <a:pt x="84" y="89"/>
                  <a:pt x="92" y="66"/>
                </a:cubicBezTo>
                <a:cubicBezTo>
                  <a:pt x="101" y="43"/>
                  <a:pt x="89" y="17"/>
                  <a:pt x="66" y="9"/>
                </a:cubicBezTo>
                <a:cubicBezTo>
                  <a:pt x="43" y="0"/>
                  <a:pt x="18" y="12"/>
                  <a:pt x="9" y="35"/>
                </a:cubicBezTo>
                <a:cubicBezTo>
                  <a:pt x="0" y="58"/>
                  <a:pt x="12" y="84"/>
                  <a:pt x="35" y="92"/>
                </a:cubicBezTo>
                <a:close/>
              </a:path>
            </a:pathLst>
          </a:custGeom>
          <a:solidFill>
            <a:srgbClr val="A1C94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69" name="Freeform 241"/>
          <p:cNvSpPr>
            <a:spLocks/>
          </p:cNvSpPr>
          <p:nvPr/>
        </p:nvSpPr>
        <p:spPr bwMode="auto">
          <a:xfrm>
            <a:off x="3277558" y="2497480"/>
            <a:ext cx="103983" cy="103983"/>
          </a:xfrm>
          <a:custGeom>
            <a:avLst/>
            <a:gdLst>
              <a:gd name="T0" fmla="*/ 25 w 75"/>
              <a:gd name="T1" fmla="*/ 72 h 75"/>
              <a:gd name="T2" fmla="*/ 26 w 75"/>
              <a:gd name="T3" fmla="*/ 68 h 75"/>
              <a:gd name="T4" fmla="*/ 27 w 75"/>
              <a:gd name="T5" fmla="*/ 65 h 75"/>
              <a:gd name="T6" fmla="*/ 38 w 75"/>
              <a:gd name="T7" fmla="*/ 67 h 75"/>
              <a:gd name="T8" fmla="*/ 38 w 75"/>
              <a:gd name="T9" fmla="*/ 67 h 75"/>
              <a:gd name="T10" fmla="*/ 65 w 75"/>
              <a:gd name="T11" fmla="*/ 48 h 75"/>
              <a:gd name="T12" fmla="*/ 65 w 75"/>
              <a:gd name="T13" fmla="*/ 48 h 75"/>
              <a:gd name="T14" fmla="*/ 67 w 75"/>
              <a:gd name="T15" fmla="*/ 37 h 75"/>
              <a:gd name="T16" fmla="*/ 67 w 75"/>
              <a:gd name="T17" fmla="*/ 37 h 75"/>
              <a:gd name="T18" fmla="*/ 48 w 75"/>
              <a:gd name="T19" fmla="*/ 10 h 75"/>
              <a:gd name="T20" fmla="*/ 48 w 75"/>
              <a:gd name="T21" fmla="*/ 10 h 75"/>
              <a:gd name="T22" fmla="*/ 38 w 75"/>
              <a:gd name="T23" fmla="*/ 8 h 75"/>
              <a:gd name="T24" fmla="*/ 38 w 75"/>
              <a:gd name="T25" fmla="*/ 8 h 75"/>
              <a:gd name="T26" fmla="*/ 10 w 75"/>
              <a:gd name="T27" fmla="*/ 27 h 75"/>
              <a:gd name="T28" fmla="*/ 10 w 75"/>
              <a:gd name="T29" fmla="*/ 27 h 75"/>
              <a:gd name="T30" fmla="*/ 8 w 75"/>
              <a:gd name="T31" fmla="*/ 37 h 75"/>
              <a:gd name="T32" fmla="*/ 8 w 75"/>
              <a:gd name="T33" fmla="*/ 37 h 75"/>
              <a:gd name="T34" fmla="*/ 27 w 75"/>
              <a:gd name="T35" fmla="*/ 65 h 75"/>
              <a:gd name="T36" fmla="*/ 27 w 75"/>
              <a:gd name="T37" fmla="*/ 65 h 75"/>
              <a:gd name="T38" fmla="*/ 26 w 75"/>
              <a:gd name="T39" fmla="*/ 68 h 75"/>
              <a:gd name="T40" fmla="*/ 25 w 75"/>
              <a:gd name="T41" fmla="*/ 72 h 75"/>
              <a:gd name="T42" fmla="*/ 0 w 75"/>
              <a:gd name="T43" fmla="*/ 37 h 75"/>
              <a:gd name="T44" fmla="*/ 0 w 75"/>
              <a:gd name="T45" fmla="*/ 37 h 75"/>
              <a:gd name="T46" fmla="*/ 3 w 75"/>
              <a:gd name="T47" fmla="*/ 24 h 75"/>
              <a:gd name="T48" fmla="*/ 3 w 75"/>
              <a:gd name="T49" fmla="*/ 24 h 75"/>
              <a:gd name="T50" fmla="*/ 38 w 75"/>
              <a:gd name="T51" fmla="*/ 0 h 75"/>
              <a:gd name="T52" fmla="*/ 38 w 75"/>
              <a:gd name="T53" fmla="*/ 0 h 75"/>
              <a:gd name="T54" fmla="*/ 51 w 75"/>
              <a:gd name="T55" fmla="*/ 3 h 75"/>
              <a:gd name="T56" fmla="*/ 51 w 75"/>
              <a:gd name="T57" fmla="*/ 3 h 75"/>
              <a:gd name="T58" fmla="*/ 75 w 75"/>
              <a:gd name="T59" fmla="*/ 37 h 75"/>
              <a:gd name="T60" fmla="*/ 75 w 75"/>
              <a:gd name="T61" fmla="*/ 37 h 75"/>
              <a:gd name="T62" fmla="*/ 72 w 75"/>
              <a:gd name="T63" fmla="*/ 51 h 75"/>
              <a:gd name="T64" fmla="*/ 72 w 75"/>
              <a:gd name="T65" fmla="*/ 51 h 75"/>
              <a:gd name="T66" fmla="*/ 38 w 75"/>
              <a:gd name="T67" fmla="*/ 75 h 75"/>
              <a:gd name="T68" fmla="*/ 38 w 75"/>
              <a:gd name="T69" fmla="*/ 75 h 75"/>
              <a:gd name="T70" fmla="*/ 25 w 75"/>
              <a:gd name="T71" fmla="*/ 72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5" h="75">
                <a:moveTo>
                  <a:pt x="25" y="72"/>
                </a:moveTo>
                <a:cubicBezTo>
                  <a:pt x="26" y="68"/>
                  <a:pt x="26" y="68"/>
                  <a:pt x="26" y="68"/>
                </a:cubicBezTo>
                <a:cubicBezTo>
                  <a:pt x="27" y="65"/>
                  <a:pt x="27" y="65"/>
                  <a:pt x="27" y="65"/>
                </a:cubicBezTo>
                <a:cubicBezTo>
                  <a:pt x="31" y="66"/>
                  <a:pt x="34" y="67"/>
                  <a:pt x="38" y="67"/>
                </a:cubicBezTo>
                <a:cubicBezTo>
                  <a:pt x="38" y="67"/>
                  <a:pt x="38" y="67"/>
                  <a:pt x="38" y="67"/>
                </a:cubicBezTo>
                <a:cubicBezTo>
                  <a:pt x="49" y="67"/>
                  <a:pt x="60" y="59"/>
                  <a:pt x="65" y="48"/>
                </a:cubicBezTo>
                <a:cubicBezTo>
                  <a:pt x="65" y="48"/>
                  <a:pt x="65" y="48"/>
                  <a:pt x="65" y="48"/>
                </a:cubicBezTo>
                <a:cubicBezTo>
                  <a:pt x="66" y="44"/>
                  <a:pt x="67" y="41"/>
                  <a:pt x="67" y="3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26"/>
                  <a:pt x="60" y="15"/>
                  <a:pt x="48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4" y="9"/>
                  <a:pt x="41" y="8"/>
                  <a:pt x="38" y="8"/>
                </a:cubicBezTo>
                <a:cubicBezTo>
                  <a:pt x="38" y="8"/>
                  <a:pt x="38" y="8"/>
                  <a:pt x="38" y="8"/>
                </a:cubicBezTo>
                <a:cubicBezTo>
                  <a:pt x="26" y="8"/>
                  <a:pt x="15" y="16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9" y="31"/>
                  <a:pt x="8" y="34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49"/>
                  <a:pt x="16" y="60"/>
                  <a:pt x="27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72"/>
                  <a:pt x="25" y="72"/>
                  <a:pt x="25" y="72"/>
                </a:cubicBezTo>
                <a:cubicBezTo>
                  <a:pt x="10" y="67"/>
                  <a:pt x="0" y="52"/>
                  <a:pt x="0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3"/>
                  <a:pt x="1" y="29"/>
                  <a:pt x="3" y="24"/>
                </a:cubicBezTo>
                <a:cubicBezTo>
                  <a:pt x="3" y="24"/>
                  <a:pt x="3" y="24"/>
                  <a:pt x="3" y="24"/>
                </a:cubicBezTo>
                <a:cubicBezTo>
                  <a:pt x="8" y="10"/>
                  <a:pt x="23" y="0"/>
                  <a:pt x="3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2" y="0"/>
                  <a:pt x="46" y="1"/>
                  <a:pt x="51" y="3"/>
                </a:cubicBezTo>
                <a:cubicBezTo>
                  <a:pt x="51" y="3"/>
                  <a:pt x="51" y="3"/>
                  <a:pt x="51" y="3"/>
                </a:cubicBezTo>
                <a:cubicBezTo>
                  <a:pt x="66" y="8"/>
                  <a:pt x="75" y="22"/>
                  <a:pt x="75" y="37"/>
                </a:cubicBezTo>
                <a:cubicBezTo>
                  <a:pt x="75" y="37"/>
                  <a:pt x="75" y="37"/>
                  <a:pt x="75" y="37"/>
                </a:cubicBezTo>
                <a:cubicBezTo>
                  <a:pt x="75" y="42"/>
                  <a:pt x="74" y="46"/>
                  <a:pt x="72" y="51"/>
                </a:cubicBezTo>
                <a:cubicBezTo>
                  <a:pt x="72" y="51"/>
                  <a:pt x="72" y="51"/>
                  <a:pt x="72" y="51"/>
                </a:cubicBezTo>
                <a:cubicBezTo>
                  <a:pt x="67" y="65"/>
                  <a:pt x="53" y="75"/>
                  <a:pt x="38" y="75"/>
                </a:cubicBezTo>
                <a:cubicBezTo>
                  <a:pt x="38" y="75"/>
                  <a:pt x="38" y="75"/>
                  <a:pt x="38" y="75"/>
                </a:cubicBezTo>
                <a:cubicBezTo>
                  <a:pt x="33" y="75"/>
                  <a:pt x="29" y="74"/>
                  <a:pt x="25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70" name="Freeform 242"/>
          <p:cNvSpPr>
            <a:spLocks/>
          </p:cNvSpPr>
          <p:nvPr/>
        </p:nvSpPr>
        <p:spPr bwMode="auto">
          <a:xfrm>
            <a:off x="3211499" y="2493810"/>
            <a:ext cx="52603" cy="46486"/>
          </a:xfrm>
          <a:custGeom>
            <a:avLst/>
            <a:gdLst>
              <a:gd name="T0" fmla="*/ 0 w 43"/>
              <a:gd name="T1" fmla="*/ 17 h 38"/>
              <a:gd name="T2" fmla="*/ 20 w 43"/>
              <a:gd name="T3" fmla="*/ 38 h 38"/>
              <a:gd name="T4" fmla="*/ 43 w 43"/>
              <a:gd name="T5" fmla="*/ 25 h 38"/>
              <a:gd name="T6" fmla="*/ 34 w 43"/>
              <a:gd name="T7" fmla="*/ 0 h 38"/>
              <a:gd name="T8" fmla="*/ 6 w 43"/>
              <a:gd name="T9" fmla="*/ 3 h 38"/>
              <a:gd name="T10" fmla="*/ 0 w 43"/>
              <a:gd name="T11" fmla="*/ 1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" h="38">
                <a:moveTo>
                  <a:pt x="0" y="17"/>
                </a:moveTo>
                <a:lnTo>
                  <a:pt x="20" y="38"/>
                </a:lnTo>
                <a:lnTo>
                  <a:pt x="43" y="25"/>
                </a:lnTo>
                <a:lnTo>
                  <a:pt x="34" y="0"/>
                </a:lnTo>
                <a:lnTo>
                  <a:pt x="6" y="3"/>
                </a:lnTo>
                <a:lnTo>
                  <a:pt x="0" y="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71" name="Freeform 243"/>
          <p:cNvSpPr>
            <a:spLocks/>
          </p:cNvSpPr>
          <p:nvPr/>
        </p:nvSpPr>
        <p:spPr bwMode="auto">
          <a:xfrm>
            <a:off x="3396220" y="2557422"/>
            <a:ext cx="51380" cy="47710"/>
          </a:xfrm>
          <a:custGeom>
            <a:avLst/>
            <a:gdLst>
              <a:gd name="T0" fmla="*/ 42 w 42"/>
              <a:gd name="T1" fmla="*/ 21 h 39"/>
              <a:gd name="T2" fmla="*/ 21 w 42"/>
              <a:gd name="T3" fmla="*/ 0 h 39"/>
              <a:gd name="T4" fmla="*/ 0 w 42"/>
              <a:gd name="T5" fmla="*/ 13 h 39"/>
              <a:gd name="T6" fmla="*/ 8 w 42"/>
              <a:gd name="T7" fmla="*/ 39 h 39"/>
              <a:gd name="T8" fmla="*/ 37 w 42"/>
              <a:gd name="T9" fmla="*/ 36 h 39"/>
              <a:gd name="T10" fmla="*/ 42 w 42"/>
              <a:gd name="T11" fmla="*/ 21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" h="39">
                <a:moveTo>
                  <a:pt x="42" y="21"/>
                </a:moveTo>
                <a:lnTo>
                  <a:pt x="21" y="0"/>
                </a:lnTo>
                <a:lnTo>
                  <a:pt x="0" y="13"/>
                </a:lnTo>
                <a:lnTo>
                  <a:pt x="8" y="39"/>
                </a:lnTo>
                <a:lnTo>
                  <a:pt x="37" y="36"/>
                </a:lnTo>
                <a:lnTo>
                  <a:pt x="42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72" name="Freeform 244"/>
          <p:cNvSpPr>
            <a:spLocks/>
          </p:cNvSpPr>
          <p:nvPr/>
        </p:nvSpPr>
        <p:spPr bwMode="auto">
          <a:xfrm>
            <a:off x="3213945" y="2563539"/>
            <a:ext cx="51380" cy="45263"/>
          </a:xfrm>
          <a:custGeom>
            <a:avLst/>
            <a:gdLst>
              <a:gd name="T0" fmla="*/ 6 w 42"/>
              <a:gd name="T1" fmla="*/ 37 h 37"/>
              <a:gd name="T2" fmla="*/ 36 w 42"/>
              <a:gd name="T3" fmla="*/ 37 h 37"/>
              <a:gd name="T4" fmla="*/ 42 w 42"/>
              <a:gd name="T5" fmla="*/ 12 h 37"/>
              <a:gd name="T6" fmla="*/ 18 w 42"/>
              <a:gd name="T7" fmla="*/ 0 h 37"/>
              <a:gd name="T8" fmla="*/ 0 w 42"/>
              <a:gd name="T9" fmla="*/ 23 h 37"/>
              <a:gd name="T10" fmla="*/ 6 w 42"/>
              <a:gd name="T11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" h="37">
                <a:moveTo>
                  <a:pt x="6" y="37"/>
                </a:moveTo>
                <a:lnTo>
                  <a:pt x="36" y="37"/>
                </a:lnTo>
                <a:lnTo>
                  <a:pt x="42" y="12"/>
                </a:lnTo>
                <a:lnTo>
                  <a:pt x="18" y="0"/>
                </a:lnTo>
                <a:lnTo>
                  <a:pt x="0" y="23"/>
                </a:lnTo>
                <a:lnTo>
                  <a:pt x="6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73" name="Freeform 245"/>
          <p:cNvSpPr>
            <a:spLocks/>
          </p:cNvSpPr>
          <p:nvPr/>
        </p:nvSpPr>
        <p:spPr bwMode="auto">
          <a:xfrm>
            <a:off x="3392550" y="2488916"/>
            <a:ext cx="53826" cy="45263"/>
          </a:xfrm>
          <a:custGeom>
            <a:avLst/>
            <a:gdLst>
              <a:gd name="T0" fmla="*/ 37 w 44"/>
              <a:gd name="T1" fmla="*/ 1 h 37"/>
              <a:gd name="T2" fmla="*/ 7 w 44"/>
              <a:gd name="T3" fmla="*/ 0 h 37"/>
              <a:gd name="T4" fmla="*/ 0 w 44"/>
              <a:gd name="T5" fmla="*/ 26 h 37"/>
              <a:gd name="T6" fmla="*/ 24 w 44"/>
              <a:gd name="T7" fmla="*/ 37 h 37"/>
              <a:gd name="T8" fmla="*/ 44 w 44"/>
              <a:gd name="T9" fmla="*/ 15 h 37"/>
              <a:gd name="T10" fmla="*/ 37 w 44"/>
              <a:gd name="T11" fmla="*/ 1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37">
                <a:moveTo>
                  <a:pt x="37" y="1"/>
                </a:moveTo>
                <a:lnTo>
                  <a:pt x="7" y="0"/>
                </a:lnTo>
                <a:lnTo>
                  <a:pt x="0" y="26"/>
                </a:lnTo>
                <a:lnTo>
                  <a:pt x="24" y="37"/>
                </a:lnTo>
                <a:lnTo>
                  <a:pt x="44" y="15"/>
                </a:lnTo>
                <a:lnTo>
                  <a:pt x="3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74" name="Freeform 246"/>
          <p:cNvSpPr>
            <a:spLocks/>
          </p:cNvSpPr>
          <p:nvPr/>
        </p:nvSpPr>
        <p:spPr bwMode="auto">
          <a:xfrm>
            <a:off x="3273888" y="2614919"/>
            <a:ext cx="47710" cy="52603"/>
          </a:xfrm>
          <a:custGeom>
            <a:avLst/>
            <a:gdLst>
              <a:gd name="T0" fmla="*/ 17 w 39"/>
              <a:gd name="T1" fmla="*/ 43 h 43"/>
              <a:gd name="T2" fmla="*/ 39 w 39"/>
              <a:gd name="T3" fmla="*/ 22 h 43"/>
              <a:gd name="T4" fmla="*/ 25 w 39"/>
              <a:gd name="T5" fmla="*/ 0 h 43"/>
              <a:gd name="T6" fmla="*/ 0 w 39"/>
              <a:gd name="T7" fmla="*/ 9 h 43"/>
              <a:gd name="T8" fmla="*/ 3 w 39"/>
              <a:gd name="T9" fmla="*/ 38 h 43"/>
              <a:gd name="T10" fmla="*/ 17 w 39"/>
              <a:gd name="T1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" h="43">
                <a:moveTo>
                  <a:pt x="17" y="43"/>
                </a:moveTo>
                <a:lnTo>
                  <a:pt x="39" y="22"/>
                </a:lnTo>
                <a:lnTo>
                  <a:pt x="25" y="0"/>
                </a:lnTo>
                <a:lnTo>
                  <a:pt x="0" y="9"/>
                </a:lnTo>
                <a:lnTo>
                  <a:pt x="3" y="38"/>
                </a:lnTo>
                <a:lnTo>
                  <a:pt x="17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75" name="Freeform 247"/>
          <p:cNvSpPr>
            <a:spLocks/>
          </p:cNvSpPr>
          <p:nvPr/>
        </p:nvSpPr>
        <p:spPr bwMode="auto">
          <a:xfrm>
            <a:off x="3338724" y="2431421"/>
            <a:ext cx="46486" cy="52603"/>
          </a:xfrm>
          <a:custGeom>
            <a:avLst/>
            <a:gdLst>
              <a:gd name="T0" fmla="*/ 20 w 38"/>
              <a:gd name="T1" fmla="*/ 0 h 43"/>
              <a:gd name="T2" fmla="*/ 0 w 38"/>
              <a:gd name="T3" fmla="*/ 20 h 43"/>
              <a:gd name="T4" fmla="*/ 12 w 38"/>
              <a:gd name="T5" fmla="*/ 43 h 43"/>
              <a:gd name="T6" fmla="*/ 38 w 38"/>
              <a:gd name="T7" fmla="*/ 34 h 43"/>
              <a:gd name="T8" fmla="*/ 35 w 38"/>
              <a:gd name="T9" fmla="*/ 4 h 43"/>
              <a:gd name="T10" fmla="*/ 20 w 38"/>
              <a:gd name="T11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" h="43">
                <a:moveTo>
                  <a:pt x="20" y="0"/>
                </a:moveTo>
                <a:lnTo>
                  <a:pt x="0" y="20"/>
                </a:lnTo>
                <a:lnTo>
                  <a:pt x="12" y="43"/>
                </a:lnTo>
                <a:lnTo>
                  <a:pt x="38" y="34"/>
                </a:lnTo>
                <a:lnTo>
                  <a:pt x="35" y="4"/>
                </a:lnTo>
                <a:lnTo>
                  <a:pt x="2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76" name="Freeform 248"/>
          <p:cNvSpPr>
            <a:spLocks/>
          </p:cNvSpPr>
          <p:nvPr/>
        </p:nvSpPr>
        <p:spPr bwMode="auto">
          <a:xfrm>
            <a:off x="3343617" y="2612472"/>
            <a:ext cx="46486" cy="52603"/>
          </a:xfrm>
          <a:custGeom>
            <a:avLst/>
            <a:gdLst>
              <a:gd name="T0" fmla="*/ 37 w 38"/>
              <a:gd name="T1" fmla="*/ 37 h 43"/>
              <a:gd name="T2" fmla="*/ 38 w 38"/>
              <a:gd name="T3" fmla="*/ 7 h 43"/>
              <a:gd name="T4" fmla="*/ 12 w 38"/>
              <a:gd name="T5" fmla="*/ 0 h 43"/>
              <a:gd name="T6" fmla="*/ 0 w 38"/>
              <a:gd name="T7" fmla="*/ 24 h 43"/>
              <a:gd name="T8" fmla="*/ 23 w 38"/>
              <a:gd name="T9" fmla="*/ 43 h 43"/>
              <a:gd name="T10" fmla="*/ 37 w 38"/>
              <a:gd name="T11" fmla="*/ 37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" h="43">
                <a:moveTo>
                  <a:pt x="37" y="37"/>
                </a:moveTo>
                <a:lnTo>
                  <a:pt x="38" y="7"/>
                </a:lnTo>
                <a:lnTo>
                  <a:pt x="12" y="0"/>
                </a:lnTo>
                <a:lnTo>
                  <a:pt x="0" y="24"/>
                </a:lnTo>
                <a:lnTo>
                  <a:pt x="23" y="43"/>
                </a:lnTo>
                <a:lnTo>
                  <a:pt x="37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77" name="Freeform 249"/>
          <p:cNvSpPr>
            <a:spLocks/>
          </p:cNvSpPr>
          <p:nvPr/>
        </p:nvSpPr>
        <p:spPr bwMode="auto">
          <a:xfrm>
            <a:off x="3270218" y="2433867"/>
            <a:ext cx="44040" cy="51380"/>
          </a:xfrm>
          <a:custGeom>
            <a:avLst/>
            <a:gdLst>
              <a:gd name="T0" fmla="*/ 0 w 36"/>
              <a:gd name="T1" fmla="*/ 6 h 42"/>
              <a:gd name="T2" fmla="*/ 0 w 36"/>
              <a:gd name="T3" fmla="*/ 36 h 42"/>
              <a:gd name="T4" fmla="*/ 25 w 36"/>
              <a:gd name="T5" fmla="*/ 42 h 42"/>
              <a:gd name="T6" fmla="*/ 36 w 36"/>
              <a:gd name="T7" fmla="*/ 18 h 42"/>
              <a:gd name="T8" fmla="*/ 14 w 36"/>
              <a:gd name="T9" fmla="*/ 0 h 42"/>
              <a:gd name="T10" fmla="*/ 0 w 36"/>
              <a:gd name="T11" fmla="*/ 6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" h="42">
                <a:moveTo>
                  <a:pt x="0" y="6"/>
                </a:moveTo>
                <a:lnTo>
                  <a:pt x="0" y="36"/>
                </a:lnTo>
                <a:lnTo>
                  <a:pt x="25" y="42"/>
                </a:lnTo>
                <a:lnTo>
                  <a:pt x="36" y="18"/>
                </a:lnTo>
                <a:lnTo>
                  <a:pt x="14" y="0"/>
                </a:lnTo>
                <a:lnTo>
                  <a:pt x="0" y="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79" name="Elipse 78"/>
          <p:cNvSpPr/>
          <p:nvPr/>
        </p:nvSpPr>
        <p:spPr>
          <a:xfrm>
            <a:off x="4601127" y="1616285"/>
            <a:ext cx="2160000" cy="216000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80" name="CaixaDeTexto 79"/>
          <p:cNvSpPr txBox="1"/>
          <p:nvPr/>
        </p:nvSpPr>
        <p:spPr>
          <a:xfrm>
            <a:off x="4877466" y="2850051"/>
            <a:ext cx="1582836" cy="268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3. Análises 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87" name="TextBox 13"/>
          <p:cNvSpPr txBox="1"/>
          <p:nvPr/>
        </p:nvSpPr>
        <p:spPr>
          <a:xfrm>
            <a:off x="5228136" y="3137250"/>
            <a:ext cx="976054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 pitchFamily="34" charset="0"/>
              </a:rPr>
              <a:t>Análise</a:t>
            </a: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 pitchFamily="34" charset="0"/>
              </a:rPr>
              <a:t> temporal e de </a:t>
            </a:r>
            <a:r>
              <a:rPr kumimoji="0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 pitchFamily="34" charset="0"/>
              </a:rPr>
              <a:t>Processos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89" name="Freeform 39"/>
          <p:cNvSpPr>
            <a:spLocks/>
          </p:cNvSpPr>
          <p:nvPr/>
        </p:nvSpPr>
        <p:spPr bwMode="auto">
          <a:xfrm>
            <a:off x="5844811" y="2197764"/>
            <a:ext cx="68782" cy="355774"/>
          </a:xfrm>
          <a:custGeom>
            <a:avLst/>
            <a:gdLst>
              <a:gd name="T0" fmla="*/ 22 w 22"/>
              <a:gd name="T1" fmla="*/ 89 h 98"/>
              <a:gd name="T2" fmla="*/ 12 w 22"/>
              <a:gd name="T3" fmla="*/ 98 h 98"/>
              <a:gd name="T4" fmla="*/ 11 w 22"/>
              <a:gd name="T5" fmla="*/ 98 h 98"/>
              <a:gd name="T6" fmla="*/ 0 w 22"/>
              <a:gd name="T7" fmla="*/ 89 h 98"/>
              <a:gd name="T8" fmla="*/ 0 w 22"/>
              <a:gd name="T9" fmla="*/ 9 h 98"/>
              <a:gd name="T10" fmla="*/ 11 w 22"/>
              <a:gd name="T11" fmla="*/ 0 h 98"/>
              <a:gd name="T12" fmla="*/ 12 w 22"/>
              <a:gd name="T13" fmla="*/ 0 h 98"/>
              <a:gd name="T14" fmla="*/ 22 w 22"/>
              <a:gd name="T15" fmla="*/ 9 h 98"/>
              <a:gd name="T16" fmla="*/ 22 w 22"/>
              <a:gd name="T17" fmla="*/ 89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98">
                <a:moveTo>
                  <a:pt x="22" y="89"/>
                </a:moveTo>
                <a:cubicBezTo>
                  <a:pt x="22" y="94"/>
                  <a:pt x="18" y="98"/>
                  <a:pt x="12" y="98"/>
                </a:cubicBezTo>
                <a:cubicBezTo>
                  <a:pt x="11" y="98"/>
                  <a:pt x="11" y="98"/>
                  <a:pt x="11" y="98"/>
                </a:cubicBezTo>
                <a:cubicBezTo>
                  <a:pt x="5" y="98"/>
                  <a:pt x="0" y="94"/>
                  <a:pt x="0" y="8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1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8" y="0"/>
                  <a:pt x="22" y="4"/>
                  <a:pt x="22" y="9"/>
                </a:cubicBezTo>
                <a:lnTo>
                  <a:pt x="22" y="8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IE"/>
          </a:p>
        </p:txBody>
      </p:sp>
      <p:sp>
        <p:nvSpPr>
          <p:cNvPr id="90" name="Freeform 40"/>
          <p:cNvSpPr>
            <a:spLocks/>
          </p:cNvSpPr>
          <p:nvPr/>
        </p:nvSpPr>
        <p:spPr bwMode="auto">
          <a:xfrm>
            <a:off x="5546754" y="2317666"/>
            <a:ext cx="68782" cy="210320"/>
          </a:xfrm>
          <a:custGeom>
            <a:avLst/>
            <a:gdLst>
              <a:gd name="T0" fmla="*/ 22 w 22"/>
              <a:gd name="T1" fmla="*/ 40 h 58"/>
              <a:gd name="T2" fmla="*/ 22 w 22"/>
              <a:gd name="T3" fmla="*/ 8 h 58"/>
              <a:gd name="T4" fmla="*/ 11 w 22"/>
              <a:gd name="T5" fmla="*/ 0 h 58"/>
              <a:gd name="T6" fmla="*/ 10 w 22"/>
              <a:gd name="T7" fmla="*/ 0 h 58"/>
              <a:gd name="T8" fmla="*/ 0 w 22"/>
              <a:gd name="T9" fmla="*/ 8 h 58"/>
              <a:gd name="T10" fmla="*/ 0 w 22"/>
              <a:gd name="T11" fmla="*/ 58 h 58"/>
              <a:gd name="T12" fmla="*/ 22 w 22"/>
              <a:gd name="T13" fmla="*/ 4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58">
                <a:moveTo>
                  <a:pt x="22" y="40"/>
                </a:moveTo>
                <a:cubicBezTo>
                  <a:pt x="22" y="8"/>
                  <a:pt x="22" y="8"/>
                  <a:pt x="22" y="8"/>
                </a:cubicBezTo>
                <a:cubicBezTo>
                  <a:pt x="22" y="4"/>
                  <a:pt x="17" y="0"/>
                  <a:pt x="1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58"/>
                  <a:pt x="0" y="58"/>
                  <a:pt x="0" y="58"/>
                </a:cubicBezTo>
                <a:cubicBezTo>
                  <a:pt x="4" y="50"/>
                  <a:pt x="12" y="40"/>
                  <a:pt x="22" y="40"/>
                </a:cubicBezTo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IE"/>
          </a:p>
        </p:txBody>
      </p:sp>
      <p:sp>
        <p:nvSpPr>
          <p:cNvPr id="104" name="Freeform 41"/>
          <p:cNvSpPr>
            <a:spLocks/>
          </p:cNvSpPr>
          <p:nvPr/>
        </p:nvSpPr>
        <p:spPr bwMode="auto">
          <a:xfrm>
            <a:off x="5691112" y="2288181"/>
            <a:ext cx="68782" cy="265357"/>
          </a:xfrm>
          <a:custGeom>
            <a:avLst/>
            <a:gdLst>
              <a:gd name="T0" fmla="*/ 11 w 22"/>
              <a:gd name="T1" fmla="*/ 0 h 73"/>
              <a:gd name="T2" fmla="*/ 10 w 22"/>
              <a:gd name="T3" fmla="*/ 0 h 73"/>
              <a:gd name="T4" fmla="*/ 0 w 22"/>
              <a:gd name="T5" fmla="*/ 7 h 73"/>
              <a:gd name="T6" fmla="*/ 0 w 22"/>
              <a:gd name="T7" fmla="*/ 47 h 73"/>
              <a:gd name="T8" fmla="*/ 9 w 22"/>
              <a:gd name="T9" fmla="*/ 56 h 73"/>
              <a:gd name="T10" fmla="*/ 16 w 22"/>
              <a:gd name="T11" fmla="*/ 73 h 73"/>
              <a:gd name="T12" fmla="*/ 22 w 22"/>
              <a:gd name="T13" fmla="*/ 67 h 73"/>
              <a:gd name="T14" fmla="*/ 22 w 22"/>
              <a:gd name="T15" fmla="*/ 7 h 73"/>
              <a:gd name="T16" fmla="*/ 11 w 22"/>
              <a:gd name="T17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73">
                <a:moveTo>
                  <a:pt x="11" y="0"/>
                </a:move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3"/>
                  <a:pt x="0" y="7"/>
                </a:cubicBezTo>
                <a:cubicBezTo>
                  <a:pt x="0" y="47"/>
                  <a:pt x="0" y="47"/>
                  <a:pt x="0" y="47"/>
                </a:cubicBezTo>
                <a:cubicBezTo>
                  <a:pt x="3" y="48"/>
                  <a:pt x="7" y="50"/>
                  <a:pt x="9" y="56"/>
                </a:cubicBezTo>
                <a:cubicBezTo>
                  <a:pt x="13" y="63"/>
                  <a:pt x="15" y="69"/>
                  <a:pt x="16" y="73"/>
                </a:cubicBezTo>
                <a:cubicBezTo>
                  <a:pt x="19" y="72"/>
                  <a:pt x="22" y="70"/>
                  <a:pt x="22" y="67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3"/>
                  <a:pt x="17" y="0"/>
                  <a:pt x="11" y="0"/>
                </a:cubicBezTo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IE"/>
          </a:p>
        </p:txBody>
      </p:sp>
      <p:sp>
        <p:nvSpPr>
          <p:cNvPr id="105" name="Freeform 42"/>
          <p:cNvSpPr>
            <a:spLocks noEditPoints="1"/>
          </p:cNvSpPr>
          <p:nvPr/>
        </p:nvSpPr>
        <p:spPr bwMode="auto">
          <a:xfrm>
            <a:off x="5487312" y="2433636"/>
            <a:ext cx="257297" cy="280099"/>
          </a:xfrm>
          <a:custGeom>
            <a:avLst/>
            <a:gdLst>
              <a:gd name="T0" fmla="*/ 48 w 82"/>
              <a:gd name="T1" fmla="*/ 56 h 77"/>
              <a:gd name="T2" fmla="*/ 24 w 82"/>
              <a:gd name="T3" fmla="*/ 33 h 77"/>
              <a:gd name="T4" fmla="*/ 48 w 82"/>
              <a:gd name="T5" fmla="*/ 11 h 77"/>
              <a:gd name="T6" fmla="*/ 71 w 82"/>
              <a:gd name="T7" fmla="*/ 33 h 77"/>
              <a:gd name="T8" fmla="*/ 48 w 82"/>
              <a:gd name="T9" fmla="*/ 56 h 77"/>
              <a:gd name="T10" fmla="*/ 48 w 82"/>
              <a:gd name="T11" fmla="*/ 0 h 77"/>
              <a:gd name="T12" fmla="*/ 14 w 82"/>
              <a:gd name="T13" fmla="*/ 33 h 77"/>
              <a:gd name="T14" fmla="*/ 21 w 82"/>
              <a:gd name="T15" fmla="*/ 54 h 77"/>
              <a:gd name="T16" fmla="*/ 0 w 82"/>
              <a:gd name="T17" fmla="*/ 71 h 77"/>
              <a:gd name="T18" fmla="*/ 6 w 82"/>
              <a:gd name="T19" fmla="*/ 77 h 77"/>
              <a:gd name="T20" fmla="*/ 28 w 82"/>
              <a:gd name="T21" fmla="*/ 60 h 77"/>
              <a:gd name="T22" fmla="*/ 48 w 82"/>
              <a:gd name="T23" fmla="*/ 66 h 77"/>
              <a:gd name="T24" fmla="*/ 82 w 82"/>
              <a:gd name="T25" fmla="*/ 33 h 77"/>
              <a:gd name="T26" fmla="*/ 48 w 82"/>
              <a:gd name="T27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2" h="77">
                <a:moveTo>
                  <a:pt x="48" y="56"/>
                </a:moveTo>
                <a:cubicBezTo>
                  <a:pt x="35" y="56"/>
                  <a:pt x="24" y="46"/>
                  <a:pt x="24" y="33"/>
                </a:cubicBezTo>
                <a:cubicBezTo>
                  <a:pt x="24" y="21"/>
                  <a:pt x="35" y="11"/>
                  <a:pt x="48" y="11"/>
                </a:cubicBezTo>
                <a:cubicBezTo>
                  <a:pt x="61" y="11"/>
                  <a:pt x="71" y="21"/>
                  <a:pt x="71" y="33"/>
                </a:cubicBezTo>
                <a:cubicBezTo>
                  <a:pt x="71" y="46"/>
                  <a:pt x="61" y="56"/>
                  <a:pt x="48" y="56"/>
                </a:cubicBezTo>
                <a:moveTo>
                  <a:pt x="48" y="0"/>
                </a:moveTo>
                <a:cubicBezTo>
                  <a:pt x="29" y="0"/>
                  <a:pt x="14" y="15"/>
                  <a:pt x="14" y="33"/>
                </a:cubicBezTo>
                <a:cubicBezTo>
                  <a:pt x="14" y="41"/>
                  <a:pt x="17" y="49"/>
                  <a:pt x="21" y="54"/>
                </a:cubicBezTo>
                <a:cubicBezTo>
                  <a:pt x="0" y="71"/>
                  <a:pt x="0" y="71"/>
                  <a:pt x="0" y="71"/>
                </a:cubicBezTo>
                <a:cubicBezTo>
                  <a:pt x="6" y="77"/>
                  <a:pt x="6" y="77"/>
                  <a:pt x="6" y="77"/>
                </a:cubicBezTo>
                <a:cubicBezTo>
                  <a:pt x="28" y="60"/>
                  <a:pt x="28" y="60"/>
                  <a:pt x="28" y="60"/>
                </a:cubicBezTo>
                <a:cubicBezTo>
                  <a:pt x="33" y="64"/>
                  <a:pt x="40" y="66"/>
                  <a:pt x="48" y="66"/>
                </a:cubicBezTo>
                <a:cubicBezTo>
                  <a:pt x="66" y="66"/>
                  <a:pt x="82" y="52"/>
                  <a:pt x="82" y="33"/>
                </a:cubicBezTo>
                <a:cubicBezTo>
                  <a:pt x="82" y="15"/>
                  <a:pt x="66" y="0"/>
                  <a:pt x="48" y="0"/>
                </a:cubicBezTo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IE"/>
          </a:p>
        </p:txBody>
      </p:sp>
      <p:sp>
        <p:nvSpPr>
          <p:cNvPr id="106" name="Freeform 43"/>
          <p:cNvSpPr>
            <a:spLocks/>
          </p:cNvSpPr>
          <p:nvPr/>
        </p:nvSpPr>
        <p:spPr bwMode="auto">
          <a:xfrm>
            <a:off x="5697056" y="2589902"/>
            <a:ext cx="273432" cy="36364"/>
          </a:xfrm>
          <a:custGeom>
            <a:avLst/>
            <a:gdLst>
              <a:gd name="T0" fmla="*/ 81 w 87"/>
              <a:gd name="T1" fmla="*/ 0 h 10"/>
              <a:gd name="T2" fmla="*/ 7 w 87"/>
              <a:gd name="T3" fmla="*/ 0 h 10"/>
              <a:gd name="T4" fmla="*/ 1 w 87"/>
              <a:gd name="T5" fmla="*/ 10 h 10"/>
              <a:gd name="T6" fmla="*/ 0 w 87"/>
              <a:gd name="T7" fmla="*/ 10 h 10"/>
              <a:gd name="T8" fmla="*/ 81 w 87"/>
              <a:gd name="T9" fmla="*/ 10 h 10"/>
              <a:gd name="T10" fmla="*/ 87 w 87"/>
              <a:gd name="T11" fmla="*/ 5 h 10"/>
              <a:gd name="T12" fmla="*/ 81 w 87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" h="10">
                <a:moveTo>
                  <a:pt x="81" y="0"/>
                </a:moveTo>
                <a:cubicBezTo>
                  <a:pt x="7" y="0"/>
                  <a:pt x="7" y="0"/>
                  <a:pt x="7" y="0"/>
                </a:cubicBezTo>
                <a:cubicBezTo>
                  <a:pt x="6" y="3"/>
                  <a:pt x="4" y="7"/>
                  <a:pt x="1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81" y="10"/>
                  <a:pt x="81" y="10"/>
                  <a:pt x="81" y="10"/>
                </a:cubicBezTo>
                <a:cubicBezTo>
                  <a:pt x="84" y="10"/>
                  <a:pt x="87" y="8"/>
                  <a:pt x="87" y="5"/>
                </a:cubicBezTo>
                <a:cubicBezTo>
                  <a:pt x="87" y="2"/>
                  <a:pt x="84" y="0"/>
                  <a:pt x="81" y="0"/>
                </a:cubicBezTo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IE"/>
          </a:p>
        </p:txBody>
      </p:sp>
      <p:sp>
        <p:nvSpPr>
          <p:cNvPr id="107" name="Freeform 44"/>
          <p:cNvSpPr>
            <a:spLocks/>
          </p:cNvSpPr>
          <p:nvPr/>
        </p:nvSpPr>
        <p:spPr bwMode="auto">
          <a:xfrm>
            <a:off x="5461837" y="2146658"/>
            <a:ext cx="109542" cy="479607"/>
          </a:xfrm>
          <a:custGeom>
            <a:avLst/>
            <a:gdLst>
              <a:gd name="T0" fmla="*/ 28 w 35"/>
              <a:gd name="T1" fmla="*/ 122 h 132"/>
              <a:gd name="T2" fmla="*/ 10 w 35"/>
              <a:gd name="T3" fmla="*/ 122 h 132"/>
              <a:gd name="T4" fmla="*/ 10 w 35"/>
              <a:gd name="T5" fmla="*/ 5 h 132"/>
              <a:gd name="T6" fmla="*/ 5 w 35"/>
              <a:gd name="T7" fmla="*/ 0 h 132"/>
              <a:gd name="T8" fmla="*/ 0 w 35"/>
              <a:gd name="T9" fmla="*/ 5 h 132"/>
              <a:gd name="T10" fmla="*/ 0 w 35"/>
              <a:gd name="T11" fmla="*/ 132 h 132"/>
              <a:gd name="T12" fmla="*/ 35 w 35"/>
              <a:gd name="T13" fmla="*/ 132 h 132"/>
              <a:gd name="T14" fmla="*/ 28 w 35"/>
              <a:gd name="T15" fmla="*/ 12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132">
                <a:moveTo>
                  <a:pt x="28" y="122"/>
                </a:moveTo>
                <a:cubicBezTo>
                  <a:pt x="10" y="122"/>
                  <a:pt x="10" y="122"/>
                  <a:pt x="10" y="122"/>
                </a:cubicBezTo>
                <a:cubicBezTo>
                  <a:pt x="10" y="5"/>
                  <a:pt x="10" y="5"/>
                  <a:pt x="10" y="5"/>
                </a:cubicBezTo>
                <a:cubicBezTo>
                  <a:pt x="10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32"/>
                  <a:pt x="0" y="132"/>
                  <a:pt x="0" y="132"/>
                </a:cubicBezTo>
                <a:cubicBezTo>
                  <a:pt x="35" y="132"/>
                  <a:pt x="35" y="132"/>
                  <a:pt x="35" y="132"/>
                </a:cubicBezTo>
                <a:cubicBezTo>
                  <a:pt x="32" y="129"/>
                  <a:pt x="30" y="125"/>
                  <a:pt x="28" y="122"/>
                </a:cubicBezTo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206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511589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4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" name="Agrupar 78"/>
          <p:cNvGrpSpPr/>
          <p:nvPr/>
        </p:nvGrpSpPr>
        <p:grpSpPr>
          <a:xfrm>
            <a:off x="4601127" y="1616285"/>
            <a:ext cx="2160000" cy="2160000"/>
            <a:chOff x="4601127" y="1616285"/>
            <a:chExt cx="2160000" cy="2160000"/>
          </a:xfrm>
        </p:grpSpPr>
        <p:sp>
          <p:nvSpPr>
            <p:cNvPr id="80" name="Elipse 79"/>
            <p:cNvSpPr/>
            <p:nvPr/>
          </p:nvSpPr>
          <p:spPr>
            <a:xfrm>
              <a:off x="4601127" y="1616285"/>
              <a:ext cx="2160000" cy="2160000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/>
            </a:p>
          </p:txBody>
        </p:sp>
        <p:sp>
          <p:nvSpPr>
            <p:cNvPr id="87" name="CaixaDeTexto 86"/>
            <p:cNvSpPr txBox="1"/>
            <p:nvPr/>
          </p:nvSpPr>
          <p:spPr>
            <a:xfrm>
              <a:off x="4877466" y="2850051"/>
              <a:ext cx="1582836" cy="268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 smtClean="0">
                  <a:solidFill>
                    <a:schemeClr val="bg1"/>
                  </a:solidFill>
                </a:rPr>
                <a:t>3. Análises </a:t>
              </a:r>
              <a:endParaRPr lang="pt-BR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13"/>
            <p:cNvSpPr txBox="1"/>
            <p:nvPr/>
          </p:nvSpPr>
          <p:spPr>
            <a:xfrm>
              <a:off x="5228136" y="3137250"/>
              <a:ext cx="976054" cy="5078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Análise</a:t>
              </a:r>
              <a:r>
                <a:rPr kumimoji="0" lang="en-US" altLang="ko-KR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temporal e de </a:t>
              </a:r>
              <a:r>
                <a:rPr kumimoji="0" lang="en-US" altLang="ko-KR" sz="9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Processos</a:t>
              </a:r>
              <a:endPara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grpSp>
          <p:nvGrpSpPr>
            <p:cNvPr id="89" name="Group 38"/>
            <p:cNvGrpSpPr/>
            <p:nvPr/>
          </p:nvGrpSpPr>
          <p:grpSpPr>
            <a:xfrm>
              <a:off x="5461837" y="2146658"/>
              <a:ext cx="508651" cy="567077"/>
              <a:chOff x="496888" y="1403350"/>
              <a:chExt cx="950912" cy="915988"/>
            </a:xfrm>
            <a:solidFill>
              <a:schemeClr val="bg2">
                <a:lumMod val="20000"/>
                <a:lumOff val="80000"/>
              </a:schemeClr>
            </a:solidFill>
          </p:grpSpPr>
          <p:sp>
            <p:nvSpPr>
              <p:cNvPr id="90" name="Freeform 39"/>
              <p:cNvSpPr>
                <a:spLocks/>
              </p:cNvSpPr>
              <p:nvPr/>
            </p:nvSpPr>
            <p:spPr bwMode="auto">
              <a:xfrm>
                <a:off x="1212850" y="1485900"/>
                <a:ext cx="128587" cy="574675"/>
              </a:xfrm>
              <a:custGeom>
                <a:avLst/>
                <a:gdLst>
                  <a:gd name="T0" fmla="*/ 22 w 22"/>
                  <a:gd name="T1" fmla="*/ 89 h 98"/>
                  <a:gd name="T2" fmla="*/ 12 w 22"/>
                  <a:gd name="T3" fmla="*/ 98 h 98"/>
                  <a:gd name="T4" fmla="*/ 11 w 22"/>
                  <a:gd name="T5" fmla="*/ 98 h 98"/>
                  <a:gd name="T6" fmla="*/ 0 w 22"/>
                  <a:gd name="T7" fmla="*/ 89 h 98"/>
                  <a:gd name="T8" fmla="*/ 0 w 22"/>
                  <a:gd name="T9" fmla="*/ 9 h 98"/>
                  <a:gd name="T10" fmla="*/ 11 w 22"/>
                  <a:gd name="T11" fmla="*/ 0 h 98"/>
                  <a:gd name="T12" fmla="*/ 12 w 22"/>
                  <a:gd name="T13" fmla="*/ 0 h 98"/>
                  <a:gd name="T14" fmla="*/ 22 w 22"/>
                  <a:gd name="T15" fmla="*/ 9 h 98"/>
                  <a:gd name="T16" fmla="*/ 22 w 22"/>
                  <a:gd name="T17" fmla="*/ 8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98">
                    <a:moveTo>
                      <a:pt x="22" y="89"/>
                    </a:moveTo>
                    <a:cubicBezTo>
                      <a:pt x="22" y="94"/>
                      <a:pt x="18" y="98"/>
                      <a:pt x="12" y="98"/>
                    </a:cubicBezTo>
                    <a:cubicBezTo>
                      <a:pt x="11" y="98"/>
                      <a:pt x="11" y="98"/>
                      <a:pt x="11" y="98"/>
                    </a:cubicBezTo>
                    <a:cubicBezTo>
                      <a:pt x="5" y="98"/>
                      <a:pt x="0" y="94"/>
                      <a:pt x="0" y="8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8" y="0"/>
                      <a:pt x="22" y="4"/>
                      <a:pt x="22" y="9"/>
                    </a:cubicBezTo>
                    <a:lnTo>
                      <a:pt x="22" y="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IE"/>
              </a:p>
            </p:txBody>
          </p:sp>
          <p:sp>
            <p:nvSpPr>
              <p:cNvPr id="104" name="Freeform 40"/>
              <p:cNvSpPr>
                <a:spLocks/>
              </p:cNvSpPr>
              <p:nvPr/>
            </p:nvSpPr>
            <p:spPr bwMode="auto">
              <a:xfrm>
                <a:off x="655638" y="1679575"/>
                <a:ext cx="128587" cy="339725"/>
              </a:xfrm>
              <a:custGeom>
                <a:avLst/>
                <a:gdLst>
                  <a:gd name="T0" fmla="*/ 22 w 22"/>
                  <a:gd name="T1" fmla="*/ 40 h 58"/>
                  <a:gd name="T2" fmla="*/ 22 w 22"/>
                  <a:gd name="T3" fmla="*/ 8 h 58"/>
                  <a:gd name="T4" fmla="*/ 11 w 22"/>
                  <a:gd name="T5" fmla="*/ 0 h 58"/>
                  <a:gd name="T6" fmla="*/ 10 w 22"/>
                  <a:gd name="T7" fmla="*/ 0 h 58"/>
                  <a:gd name="T8" fmla="*/ 0 w 22"/>
                  <a:gd name="T9" fmla="*/ 8 h 58"/>
                  <a:gd name="T10" fmla="*/ 0 w 22"/>
                  <a:gd name="T11" fmla="*/ 58 h 58"/>
                  <a:gd name="T12" fmla="*/ 22 w 22"/>
                  <a:gd name="T13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58">
                    <a:moveTo>
                      <a:pt x="22" y="40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2" y="4"/>
                      <a:pt x="17" y="0"/>
                      <a:pt x="1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4" y="50"/>
                      <a:pt x="12" y="40"/>
                      <a:pt x="22" y="4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IE"/>
              </a:p>
            </p:txBody>
          </p:sp>
          <p:sp>
            <p:nvSpPr>
              <p:cNvPr id="105" name="Freeform 41"/>
              <p:cNvSpPr>
                <a:spLocks/>
              </p:cNvSpPr>
              <p:nvPr/>
            </p:nvSpPr>
            <p:spPr bwMode="auto">
              <a:xfrm>
                <a:off x="925513" y="1631950"/>
                <a:ext cx="128587" cy="428625"/>
              </a:xfrm>
              <a:custGeom>
                <a:avLst/>
                <a:gdLst>
                  <a:gd name="T0" fmla="*/ 11 w 22"/>
                  <a:gd name="T1" fmla="*/ 0 h 73"/>
                  <a:gd name="T2" fmla="*/ 10 w 22"/>
                  <a:gd name="T3" fmla="*/ 0 h 73"/>
                  <a:gd name="T4" fmla="*/ 0 w 22"/>
                  <a:gd name="T5" fmla="*/ 7 h 73"/>
                  <a:gd name="T6" fmla="*/ 0 w 22"/>
                  <a:gd name="T7" fmla="*/ 47 h 73"/>
                  <a:gd name="T8" fmla="*/ 9 w 22"/>
                  <a:gd name="T9" fmla="*/ 56 h 73"/>
                  <a:gd name="T10" fmla="*/ 16 w 22"/>
                  <a:gd name="T11" fmla="*/ 73 h 73"/>
                  <a:gd name="T12" fmla="*/ 22 w 22"/>
                  <a:gd name="T13" fmla="*/ 67 h 73"/>
                  <a:gd name="T14" fmla="*/ 22 w 22"/>
                  <a:gd name="T15" fmla="*/ 7 h 73"/>
                  <a:gd name="T16" fmla="*/ 11 w 22"/>
                  <a:gd name="T1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73">
                    <a:moveTo>
                      <a:pt x="11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3" y="48"/>
                      <a:pt x="7" y="50"/>
                      <a:pt x="9" y="56"/>
                    </a:cubicBezTo>
                    <a:cubicBezTo>
                      <a:pt x="13" y="63"/>
                      <a:pt x="15" y="69"/>
                      <a:pt x="16" y="73"/>
                    </a:cubicBezTo>
                    <a:cubicBezTo>
                      <a:pt x="19" y="72"/>
                      <a:pt x="22" y="70"/>
                      <a:pt x="22" y="6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3"/>
                      <a:pt x="17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IE"/>
              </a:p>
            </p:txBody>
          </p:sp>
          <p:sp>
            <p:nvSpPr>
              <p:cNvPr id="106" name="Freeform 42"/>
              <p:cNvSpPr>
                <a:spLocks noEditPoints="1"/>
              </p:cNvSpPr>
              <p:nvPr/>
            </p:nvSpPr>
            <p:spPr bwMode="auto">
              <a:xfrm>
                <a:off x="544513" y="1866900"/>
                <a:ext cx="481012" cy="452438"/>
              </a:xfrm>
              <a:custGeom>
                <a:avLst/>
                <a:gdLst>
                  <a:gd name="T0" fmla="*/ 48 w 82"/>
                  <a:gd name="T1" fmla="*/ 56 h 77"/>
                  <a:gd name="T2" fmla="*/ 24 w 82"/>
                  <a:gd name="T3" fmla="*/ 33 h 77"/>
                  <a:gd name="T4" fmla="*/ 48 w 82"/>
                  <a:gd name="T5" fmla="*/ 11 h 77"/>
                  <a:gd name="T6" fmla="*/ 71 w 82"/>
                  <a:gd name="T7" fmla="*/ 33 h 77"/>
                  <a:gd name="T8" fmla="*/ 48 w 82"/>
                  <a:gd name="T9" fmla="*/ 56 h 77"/>
                  <a:gd name="T10" fmla="*/ 48 w 82"/>
                  <a:gd name="T11" fmla="*/ 0 h 77"/>
                  <a:gd name="T12" fmla="*/ 14 w 82"/>
                  <a:gd name="T13" fmla="*/ 33 h 77"/>
                  <a:gd name="T14" fmla="*/ 21 w 82"/>
                  <a:gd name="T15" fmla="*/ 54 h 77"/>
                  <a:gd name="T16" fmla="*/ 0 w 82"/>
                  <a:gd name="T17" fmla="*/ 71 h 77"/>
                  <a:gd name="T18" fmla="*/ 6 w 82"/>
                  <a:gd name="T19" fmla="*/ 77 h 77"/>
                  <a:gd name="T20" fmla="*/ 28 w 82"/>
                  <a:gd name="T21" fmla="*/ 60 h 77"/>
                  <a:gd name="T22" fmla="*/ 48 w 82"/>
                  <a:gd name="T23" fmla="*/ 66 h 77"/>
                  <a:gd name="T24" fmla="*/ 82 w 82"/>
                  <a:gd name="T25" fmla="*/ 33 h 77"/>
                  <a:gd name="T26" fmla="*/ 48 w 82"/>
                  <a:gd name="T27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7">
                    <a:moveTo>
                      <a:pt x="48" y="56"/>
                    </a:moveTo>
                    <a:cubicBezTo>
                      <a:pt x="35" y="56"/>
                      <a:pt x="24" y="46"/>
                      <a:pt x="24" y="33"/>
                    </a:cubicBezTo>
                    <a:cubicBezTo>
                      <a:pt x="24" y="21"/>
                      <a:pt x="35" y="11"/>
                      <a:pt x="48" y="11"/>
                    </a:cubicBezTo>
                    <a:cubicBezTo>
                      <a:pt x="61" y="11"/>
                      <a:pt x="71" y="21"/>
                      <a:pt x="71" y="33"/>
                    </a:cubicBezTo>
                    <a:cubicBezTo>
                      <a:pt x="71" y="46"/>
                      <a:pt x="61" y="56"/>
                      <a:pt x="48" y="56"/>
                    </a:cubicBezTo>
                    <a:moveTo>
                      <a:pt x="48" y="0"/>
                    </a:moveTo>
                    <a:cubicBezTo>
                      <a:pt x="29" y="0"/>
                      <a:pt x="14" y="15"/>
                      <a:pt x="14" y="33"/>
                    </a:cubicBezTo>
                    <a:cubicBezTo>
                      <a:pt x="14" y="41"/>
                      <a:pt x="17" y="49"/>
                      <a:pt x="21" y="5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6" y="77"/>
                      <a:pt x="6" y="77"/>
                      <a:pt x="6" y="77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33" y="64"/>
                      <a:pt x="40" y="66"/>
                      <a:pt x="48" y="66"/>
                    </a:cubicBezTo>
                    <a:cubicBezTo>
                      <a:pt x="66" y="66"/>
                      <a:pt x="82" y="52"/>
                      <a:pt x="82" y="33"/>
                    </a:cubicBezTo>
                    <a:cubicBezTo>
                      <a:pt x="82" y="15"/>
                      <a:pt x="66" y="0"/>
                      <a:pt x="48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IE"/>
              </a:p>
            </p:txBody>
          </p:sp>
          <p:sp>
            <p:nvSpPr>
              <p:cNvPr id="107" name="Freeform 43"/>
              <p:cNvSpPr>
                <a:spLocks/>
              </p:cNvSpPr>
              <p:nvPr/>
            </p:nvSpPr>
            <p:spPr bwMode="auto">
              <a:xfrm>
                <a:off x="936625" y="2119313"/>
                <a:ext cx="511175" cy="58738"/>
              </a:xfrm>
              <a:custGeom>
                <a:avLst/>
                <a:gdLst>
                  <a:gd name="T0" fmla="*/ 81 w 87"/>
                  <a:gd name="T1" fmla="*/ 0 h 10"/>
                  <a:gd name="T2" fmla="*/ 7 w 87"/>
                  <a:gd name="T3" fmla="*/ 0 h 10"/>
                  <a:gd name="T4" fmla="*/ 1 w 87"/>
                  <a:gd name="T5" fmla="*/ 10 h 10"/>
                  <a:gd name="T6" fmla="*/ 0 w 87"/>
                  <a:gd name="T7" fmla="*/ 10 h 10"/>
                  <a:gd name="T8" fmla="*/ 81 w 87"/>
                  <a:gd name="T9" fmla="*/ 10 h 10"/>
                  <a:gd name="T10" fmla="*/ 87 w 87"/>
                  <a:gd name="T11" fmla="*/ 5 h 10"/>
                  <a:gd name="T12" fmla="*/ 81 w 87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7" h="10">
                    <a:moveTo>
                      <a:pt x="81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6" y="3"/>
                      <a:pt x="4" y="7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4" y="10"/>
                      <a:pt x="87" y="8"/>
                      <a:pt x="87" y="5"/>
                    </a:cubicBezTo>
                    <a:cubicBezTo>
                      <a:pt x="87" y="2"/>
                      <a:pt x="84" y="0"/>
                      <a:pt x="81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IE"/>
              </a:p>
            </p:txBody>
          </p:sp>
          <p:sp>
            <p:nvSpPr>
              <p:cNvPr id="108" name="Freeform 44"/>
              <p:cNvSpPr>
                <a:spLocks/>
              </p:cNvSpPr>
              <p:nvPr/>
            </p:nvSpPr>
            <p:spPr bwMode="auto">
              <a:xfrm>
                <a:off x="496888" y="1403350"/>
                <a:ext cx="204787" cy="774700"/>
              </a:xfrm>
              <a:custGeom>
                <a:avLst/>
                <a:gdLst>
                  <a:gd name="T0" fmla="*/ 28 w 35"/>
                  <a:gd name="T1" fmla="*/ 122 h 132"/>
                  <a:gd name="T2" fmla="*/ 10 w 35"/>
                  <a:gd name="T3" fmla="*/ 122 h 132"/>
                  <a:gd name="T4" fmla="*/ 10 w 35"/>
                  <a:gd name="T5" fmla="*/ 5 h 132"/>
                  <a:gd name="T6" fmla="*/ 5 w 35"/>
                  <a:gd name="T7" fmla="*/ 0 h 132"/>
                  <a:gd name="T8" fmla="*/ 0 w 35"/>
                  <a:gd name="T9" fmla="*/ 5 h 132"/>
                  <a:gd name="T10" fmla="*/ 0 w 35"/>
                  <a:gd name="T11" fmla="*/ 132 h 132"/>
                  <a:gd name="T12" fmla="*/ 35 w 35"/>
                  <a:gd name="T13" fmla="*/ 132 h 132"/>
                  <a:gd name="T14" fmla="*/ 28 w 35"/>
                  <a:gd name="T15" fmla="*/ 12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132">
                    <a:moveTo>
                      <a:pt x="28" y="122"/>
                    </a:moveTo>
                    <a:cubicBezTo>
                      <a:pt x="10" y="122"/>
                      <a:pt x="10" y="122"/>
                      <a:pt x="10" y="12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35" y="132"/>
                      <a:pt x="35" y="132"/>
                      <a:pt x="35" y="132"/>
                    </a:cubicBezTo>
                    <a:cubicBezTo>
                      <a:pt x="32" y="129"/>
                      <a:pt x="30" y="125"/>
                      <a:pt x="28" y="12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IE"/>
              </a:p>
            </p:txBody>
          </p:sp>
        </p:grpSp>
      </p:grp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 © Beijaflore | </a:t>
            </a:r>
            <a:fld id="{F4FEB08F-923E-484A-9FC5-0AA7BDA29BD6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16" name="AutoShape 10" descr="Resultado de imagem para github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383931" y="141480"/>
            <a:ext cx="8364533" cy="64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0" kern="1200" baseline="0">
                <a:solidFill>
                  <a:srgbClr val="273457"/>
                </a:solidFill>
                <a:latin typeface="Franklin Gothic Medium" panose="020B0603020102020204" pitchFamily="34" charset="0"/>
                <a:ea typeface="+mj-ea"/>
                <a:cs typeface="Browallia New" panose="020B0604020202020204" pitchFamily="34" charset="-34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BR" dirty="0" smtClean="0"/>
              <a:t>Sumário Executivo</a:t>
            </a:r>
            <a:br>
              <a:rPr lang="pt-BR" dirty="0" smtClean="0"/>
            </a:br>
            <a:endParaRPr lang="pt-BR" sz="1600" dirty="0">
              <a:solidFill>
                <a:schemeClr val="accent4"/>
              </a:solidFill>
            </a:endParaRPr>
          </a:p>
        </p:txBody>
      </p:sp>
      <p:sp>
        <p:nvSpPr>
          <p:cNvPr id="20" name="Espace réservé du pied de page 2">
            <a:extLst>
              <a:ext uri="{FF2B5EF4-FFF2-40B4-BE49-F238E27FC236}">
                <a16:creationId xmlns:a16="http://schemas.microsoft.com/office/drawing/2014/main" id="{DB72B67D-5D9F-40C6-A9A5-612B063F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931" y="4767264"/>
            <a:ext cx="4254012" cy="273844"/>
          </a:xfrm>
          <a:prstGeom prst="rect">
            <a:avLst/>
          </a:prstGeom>
        </p:spPr>
        <p:txBody>
          <a:bodyPr/>
          <a:lstStyle/>
          <a:p>
            <a:r>
              <a:rPr lang="fr-FR" dirty="0" smtClean="0">
                <a:solidFill>
                  <a:prstClr val="white"/>
                </a:solidFill>
              </a:rPr>
              <a:t>2020 </a:t>
            </a:r>
            <a:r>
              <a:rPr lang="fr-FR" dirty="0">
                <a:solidFill>
                  <a:prstClr val="white"/>
                </a:solidFill>
              </a:rPr>
              <a:t>| Beijaflore Brasil | Confidencial</a:t>
            </a:r>
          </a:p>
        </p:txBody>
      </p:sp>
      <p:grpSp>
        <p:nvGrpSpPr>
          <p:cNvPr id="9" name="Agrupar 8"/>
          <p:cNvGrpSpPr/>
          <p:nvPr/>
        </p:nvGrpSpPr>
        <p:grpSpPr>
          <a:xfrm>
            <a:off x="107503" y="1616285"/>
            <a:ext cx="2160000" cy="2160000"/>
            <a:chOff x="107503" y="1616285"/>
            <a:chExt cx="2160000" cy="2160000"/>
          </a:xfrm>
        </p:grpSpPr>
        <p:sp>
          <p:nvSpPr>
            <p:cNvPr id="85" name="Elipse 84"/>
            <p:cNvSpPr/>
            <p:nvPr/>
          </p:nvSpPr>
          <p:spPr>
            <a:xfrm>
              <a:off x="107503" y="1616285"/>
              <a:ext cx="2160000" cy="2160000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480899" y="2757034"/>
              <a:ext cx="1354682" cy="268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 smtClean="0">
                  <a:solidFill>
                    <a:schemeClr val="bg1"/>
                  </a:solidFill>
                </a:rPr>
                <a:t>1. Visão Geral</a:t>
              </a:r>
              <a:endParaRPr lang="pt-BR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13"/>
            <p:cNvSpPr txBox="1"/>
            <p:nvPr/>
          </p:nvSpPr>
          <p:spPr>
            <a:xfrm>
              <a:off x="602293" y="3125585"/>
              <a:ext cx="112994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Estrutura</a:t>
              </a:r>
              <a:r>
                <a:rPr kumimoji="0" lang="en-US" altLang="ko-KR" sz="900" b="0" i="0" u="none" strike="noStrike" kern="120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dos </a:t>
              </a:r>
              <a:r>
                <a:rPr kumimoji="0" lang="en-US" altLang="ko-KR" sz="900" b="0" i="0" u="none" strike="noStrike" kern="1200" cap="none" spc="0" normalizeH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módulos</a:t>
              </a:r>
              <a:endPara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54" name="Freeform 42"/>
            <p:cNvSpPr>
              <a:spLocks noEditPoints="1"/>
            </p:cNvSpPr>
            <p:nvPr/>
          </p:nvSpPr>
          <p:spPr bwMode="auto">
            <a:xfrm>
              <a:off x="740621" y="1902026"/>
              <a:ext cx="893763" cy="984250"/>
            </a:xfrm>
            <a:custGeom>
              <a:avLst/>
              <a:gdLst>
                <a:gd name="T0" fmla="*/ 0 w 238"/>
                <a:gd name="T1" fmla="*/ 131 h 262"/>
                <a:gd name="T2" fmla="*/ 238 w 238"/>
                <a:gd name="T3" fmla="*/ 131 h 262"/>
                <a:gd name="T4" fmla="*/ 0 w 238"/>
                <a:gd name="T5" fmla="*/ 131 h 262"/>
                <a:gd name="T6" fmla="*/ 119 w 238"/>
                <a:gd name="T7" fmla="*/ 181 h 262"/>
                <a:gd name="T8" fmla="*/ 69 w 238"/>
                <a:gd name="T9" fmla="*/ 131 h 262"/>
                <a:gd name="T10" fmla="*/ 119 w 238"/>
                <a:gd name="T11" fmla="*/ 81 h 262"/>
                <a:gd name="T12" fmla="*/ 148 w 238"/>
                <a:gd name="T13" fmla="*/ 91 h 262"/>
                <a:gd name="T14" fmla="*/ 129 w 238"/>
                <a:gd name="T15" fmla="*/ 115 h 262"/>
                <a:gd name="T16" fmla="*/ 119 w 238"/>
                <a:gd name="T17" fmla="*/ 112 h 262"/>
                <a:gd name="T18" fmla="*/ 100 w 238"/>
                <a:gd name="T19" fmla="*/ 131 h 262"/>
                <a:gd name="T20" fmla="*/ 119 w 238"/>
                <a:gd name="T21" fmla="*/ 150 h 262"/>
                <a:gd name="T22" fmla="*/ 138 w 238"/>
                <a:gd name="T23" fmla="*/ 131 h 262"/>
                <a:gd name="T24" fmla="*/ 134 w 238"/>
                <a:gd name="T25" fmla="*/ 119 h 262"/>
                <a:gd name="T26" fmla="*/ 162 w 238"/>
                <a:gd name="T27" fmla="*/ 106 h 262"/>
                <a:gd name="T28" fmla="*/ 169 w 238"/>
                <a:gd name="T29" fmla="*/ 131 h 262"/>
                <a:gd name="T30" fmla="*/ 119 w 238"/>
                <a:gd name="T31" fmla="*/ 18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8" h="262">
                  <a:moveTo>
                    <a:pt x="0" y="131"/>
                  </a:moveTo>
                  <a:cubicBezTo>
                    <a:pt x="131" y="262"/>
                    <a:pt x="238" y="131"/>
                    <a:pt x="238" y="131"/>
                  </a:cubicBezTo>
                  <a:cubicBezTo>
                    <a:pt x="107" y="0"/>
                    <a:pt x="0" y="131"/>
                    <a:pt x="0" y="131"/>
                  </a:cubicBezTo>
                  <a:close/>
                  <a:moveTo>
                    <a:pt x="119" y="181"/>
                  </a:moveTo>
                  <a:cubicBezTo>
                    <a:pt x="91" y="181"/>
                    <a:pt x="69" y="158"/>
                    <a:pt x="69" y="131"/>
                  </a:cubicBezTo>
                  <a:cubicBezTo>
                    <a:pt x="69" y="104"/>
                    <a:pt x="91" y="81"/>
                    <a:pt x="119" y="81"/>
                  </a:cubicBezTo>
                  <a:cubicBezTo>
                    <a:pt x="130" y="81"/>
                    <a:pt x="140" y="85"/>
                    <a:pt x="148" y="91"/>
                  </a:cubicBezTo>
                  <a:cubicBezTo>
                    <a:pt x="129" y="115"/>
                    <a:pt x="129" y="115"/>
                    <a:pt x="129" y="115"/>
                  </a:cubicBezTo>
                  <a:cubicBezTo>
                    <a:pt x="126" y="113"/>
                    <a:pt x="122" y="112"/>
                    <a:pt x="119" y="112"/>
                  </a:cubicBezTo>
                  <a:cubicBezTo>
                    <a:pt x="108" y="112"/>
                    <a:pt x="100" y="121"/>
                    <a:pt x="100" y="131"/>
                  </a:cubicBezTo>
                  <a:cubicBezTo>
                    <a:pt x="100" y="141"/>
                    <a:pt x="108" y="150"/>
                    <a:pt x="119" y="150"/>
                  </a:cubicBezTo>
                  <a:cubicBezTo>
                    <a:pt x="129" y="150"/>
                    <a:pt x="138" y="141"/>
                    <a:pt x="138" y="131"/>
                  </a:cubicBezTo>
                  <a:cubicBezTo>
                    <a:pt x="138" y="127"/>
                    <a:pt x="136" y="123"/>
                    <a:pt x="134" y="119"/>
                  </a:cubicBezTo>
                  <a:cubicBezTo>
                    <a:pt x="162" y="106"/>
                    <a:pt x="162" y="106"/>
                    <a:pt x="162" y="106"/>
                  </a:cubicBezTo>
                  <a:cubicBezTo>
                    <a:pt x="166" y="113"/>
                    <a:pt x="169" y="122"/>
                    <a:pt x="169" y="131"/>
                  </a:cubicBezTo>
                  <a:cubicBezTo>
                    <a:pt x="169" y="158"/>
                    <a:pt x="146" y="181"/>
                    <a:pt x="119" y="18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2354315" y="1616285"/>
            <a:ext cx="2160000" cy="2160000"/>
            <a:chOff x="2354315" y="1616285"/>
            <a:chExt cx="2160000" cy="2160000"/>
          </a:xfrm>
        </p:grpSpPr>
        <p:sp>
          <p:nvSpPr>
            <p:cNvPr id="84" name="Elipse 83"/>
            <p:cNvSpPr/>
            <p:nvPr/>
          </p:nvSpPr>
          <p:spPr>
            <a:xfrm>
              <a:off x="2354315" y="1616285"/>
              <a:ext cx="2160000" cy="2160000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2775240" y="2791424"/>
              <a:ext cx="1354682" cy="268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 smtClean="0">
                  <a:solidFill>
                    <a:schemeClr val="bg1"/>
                  </a:solidFill>
                </a:rPr>
                <a:t>2. Avaliações</a:t>
              </a:r>
              <a:endParaRPr lang="pt-BR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13"/>
            <p:cNvSpPr txBox="1"/>
            <p:nvPr/>
          </p:nvSpPr>
          <p:spPr>
            <a:xfrm>
              <a:off x="2998119" y="3080479"/>
              <a:ext cx="980927" cy="49217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Avaliação</a:t>
              </a:r>
              <a:r>
                <a:rPr kumimoji="0" lang="en-US" altLang="ko-KR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de </a:t>
              </a:r>
              <a:r>
                <a:rPr kumimoji="0" lang="en-US" altLang="ko-KR" sz="9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Risco</a:t>
              </a:r>
              <a:r>
                <a:rPr kumimoji="0" lang="en-US" altLang="ko-KR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e </a:t>
              </a:r>
              <a:r>
                <a:rPr kumimoji="0" lang="en-US" altLang="ko-KR" sz="9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Maturidade</a:t>
              </a:r>
              <a:endPara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55" name="Oval 227"/>
            <p:cNvSpPr>
              <a:spLocks noChangeArrowheads="1"/>
            </p:cNvSpPr>
            <p:nvPr/>
          </p:nvSpPr>
          <p:spPr bwMode="auto">
            <a:xfrm>
              <a:off x="3399890" y="2153726"/>
              <a:ext cx="321734" cy="3205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56" name="Oval 228"/>
            <p:cNvSpPr>
              <a:spLocks noChangeArrowheads="1"/>
            </p:cNvSpPr>
            <p:nvPr/>
          </p:nvSpPr>
          <p:spPr bwMode="auto">
            <a:xfrm>
              <a:off x="3445153" y="2197766"/>
              <a:ext cx="231208" cy="232431"/>
            </a:xfrm>
            <a:prstGeom prst="ellipse">
              <a:avLst/>
            </a:prstGeom>
            <a:solidFill>
              <a:srgbClr val="A1C9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57" name="Oval 229"/>
            <p:cNvSpPr>
              <a:spLocks noChangeArrowheads="1"/>
            </p:cNvSpPr>
            <p:nvPr/>
          </p:nvSpPr>
          <p:spPr bwMode="auto">
            <a:xfrm>
              <a:off x="3513659" y="2266272"/>
              <a:ext cx="94196" cy="954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58" name="Freeform 230"/>
            <p:cNvSpPr>
              <a:spLocks noEditPoints="1"/>
            </p:cNvSpPr>
            <p:nvPr/>
          </p:nvSpPr>
          <p:spPr bwMode="auto">
            <a:xfrm>
              <a:off x="3457386" y="2209999"/>
              <a:ext cx="206742" cy="207965"/>
            </a:xfrm>
            <a:custGeom>
              <a:avLst/>
              <a:gdLst>
                <a:gd name="T0" fmla="*/ 0 w 148"/>
                <a:gd name="T1" fmla="*/ 74 h 148"/>
                <a:gd name="T2" fmla="*/ 74 w 148"/>
                <a:gd name="T3" fmla="*/ 0 h 148"/>
                <a:gd name="T4" fmla="*/ 74 w 148"/>
                <a:gd name="T5" fmla="*/ 0 h 148"/>
                <a:gd name="T6" fmla="*/ 148 w 148"/>
                <a:gd name="T7" fmla="*/ 74 h 148"/>
                <a:gd name="T8" fmla="*/ 148 w 148"/>
                <a:gd name="T9" fmla="*/ 74 h 148"/>
                <a:gd name="T10" fmla="*/ 74 w 148"/>
                <a:gd name="T11" fmla="*/ 148 h 148"/>
                <a:gd name="T12" fmla="*/ 74 w 148"/>
                <a:gd name="T13" fmla="*/ 148 h 148"/>
                <a:gd name="T14" fmla="*/ 0 w 148"/>
                <a:gd name="T15" fmla="*/ 74 h 148"/>
                <a:gd name="T16" fmla="*/ 74 w 148"/>
                <a:gd name="T17" fmla="*/ 140 h 148"/>
                <a:gd name="T18" fmla="*/ 140 w 148"/>
                <a:gd name="T19" fmla="*/ 74 h 148"/>
                <a:gd name="T20" fmla="*/ 140 w 148"/>
                <a:gd name="T21" fmla="*/ 74 h 148"/>
                <a:gd name="T22" fmla="*/ 74 w 148"/>
                <a:gd name="T23" fmla="*/ 8 h 148"/>
                <a:gd name="T24" fmla="*/ 74 w 148"/>
                <a:gd name="T25" fmla="*/ 8 h 148"/>
                <a:gd name="T26" fmla="*/ 8 w 148"/>
                <a:gd name="T27" fmla="*/ 74 h 148"/>
                <a:gd name="T28" fmla="*/ 8 w 148"/>
                <a:gd name="T29" fmla="*/ 74 h 148"/>
                <a:gd name="T30" fmla="*/ 74 w 148"/>
                <a:gd name="T31" fmla="*/ 14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8" h="148">
                  <a:moveTo>
                    <a:pt x="0" y="74"/>
                  </a:moveTo>
                  <a:cubicBezTo>
                    <a:pt x="0" y="33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3"/>
                    <a:pt x="148" y="74"/>
                  </a:cubicBezTo>
                  <a:cubicBezTo>
                    <a:pt x="148" y="74"/>
                    <a:pt x="148" y="74"/>
                    <a:pt x="148" y="74"/>
                  </a:cubicBezTo>
                  <a:cubicBezTo>
                    <a:pt x="148" y="115"/>
                    <a:pt x="115" y="148"/>
                    <a:pt x="74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33" y="148"/>
                    <a:pt x="0" y="115"/>
                    <a:pt x="0" y="74"/>
                  </a:cubicBezTo>
                  <a:close/>
                  <a:moveTo>
                    <a:pt x="74" y="140"/>
                  </a:moveTo>
                  <a:cubicBezTo>
                    <a:pt x="111" y="140"/>
                    <a:pt x="140" y="111"/>
                    <a:pt x="140" y="74"/>
                  </a:cubicBezTo>
                  <a:cubicBezTo>
                    <a:pt x="140" y="74"/>
                    <a:pt x="140" y="74"/>
                    <a:pt x="140" y="74"/>
                  </a:cubicBezTo>
                  <a:cubicBezTo>
                    <a:pt x="140" y="37"/>
                    <a:pt x="111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37" y="8"/>
                    <a:pt x="8" y="37"/>
                    <a:pt x="8" y="7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8" y="111"/>
                    <a:pt x="37" y="140"/>
                    <a:pt x="74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59" name="Freeform 231"/>
            <p:cNvSpPr>
              <a:spLocks/>
            </p:cNvSpPr>
            <p:nvPr/>
          </p:nvSpPr>
          <p:spPr bwMode="auto">
            <a:xfrm>
              <a:off x="3518552" y="2108463"/>
              <a:ext cx="84410" cy="89303"/>
            </a:xfrm>
            <a:custGeom>
              <a:avLst/>
              <a:gdLst>
                <a:gd name="T0" fmla="*/ 21 w 69"/>
                <a:gd name="T1" fmla="*/ 0 h 73"/>
                <a:gd name="T2" fmla="*/ 0 w 69"/>
                <a:gd name="T3" fmla="*/ 45 h 73"/>
                <a:gd name="T4" fmla="*/ 34 w 69"/>
                <a:gd name="T5" fmla="*/ 73 h 73"/>
                <a:gd name="T6" fmla="*/ 69 w 69"/>
                <a:gd name="T7" fmla="*/ 45 h 73"/>
                <a:gd name="T8" fmla="*/ 47 w 69"/>
                <a:gd name="T9" fmla="*/ 0 h 73"/>
                <a:gd name="T10" fmla="*/ 21 w 69"/>
                <a:gd name="T1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73">
                  <a:moveTo>
                    <a:pt x="21" y="0"/>
                  </a:moveTo>
                  <a:lnTo>
                    <a:pt x="0" y="45"/>
                  </a:lnTo>
                  <a:lnTo>
                    <a:pt x="34" y="73"/>
                  </a:lnTo>
                  <a:lnTo>
                    <a:pt x="69" y="45"/>
                  </a:lnTo>
                  <a:lnTo>
                    <a:pt x="4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60" name="Freeform 232"/>
            <p:cNvSpPr>
              <a:spLocks/>
            </p:cNvSpPr>
            <p:nvPr/>
          </p:nvSpPr>
          <p:spPr bwMode="auto">
            <a:xfrm>
              <a:off x="3518552" y="2431421"/>
              <a:ext cx="84410" cy="88079"/>
            </a:xfrm>
            <a:custGeom>
              <a:avLst/>
              <a:gdLst>
                <a:gd name="T0" fmla="*/ 48 w 69"/>
                <a:gd name="T1" fmla="*/ 72 h 72"/>
                <a:gd name="T2" fmla="*/ 69 w 69"/>
                <a:gd name="T3" fmla="*/ 27 h 72"/>
                <a:gd name="T4" fmla="*/ 34 w 69"/>
                <a:gd name="T5" fmla="*/ 0 h 72"/>
                <a:gd name="T6" fmla="*/ 0 w 69"/>
                <a:gd name="T7" fmla="*/ 27 h 72"/>
                <a:gd name="T8" fmla="*/ 22 w 69"/>
                <a:gd name="T9" fmla="*/ 72 h 72"/>
                <a:gd name="T10" fmla="*/ 48 w 69"/>
                <a:gd name="T1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72">
                  <a:moveTo>
                    <a:pt x="48" y="72"/>
                  </a:moveTo>
                  <a:lnTo>
                    <a:pt x="69" y="27"/>
                  </a:lnTo>
                  <a:lnTo>
                    <a:pt x="34" y="0"/>
                  </a:lnTo>
                  <a:lnTo>
                    <a:pt x="0" y="27"/>
                  </a:lnTo>
                  <a:lnTo>
                    <a:pt x="22" y="72"/>
                  </a:lnTo>
                  <a:lnTo>
                    <a:pt x="48" y="7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61" name="Freeform 233"/>
            <p:cNvSpPr>
              <a:spLocks/>
            </p:cNvSpPr>
            <p:nvPr/>
          </p:nvSpPr>
          <p:spPr bwMode="auto">
            <a:xfrm>
              <a:off x="3404784" y="2157396"/>
              <a:ext cx="79516" cy="79516"/>
            </a:xfrm>
            <a:custGeom>
              <a:avLst/>
              <a:gdLst>
                <a:gd name="T0" fmla="*/ 0 w 65"/>
                <a:gd name="T1" fmla="*/ 20 h 65"/>
                <a:gd name="T2" fmla="*/ 17 w 65"/>
                <a:gd name="T3" fmla="*/ 65 h 65"/>
                <a:gd name="T4" fmla="*/ 60 w 65"/>
                <a:gd name="T5" fmla="*/ 61 h 65"/>
                <a:gd name="T6" fmla="*/ 65 w 65"/>
                <a:gd name="T7" fmla="*/ 17 h 65"/>
                <a:gd name="T8" fmla="*/ 18 w 65"/>
                <a:gd name="T9" fmla="*/ 0 h 65"/>
                <a:gd name="T10" fmla="*/ 0 w 65"/>
                <a:gd name="T11" fmla="*/ 2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5">
                  <a:moveTo>
                    <a:pt x="0" y="20"/>
                  </a:moveTo>
                  <a:lnTo>
                    <a:pt x="17" y="65"/>
                  </a:lnTo>
                  <a:lnTo>
                    <a:pt x="60" y="61"/>
                  </a:lnTo>
                  <a:lnTo>
                    <a:pt x="65" y="17"/>
                  </a:lnTo>
                  <a:lnTo>
                    <a:pt x="18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62" name="Freeform 234"/>
            <p:cNvSpPr>
              <a:spLocks/>
            </p:cNvSpPr>
            <p:nvPr/>
          </p:nvSpPr>
          <p:spPr bwMode="auto">
            <a:xfrm>
              <a:off x="3637215" y="2391051"/>
              <a:ext cx="79516" cy="79516"/>
            </a:xfrm>
            <a:custGeom>
              <a:avLst/>
              <a:gdLst>
                <a:gd name="T0" fmla="*/ 65 w 65"/>
                <a:gd name="T1" fmla="*/ 47 h 65"/>
                <a:gd name="T2" fmla="*/ 48 w 65"/>
                <a:gd name="T3" fmla="*/ 0 h 65"/>
                <a:gd name="T4" fmla="*/ 5 w 65"/>
                <a:gd name="T5" fmla="*/ 4 h 65"/>
                <a:gd name="T6" fmla="*/ 0 w 65"/>
                <a:gd name="T7" fmla="*/ 48 h 65"/>
                <a:gd name="T8" fmla="*/ 47 w 65"/>
                <a:gd name="T9" fmla="*/ 65 h 65"/>
                <a:gd name="T10" fmla="*/ 65 w 65"/>
                <a:gd name="T11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5">
                  <a:moveTo>
                    <a:pt x="65" y="47"/>
                  </a:moveTo>
                  <a:lnTo>
                    <a:pt x="48" y="0"/>
                  </a:lnTo>
                  <a:lnTo>
                    <a:pt x="5" y="4"/>
                  </a:lnTo>
                  <a:lnTo>
                    <a:pt x="0" y="48"/>
                  </a:lnTo>
                  <a:lnTo>
                    <a:pt x="47" y="65"/>
                  </a:lnTo>
                  <a:lnTo>
                    <a:pt x="65" y="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63" name="Freeform 235"/>
            <p:cNvSpPr>
              <a:spLocks/>
            </p:cNvSpPr>
            <p:nvPr/>
          </p:nvSpPr>
          <p:spPr bwMode="auto">
            <a:xfrm>
              <a:off x="3355851" y="2272389"/>
              <a:ext cx="86856" cy="83186"/>
            </a:xfrm>
            <a:custGeom>
              <a:avLst/>
              <a:gdLst>
                <a:gd name="T0" fmla="*/ 0 w 71"/>
                <a:gd name="T1" fmla="*/ 48 h 68"/>
                <a:gd name="T2" fmla="*/ 44 w 71"/>
                <a:gd name="T3" fmla="*/ 68 h 68"/>
                <a:gd name="T4" fmla="*/ 71 w 71"/>
                <a:gd name="T5" fmla="*/ 34 h 68"/>
                <a:gd name="T6" fmla="*/ 44 w 71"/>
                <a:gd name="T7" fmla="*/ 0 h 68"/>
                <a:gd name="T8" fmla="*/ 0 w 71"/>
                <a:gd name="T9" fmla="*/ 21 h 68"/>
                <a:gd name="T10" fmla="*/ 0 w 71"/>
                <a:gd name="T11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68">
                  <a:moveTo>
                    <a:pt x="0" y="48"/>
                  </a:moveTo>
                  <a:lnTo>
                    <a:pt x="44" y="68"/>
                  </a:lnTo>
                  <a:lnTo>
                    <a:pt x="71" y="34"/>
                  </a:lnTo>
                  <a:lnTo>
                    <a:pt x="44" y="0"/>
                  </a:lnTo>
                  <a:lnTo>
                    <a:pt x="0" y="21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64" name="Freeform 236"/>
            <p:cNvSpPr>
              <a:spLocks/>
            </p:cNvSpPr>
            <p:nvPr/>
          </p:nvSpPr>
          <p:spPr bwMode="auto">
            <a:xfrm>
              <a:off x="3676361" y="2272389"/>
              <a:ext cx="89303" cy="83186"/>
            </a:xfrm>
            <a:custGeom>
              <a:avLst/>
              <a:gdLst>
                <a:gd name="T0" fmla="*/ 73 w 73"/>
                <a:gd name="T1" fmla="*/ 20 h 68"/>
                <a:gd name="T2" fmla="*/ 29 w 73"/>
                <a:gd name="T3" fmla="*/ 0 h 68"/>
                <a:gd name="T4" fmla="*/ 0 w 73"/>
                <a:gd name="T5" fmla="*/ 34 h 68"/>
                <a:gd name="T6" fmla="*/ 29 w 73"/>
                <a:gd name="T7" fmla="*/ 68 h 68"/>
                <a:gd name="T8" fmla="*/ 73 w 73"/>
                <a:gd name="T9" fmla="*/ 47 h 68"/>
                <a:gd name="T10" fmla="*/ 73 w 73"/>
                <a:gd name="T11" fmla="*/ 2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68">
                  <a:moveTo>
                    <a:pt x="73" y="20"/>
                  </a:moveTo>
                  <a:lnTo>
                    <a:pt x="29" y="0"/>
                  </a:lnTo>
                  <a:lnTo>
                    <a:pt x="0" y="34"/>
                  </a:lnTo>
                  <a:lnTo>
                    <a:pt x="29" y="68"/>
                  </a:lnTo>
                  <a:lnTo>
                    <a:pt x="73" y="47"/>
                  </a:lnTo>
                  <a:lnTo>
                    <a:pt x="73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65" name="Freeform 237"/>
            <p:cNvSpPr>
              <a:spLocks/>
            </p:cNvSpPr>
            <p:nvPr/>
          </p:nvSpPr>
          <p:spPr bwMode="auto">
            <a:xfrm>
              <a:off x="3404784" y="2391051"/>
              <a:ext cx="79516" cy="79516"/>
            </a:xfrm>
            <a:custGeom>
              <a:avLst/>
              <a:gdLst>
                <a:gd name="T0" fmla="*/ 18 w 65"/>
                <a:gd name="T1" fmla="*/ 65 h 65"/>
                <a:gd name="T2" fmla="*/ 65 w 65"/>
                <a:gd name="T3" fmla="*/ 48 h 65"/>
                <a:gd name="T4" fmla="*/ 60 w 65"/>
                <a:gd name="T5" fmla="*/ 4 h 65"/>
                <a:gd name="T6" fmla="*/ 17 w 65"/>
                <a:gd name="T7" fmla="*/ 0 h 65"/>
                <a:gd name="T8" fmla="*/ 0 w 65"/>
                <a:gd name="T9" fmla="*/ 47 h 65"/>
                <a:gd name="T10" fmla="*/ 18 w 65"/>
                <a:gd name="T1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5">
                  <a:moveTo>
                    <a:pt x="18" y="65"/>
                  </a:moveTo>
                  <a:lnTo>
                    <a:pt x="65" y="48"/>
                  </a:lnTo>
                  <a:lnTo>
                    <a:pt x="60" y="4"/>
                  </a:lnTo>
                  <a:lnTo>
                    <a:pt x="17" y="0"/>
                  </a:lnTo>
                  <a:lnTo>
                    <a:pt x="0" y="47"/>
                  </a:lnTo>
                  <a:lnTo>
                    <a:pt x="18" y="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66" name="Freeform 238"/>
            <p:cNvSpPr>
              <a:spLocks/>
            </p:cNvSpPr>
            <p:nvPr/>
          </p:nvSpPr>
          <p:spPr bwMode="auto">
            <a:xfrm>
              <a:off x="3637215" y="2157396"/>
              <a:ext cx="78293" cy="79516"/>
            </a:xfrm>
            <a:custGeom>
              <a:avLst/>
              <a:gdLst>
                <a:gd name="T0" fmla="*/ 46 w 64"/>
                <a:gd name="T1" fmla="*/ 0 h 65"/>
                <a:gd name="T2" fmla="*/ 0 w 64"/>
                <a:gd name="T3" fmla="*/ 17 h 65"/>
                <a:gd name="T4" fmla="*/ 5 w 64"/>
                <a:gd name="T5" fmla="*/ 61 h 65"/>
                <a:gd name="T6" fmla="*/ 48 w 64"/>
                <a:gd name="T7" fmla="*/ 65 h 65"/>
                <a:gd name="T8" fmla="*/ 64 w 64"/>
                <a:gd name="T9" fmla="*/ 18 h 65"/>
                <a:gd name="T10" fmla="*/ 46 w 64"/>
                <a:gd name="T1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65">
                  <a:moveTo>
                    <a:pt x="46" y="0"/>
                  </a:moveTo>
                  <a:lnTo>
                    <a:pt x="0" y="17"/>
                  </a:lnTo>
                  <a:lnTo>
                    <a:pt x="5" y="61"/>
                  </a:lnTo>
                  <a:lnTo>
                    <a:pt x="48" y="65"/>
                  </a:lnTo>
                  <a:lnTo>
                    <a:pt x="64" y="18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67" name="Freeform 239"/>
            <p:cNvSpPr>
              <a:spLocks/>
            </p:cNvSpPr>
            <p:nvPr/>
          </p:nvSpPr>
          <p:spPr bwMode="auto">
            <a:xfrm>
              <a:off x="3220061" y="2439983"/>
              <a:ext cx="218975" cy="218975"/>
            </a:xfrm>
            <a:custGeom>
              <a:avLst/>
              <a:gdLst>
                <a:gd name="T0" fmla="*/ 54 w 157"/>
                <a:gd name="T1" fmla="*/ 143 h 157"/>
                <a:gd name="T2" fmla="*/ 143 w 157"/>
                <a:gd name="T3" fmla="*/ 103 h 157"/>
                <a:gd name="T4" fmla="*/ 103 w 157"/>
                <a:gd name="T5" fmla="*/ 14 h 157"/>
                <a:gd name="T6" fmla="*/ 14 w 157"/>
                <a:gd name="T7" fmla="*/ 54 h 157"/>
                <a:gd name="T8" fmla="*/ 54 w 157"/>
                <a:gd name="T9" fmla="*/ 14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7">
                  <a:moveTo>
                    <a:pt x="54" y="143"/>
                  </a:moveTo>
                  <a:cubicBezTo>
                    <a:pt x="90" y="157"/>
                    <a:pt x="130" y="139"/>
                    <a:pt x="143" y="103"/>
                  </a:cubicBezTo>
                  <a:cubicBezTo>
                    <a:pt x="157" y="67"/>
                    <a:pt x="139" y="27"/>
                    <a:pt x="103" y="14"/>
                  </a:cubicBezTo>
                  <a:cubicBezTo>
                    <a:pt x="67" y="0"/>
                    <a:pt x="27" y="18"/>
                    <a:pt x="14" y="54"/>
                  </a:cubicBezTo>
                  <a:cubicBezTo>
                    <a:pt x="0" y="90"/>
                    <a:pt x="19" y="130"/>
                    <a:pt x="54" y="1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68" name="Freeform 240"/>
            <p:cNvSpPr>
              <a:spLocks/>
            </p:cNvSpPr>
            <p:nvPr/>
          </p:nvSpPr>
          <p:spPr bwMode="auto">
            <a:xfrm>
              <a:off x="3259208" y="2479130"/>
              <a:ext cx="140682" cy="140682"/>
            </a:xfrm>
            <a:custGeom>
              <a:avLst/>
              <a:gdLst>
                <a:gd name="T0" fmla="*/ 35 w 101"/>
                <a:gd name="T1" fmla="*/ 92 h 101"/>
                <a:gd name="T2" fmla="*/ 92 w 101"/>
                <a:gd name="T3" fmla="*/ 66 h 101"/>
                <a:gd name="T4" fmla="*/ 66 w 101"/>
                <a:gd name="T5" fmla="*/ 9 h 101"/>
                <a:gd name="T6" fmla="*/ 9 w 101"/>
                <a:gd name="T7" fmla="*/ 35 h 101"/>
                <a:gd name="T8" fmla="*/ 35 w 101"/>
                <a:gd name="T9" fmla="*/ 9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1">
                  <a:moveTo>
                    <a:pt x="35" y="92"/>
                  </a:moveTo>
                  <a:cubicBezTo>
                    <a:pt x="58" y="101"/>
                    <a:pt x="84" y="89"/>
                    <a:pt x="92" y="66"/>
                  </a:cubicBezTo>
                  <a:cubicBezTo>
                    <a:pt x="101" y="43"/>
                    <a:pt x="89" y="17"/>
                    <a:pt x="66" y="9"/>
                  </a:cubicBezTo>
                  <a:cubicBezTo>
                    <a:pt x="43" y="0"/>
                    <a:pt x="18" y="12"/>
                    <a:pt x="9" y="35"/>
                  </a:cubicBezTo>
                  <a:cubicBezTo>
                    <a:pt x="0" y="58"/>
                    <a:pt x="12" y="84"/>
                    <a:pt x="35" y="92"/>
                  </a:cubicBezTo>
                  <a:close/>
                </a:path>
              </a:pathLst>
            </a:custGeom>
            <a:solidFill>
              <a:srgbClr val="A1C9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69" name="Freeform 241"/>
            <p:cNvSpPr>
              <a:spLocks/>
            </p:cNvSpPr>
            <p:nvPr/>
          </p:nvSpPr>
          <p:spPr bwMode="auto">
            <a:xfrm>
              <a:off x="3277558" y="2497480"/>
              <a:ext cx="103983" cy="103983"/>
            </a:xfrm>
            <a:custGeom>
              <a:avLst/>
              <a:gdLst>
                <a:gd name="T0" fmla="*/ 25 w 75"/>
                <a:gd name="T1" fmla="*/ 72 h 75"/>
                <a:gd name="T2" fmla="*/ 26 w 75"/>
                <a:gd name="T3" fmla="*/ 68 h 75"/>
                <a:gd name="T4" fmla="*/ 27 w 75"/>
                <a:gd name="T5" fmla="*/ 65 h 75"/>
                <a:gd name="T6" fmla="*/ 38 w 75"/>
                <a:gd name="T7" fmla="*/ 67 h 75"/>
                <a:gd name="T8" fmla="*/ 38 w 75"/>
                <a:gd name="T9" fmla="*/ 67 h 75"/>
                <a:gd name="T10" fmla="*/ 65 w 75"/>
                <a:gd name="T11" fmla="*/ 48 h 75"/>
                <a:gd name="T12" fmla="*/ 65 w 75"/>
                <a:gd name="T13" fmla="*/ 48 h 75"/>
                <a:gd name="T14" fmla="*/ 67 w 75"/>
                <a:gd name="T15" fmla="*/ 37 h 75"/>
                <a:gd name="T16" fmla="*/ 67 w 75"/>
                <a:gd name="T17" fmla="*/ 37 h 75"/>
                <a:gd name="T18" fmla="*/ 48 w 75"/>
                <a:gd name="T19" fmla="*/ 10 h 75"/>
                <a:gd name="T20" fmla="*/ 48 w 75"/>
                <a:gd name="T21" fmla="*/ 10 h 75"/>
                <a:gd name="T22" fmla="*/ 38 w 75"/>
                <a:gd name="T23" fmla="*/ 8 h 75"/>
                <a:gd name="T24" fmla="*/ 38 w 75"/>
                <a:gd name="T25" fmla="*/ 8 h 75"/>
                <a:gd name="T26" fmla="*/ 10 w 75"/>
                <a:gd name="T27" fmla="*/ 27 h 75"/>
                <a:gd name="T28" fmla="*/ 10 w 75"/>
                <a:gd name="T29" fmla="*/ 27 h 75"/>
                <a:gd name="T30" fmla="*/ 8 w 75"/>
                <a:gd name="T31" fmla="*/ 37 h 75"/>
                <a:gd name="T32" fmla="*/ 8 w 75"/>
                <a:gd name="T33" fmla="*/ 37 h 75"/>
                <a:gd name="T34" fmla="*/ 27 w 75"/>
                <a:gd name="T35" fmla="*/ 65 h 75"/>
                <a:gd name="T36" fmla="*/ 27 w 75"/>
                <a:gd name="T37" fmla="*/ 65 h 75"/>
                <a:gd name="T38" fmla="*/ 26 w 75"/>
                <a:gd name="T39" fmla="*/ 68 h 75"/>
                <a:gd name="T40" fmla="*/ 25 w 75"/>
                <a:gd name="T41" fmla="*/ 72 h 75"/>
                <a:gd name="T42" fmla="*/ 0 w 75"/>
                <a:gd name="T43" fmla="*/ 37 h 75"/>
                <a:gd name="T44" fmla="*/ 0 w 75"/>
                <a:gd name="T45" fmla="*/ 37 h 75"/>
                <a:gd name="T46" fmla="*/ 3 w 75"/>
                <a:gd name="T47" fmla="*/ 24 h 75"/>
                <a:gd name="T48" fmla="*/ 3 w 75"/>
                <a:gd name="T49" fmla="*/ 24 h 75"/>
                <a:gd name="T50" fmla="*/ 38 w 75"/>
                <a:gd name="T51" fmla="*/ 0 h 75"/>
                <a:gd name="T52" fmla="*/ 38 w 75"/>
                <a:gd name="T53" fmla="*/ 0 h 75"/>
                <a:gd name="T54" fmla="*/ 51 w 75"/>
                <a:gd name="T55" fmla="*/ 3 h 75"/>
                <a:gd name="T56" fmla="*/ 51 w 75"/>
                <a:gd name="T57" fmla="*/ 3 h 75"/>
                <a:gd name="T58" fmla="*/ 75 w 75"/>
                <a:gd name="T59" fmla="*/ 37 h 75"/>
                <a:gd name="T60" fmla="*/ 75 w 75"/>
                <a:gd name="T61" fmla="*/ 37 h 75"/>
                <a:gd name="T62" fmla="*/ 72 w 75"/>
                <a:gd name="T63" fmla="*/ 51 h 75"/>
                <a:gd name="T64" fmla="*/ 72 w 75"/>
                <a:gd name="T65" fmla="*/ 51 h 75"/>
                <a:gd name="T66" fmla="*/ 38 w 75"/>
                <a:gd name="T67" fmla="*/ 75 h 75"/>
                <a:gd name="T68" fmla="*/ 38 w 75"/>
                <a:gd name="T69" fmla="*/ 75 h 75"/>
                <a:gd name="T70" fmla="*/ 25 w 75"/>
                <a:gd name="T71" fmla="*/ 7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5" h="75">
                  <a:moveTo>
                    <a:pt x="25" y="72"/>
                  </a:moveTo>
                  <a:cubicBezTo>
                    <a:pt x="26" y="68"/>
                    <a:pt x="26" y="68"/>
                    <a:pt x="26" y="68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31" y="66"/>
                    <a:pt x="34" y="67"/>
                    <a:pt x="38" y="67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9" y="67"/>
                    <a:pt x="60" y="59"/>
                    <a:pt x="65" y="48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6" y="44"/>
                    <a:pt x="67" y="41"/>
                    <a:pt x="67" y="37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7" y="26"/>
                    <a:pt x="60" y="15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4" y="9"/>
                    <a:pt x="41" y="8"/>
                    <a:pt x="38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26" y="8"/>
                    <a:pt x="15" y="16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9" y="31"/>
                    <a:pt x="8" y="34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49"/>
                    <a:pt x="16" y="60"/>
                    <a:pt x="27" y="65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5" y="72"/>
                    <a:pt x="25" y="72"/>
                    <a:pt x="25" y="72"/>
                  </a:cubicBezTo>
                  <a:cubicBezTo>
                    <a:pt x="10" y="67"/>
                    <a:pt x="0" y="52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3"/>
                    <a:pt x="1" y="29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8" y="10"/>
                    <a:pt x="23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2" y="0"/>
                    <a:pt x="46" y="1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66" y="8"/>
                    <a:pt x="75" y="22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42"/>
                    <a:pt x="74" y="46"/>
                    <a:pt x="72" y="51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67" y="65"/>
                    <a:pt x="53" y="75"/>
                    <a:pt x="38" y="75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33" y="75"/>
                    <a:pt x="29" y="74"/>
                    <a:pt x="25" y="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70" name="Freeform 242"/>
            <p:cNvSpPr>
              <a:spLocks/>
            </p:cNvSpPr>
            <p:nvPr/>
          </p:nvSpPr>
          <p:spPr bwMode="auto">
            <a:xfrm>
              <a:off x="3211499" y="2493810"/>
              <a:ext cx="52603" cy="46486"/>
            </a:xfrm>
            <a:custGeom>
              <a:avLst/>
              <a:gdLst>
                <a:gd name="T0" fmla="*/ 0 w 43"/>
                <a:gd name="T1" fmla="*/ 17 h 38"/>
                <a:gd name="T2" fmla="*/ 20 w 43"/>
                <a:gd name="T3" fmla="*/ 38 h 38"/>
                <a:gd name="T4" fmla="*/ 43 w 43"/>
                <a:gd name="T5" fmla="*/ 25 h 38"/>
                <a:gd name="T6" fmla="*/ 34 w 43"/>
                <a:gd name="T7" fmla="*/ 0 h 38"/>
                <a:gd name="T8" fmla="*/ 6 w 43"/>
                <a:gd name="T9" fmla="*/ 3 h 38"/>
                <a:gd name="T10" fmla="*/ 0 w 43"/>
                <a:gd name="T11" fmla="*/ 1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8">
                  <a:moveTo>
                    <a:pt x="0" y="17"/>
                  </a:moveTo>
                  <a:lnTo>
                    <a:pt x="20" y="38"/>
                  </a:lnTo>
                  <a:lnTo>
                    <a:pt x="43" y="25"/>
                  </a:lnTo>
                  <a:lnTo>
                    <a:pt x="34" y="0"/>
                  </a:lnTo>
                  <a:lnTo>
                    <a:pt x="6" y="3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71" name="Freeform 243"/>
            <p:cNvSpPr>
              <a:spLocks/>
            </p:cNvSpPr>
            <p:nvPr/>
          </p:nvSpPr>
          <p:spPr bwMode="auto">
            <a:xfrm>
              <a:off x="3396220" y="2557422"/>
              <a:ext cx="51380" cy="47710"/>
            </a:xfrm>
            <a:custGeom>
              <a:avLst/>
              <a:gdLst>
                <a:gd name="T0" fmla="*/ 42 w 42"/>
                <a:gd name="T1" fmla="*/ 21 h 39"/>
                <a:gd name="T2" fmla="*/ 21 w 42"/>
                <a:gd name="T3" fmla="*/ 0 h 39"/>
                <a:gd name="T4" fmla="*/ 0 w 42"/>
                <a:gd name="T5" fmla="*/ 13 h 39"/>
                <a:gd name="T6" fmla="*/ 8 w 42"/>
                <a:gd name="T7" fmla="*/ 39 h 39"/>
                <a:gd name="T8" fmla="*/ 37 w 42"/>
                <a:gd name="T9" fmla="*/ 36 h 39"/>
                <a:gd name="T10" fmla="*/ 42 w 42"/>
                <a:gd name="T11" fmla="*/ 2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39">
                  <a:moveTo>
                    <a:pt x="42" y="21"/>
                  </a:moveTo>
                  <a:lnTo>
                    <a:pt x="21" y="0"/>
                  </a:lnTo>
                  <a:lnTo>
                    <a:pt x="0" y="13"/>
                  </a:lnTo>
                  <a:lnTo>
                    <a:pt x="8" y="39"/>
                  </a:lnTo>
                  <a:lnTo>
                    <a:pt x="37" y="36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72" name="Freeform 244"/>
            <p:cNvSpPr>
              <a:spLocks/>
            </p:cNvSpPr>
            <p:nvPr/>
          </p:nvSpPr>
          <p:spPr bwMode="auto">
            <a:xfrm>
              <a:off x="3213945" y="2563539"/>
              <a:ext cx="51380" cy="45263"/>
            </a:xfrm>
            <a:custGeom>
              <a:avLst/>
              <a:gdLst>
                <a:gd name="T0" fmla="*/ 6 w 42"/>
                <a:gd name="T1" fmla="*/ 37 h 37"/>
                <a:gd name="T2" fmla="*/ 36 w 42"/>
                <a:gd name="T3" fmla="*/ 37 h 37"/>
                <a:gd name="T4" fmla="*/ 42 w 42"/>
                <a:gd name="T5" fmla="*/ 12 h 37"/>
                <a:gd name="T6" fmla="*/ 18 w 42"/>
                <a:gd name="T7" fmla="*/ 0 h 37"/>
                <a:gd name="T8" fmla="*/ 0 w 42"/>
                <a:gd name="T9" fmla="*/ 23 h 37"/>
                <a:gd name="T10" fmla="*/ 6 w 42"/>
                <a:gd name="T1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37">
                  <a:moveTo>
                    <a:pt x="6" y="37"/>
                  </a:moveTo>
                  <a:lnTo>
                    <a:pt x="36" y="37"/>
                  </a:lnTo>
                  <a:lnTo>
                    <a:pt x="42" y="12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6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73" name="Freeform 245"/>
            <p:cNvSpPr>
              <a:spLocks/>
            </p:cNvSpPr>
            <p:nvPr/>
          </p:nvSpPr>
          <p:spPr bwMode="auto">
            <a:xfrm>
              <a:off x="3392550" y="2488916"/>
              <a:ext cx="53826" cy="45263"/>
            </a:xfrm>
            <a:custGeom>
              <a:avLst/>
              <a:gdLst>
                <a:gd name="T0" fmla="*/ 37 w 44"/>
                <a:gd name="T1" fmla="*/ 1 h 37"/>
                <a:gd name="T2" fmla="*/ 7 w 44"/>
                <a:gd name="T3" fmla="*/ 0 h 37"/>
                <a:gd name="T4" fmla="*/ 0 w 44"/>
                <a:gd name="T5" fmla="*/ 26 h 37"/>
                <a:gd name="T6" fmla="*/ 24 w 44"/>
                <a:gd name="T7" fmla="*/ 37 h 37"/>
                <a:gd name="T8" fmla="*/ 44 w 44"/>
                <a:gd name="T9" fmla="*/ 15 h 37"/>
                <a:gd name="T10" fmla="*/ 37 w 44"/>
                <a:gd name="T11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37">
                  <a:moveTo>
                    <a:pt x="37" y="1"/>
                  </a:moveTo>
                  <a:lnTo>
                    <a:pt x="7" y="0"/>
                  </a:lnTo>
                  <a:lnTo>
                    <a:pt x="0" y="26"/>
                  </a:lnTo>
                  <a:lnTo>
                    <a:pt x="24" y="37"/>
                  </a:lnTo>
                  <a:lnTo>
                    <a:pt x="44" y="15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74" name="Freeform 246"/>
            <p:cNvSpPr>
              <a:spLocks/>
            </p:cNvSpPr>
            <p:nvPr/>
          </p:nvSpPr>
          <p:spPr bwMode="auto">
            <a:xfrm>
              <a:off x="3273888" y="2614919"/>
              <a:ext cx="47710" cy="52603"/>
            </a:xfrm>
            <a:custGeom>
              <a:avLst/>
              <a:gdLst>
                <a:gd name="T0" fmla="*/ 17 w 39"/>
                <a:gd name="T1" fmla="*/ 43 h 43"/>
                <a:gd name="T2" fmla="*/ 39 w 39"/>
                <a:gd name="T3" fmla="*/ 22 h 43"/>
                <a:gd name="T4" fmla="*/ 25 w 39"/>
                <a:gd name="T5" fmla="*/ 0 h 43"/>
                <a:gd name="T6" fmla="*/ 0 w 39"/>
                <a:gd name="T7" fmla="*/ 9 h 43"/>
                <a:gd name="T8" fmla="*/ 3 w 39"/>
                <a:gd name="T9" fmla="*/ 38 h 43"/>
                <a:gd name="T10" fmla="*/ 17 w 39"/>
                <a:gd name="T1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43">
                  <a:moveTo>
                    <a:pt x="17" y="43"/>
                  </a:moveTo>
                  <a:lnTo>
                    <a:pt x="39" y="22"/>
                  </a:lnTo>
                  <a:lnTo>
                    <a:pt x="25" y="0"/>
                  </a:lnTo>
                  <a:lnTo>
                    <a:pt x="0" y="9"/>
                  </a:lnTo>
                  <a:lnTo>
                    <a:pt x="3" y="38"/>
                  </a:lnTo>
                  <a:lnTo>
                    <a:pt x="17" y="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75" name="Freeform 247"/>
            <p:cNvSpPr>
              <a:spLocks/>
            </p:cNvSpPr>
            <p:nvPr/>
          </p:nvSpPr>
          <p:spPr bwMode="auto">
            <a:xfrm>
              <a:off x="3338724" y="2431421"/>
              <a:ext cx="46486" cy="52603"/>
            </a:xfrm>
            <a:custGeom>
              <a:avLst/>
              <a:gdLst>
                <a:gd name="T0" fmla="*/ 20 w 38"/>
                <a:gd name="T1" fmla="*/ 0 h 43"/>
                <a:gd name="T2" fmla="*/ 0 w 38"/>
                <a:gd name="T3" fmla="*/ 20 h 43"/>
                <a:gd name="T4" fmla="*/ 12 w 38"/>
                <a:gd name="T5" fmla="*/ 43 h 43"/>
                <a:gd name="T6" fmla="*/ 38 w 38"/>
                <a:gd name="T7" fmla="*/ 34 h 43"/>
                <a:gd name="T8" fmla="*/ 35 w 38"/>
                <a:gd name="T9" fmla="*/ 4 h 43"/>
                <a:gd name="T10" fmla="*/ 20 w 38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3">
                  <a:moveTo>
                    <a:pt x="20" y="0"/>
                  </a:moveTo>
                  <a:lnTo>
                    <a:pt x="0" y="20"/>
                  </a:lnTo>
                  <a:lnTo>
                    <a:pt x="12" y="43"/>
                  </a:lnTo>
                  <a:lnTo>
                    <a:pt x="38" y="34"/>
                  </a:lnTo>
                  <a:lnTo>
                    <a:pt x="35" y="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76" name="Freeform 248"/>
            <p:cNvSpPr>
              <a:spLocks/>
            </p:cNvSpPr>
            <p:nvPr/>
          </p:nvSpPr>
          <p:spPr bwMode="auto">
            <a:xfrm>
              <a:off x="3343617" y="2612472"/>
              <a:ext cx="46486" cy="52603"/>
            </a:xfrm>
            <a:custGeom>
              <a:avLst/>
              <a:gdLst>
                <a:gd name="T0" fmla="*/ 37 w 38"/>
                <a:gd name="T1" fmla="*/ 37 h 43"/>
                <a:gd name="T2" fmla="*/ 38 w 38"/>
                <a:gd name="T3" fmla="*/ 7 h 43"/>
                <a:gd name="T4" fmla="*/ 12 w 38"/>
                <a:gd name="T5" fmla="*/ 0 h 43"/>
                <a:gd name="T6" fmla="*/ 0 w 38"/>
                <a:gd name="T7" fmla="*/ 24 h 43"/>
                <a:gd name="T8" fmla="*/ 23 w 38"/>
                <a:gd name="T9" fmla="*/ 43 h 43"/>
                <a:gd name="T10" fmla="*/ 37 w 38"/>
                <a:gd name="T11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3">
                  <a:moveTo>
                    <a:pt x="37" y="37"/>
                  </a:moveTo>
                  <a:lnTo>
                    <a:pt x="38" y="7"/>
                  </a:lnTo>
                  <a:lnTo>
                    <a:pt x="12" y="0"/>
                  </a:lnTo>
                  <a:lnTo>
                    <a:pt x="0" y="24"/>
                  </a:lnTo>
                  <a:lnTo>
                    <a:pt x="23" y="43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77" name="Freeform 249"/>
            <p:cNvSpPr>
              <a:spLocks/>
            </p:cNvSpPr>
            <p:nvPr/>
          </p:nvSpPr>
          <p:spPr bwMode="auto">
            <a:xfrm>
              <a:off x="3270218" y="2433867"/>
              <a:ext cx="44040" cy="51380"/>
            </a:xfrm>
            <a:custGeom>
              <a:avLst/>
              <a:gdLst>
                <a:gd name="T0" fmla="*/ 0 w 36"/>
                <a:gd name="T1" fmla="*/ 6 h 42"/>
                <a:gd name="T2" fmla="*/ 0 w 36"/>
                <a:gd name="T3" fmla="*/ 36 h 42"/>
                <a:gd name="T4" fmla="*/ 25 w 36"/>
                <a:gd name="T5" fmla="*/ 42 h 42"/>
                <a:gd name="T6" fmla="*/ 36 w 36"/>
                <a:gd name="T7" fmla="*/ 18 h 42"/>
                <a:gd name="T8" fmla="*/ 14 w 36"/>
                <a:gd name="T9" fmla="*/ 0 h 42"/>
                <a:gd name="T10" fmla="*/ 0 w 36"/>
                <a:gd name="T11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42">
                  <a:moveTo>
                    <a:pt x="0" y="6"/>
                  </a:moveTo>
                  <a:lnTo>
                    <a:pt x="0" y="36"/>
                  </a:lnTo>
                  <a:lnTo>
                    <a:pt x="25" y="42"/>
                  </a:lnTo>
                  <a:lnTo>
                    <a:pt x="36" y="18"/>
                  </a:lnTo>
                  <a:lnTo>
                    <a:pt x="14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</p:grpSp>
      <p:sp>
        <p:nvSpPr>
          <p:cNvPr id="78" name="Retângulo 77"/>
          <p:cNvSpPr/>
          <p:nvPr/>
        </p:nvSpPr>
        <p:spPr>
          <a:xfrm>
            <a:off x="2330371" y="1103494"/>
            <a:ext cx="6755843" cy="3644315"/>
          </a:xfrm>
          <a:prstGeom prst="rect">
            <a:avLst/>
          </a:prstGeom>
          <a:solidFill>
            <a:srgbClr val="FFFFFF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88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583751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1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" name="Parallelogram 5"/>
          <p:cNvSpPr/>
          <p:nvPr/>
        </p:nvSpPr>
        <p:spPr>
          <a:xfrm rot="16200000" flipH="1">
            <a:off x="4218583" y="1958208"/>
            <a:ext cx="493200" cy="136111"/>
          </a:xfrm>
          <a:prstGeom prst="parallelogram">
            <a:avLst>
              <a:gd name="adj" fmla="val 47451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5"/>
          <p:cNvSpPr/>
          <p:nvPr/>
        </p:nvSpPr>
        <p:spPr>
          <a:xfrm rot="5400000">
            <a:off x="4399158" y="1958207"/>
            <a:ext cx="493200" cy="136111"/>
          </a:xfrm>
          <a:prstGeom prst="parallelogram">
            <a:avLst>
              <a:gd name="adj" fmla="val 47451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 © Beijaflore | </a:t>
            </a:r>
            <a:fld id="{F4FEB08F-923E-484A-9FC5-0AA7BDA29BD6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16" name="AutoShape 10" descr="Resultado de imagem para github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383931" y="141480"/>
            <a:ext cx="8364533" cy="64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0" kern="1200" baseline="0">
                <a:solidFill>
                  <a:srgbClr val="273457"/>
                </a:solidFill>
                <a:latin typeface="Franklin Gothic Medium" panose="020B0603020102020204" pitchFamily="34" charset="0"/>
                <a:ea typeface="+mj-ea"/>
                <a:cs typeface="Browallia New" panose="020B0604020202020204" pitchFamily="34" charset="-34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BR" dirty="0" smtClean="0"/>
              <a:t>Visão Geral da Ferramenta</a:t>
            </a:r>
            <a:br>
              <a:rPr lang="pt-BR" dirty="0" smtClean="0"/>
            </a:br>
            <a:r>
              <a:rPr lang="pt-BR" sz="1600" dirty="0" smtClean="0">
                <a:solidFill>
                  <a:schemeClr val="accent4"/>
                </a:solidFill>
              </a:rPr>
              <a:t>Estrutura dos Módulos (1/3)</a:t>
            </a:r>
            <a:endParaRPr lang="pt-BR" sz="1600" dirty="0">
              <a:solidFill>
                <a:schemeClr val="accent4"/>
              </a:solidFill>
            </a:endParaRPr>
          </a:p>
        </p:txBody>
      </p:sp>
      <p:sp>
        <p:nvSpPr>
          <p:cNvPr id="20" name="Espace réservé du pied de page 2">
            <a:extLst>
              <a:ext uri="{FF2B5EF4-FFF2-40B4-BE49-F238E27FC236}">
                <a16:creationId xmlns:a16="http://schemas.microsoft.com/office/drawing/2014/main" id="{DB72B67D-5D9F-40C6-A9A5-612B063F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931" y="4767264"/>
            <a:ext cx="4254012" cy="273844"/>
          </a:xfrm>
          <a:prstGeom prst="rect">
            <a:avLst/>
          </a:prstGeom>
        </p:spPr>
        <p:txBody>
          <a:bodyPr/>
          <a:lstStyle/>
          <a:p>
            <a:r>
              <a:rPr lang="fr-FR" dirty="0" smtClean="0">
                <a:solidFill>
                  <a:prstClr val="white"/>
                </a:solidFill>
              </a:rPr>
              <a:t>2020 </a:t>
            </a:r>
            <a:r>
              <a:rPr lang="fr-FR" dirty="0">
                <a:solidFill>
                  <a:prstClr val="white"/>
                </a:solidFill>
              </a:rPr>
              <a:t>| Beijaflore Brasil | Confidencial</a:t>
            </a:r>
          </a:p>
        </p:txBody>
      </p:sp>
      <p:sp>
        <p:nvSpPr>
          <p:cNvPr id="88" name="CaixaDeTexto 87"/>
          <p:cNvSpPr txBox="1"/>
          <p:nvPr/>
        </p:nvSpPr>
        <p:spPr>
          <a:xfrm>
            <a:off x="347926" y="1195256"/>
            <a:ext cx="8436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273457"/>
                </a:solidFill>
                <a:latin typeface="+mn-lt"/>
              </a:rPr>
              <a:t>Os módulos do H.O.M.E.R.* estão estruturados em quatro unidades (macros Excel/VBA), direcionadas para públicos específicos, com objetivos e funcionalidades distintas</a:t>
            </a:r>
            <a:endParaRPr lang="pt-BR" sz="1400" dirty="0">
              <a:solidFill>
                <a:srgbClr val="273457"/>
              </a:solidFill>
              <a:latin typeface="+mn-lt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-8952" y="4580502"/>
            <a:ext cx="696652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smtClean="0">
                <a:solidFill>
                  <a:srgbClr val="273457"/>
                </a:solidFill>
                <a:latin typeface="+mj-lt"/>
              </a:rPr>
              <a:t>* acrônimo para </a:t>
            </a:r>
            <a:r>
              <a:rPr lang="pt-BR" sz="800" i="1" dirty="0" err="1" smtClean="0">
                <a:solidFill>
                  <a:srgbClr val="273457"/>
                </a:solidFill>
                <a:latin typeface="+mj-lt"/>
              </a:rPr>
              <a:t>Heuristically</a:t>
            </a:r>
            <a:r>
              <a:rPr lang="pt-BR" sz="800" i="1" dirty="0" smtClean="0">
                <a:solidFill>
                  <a:srgbClr val="273457"/>
                </a:solidFill>
                <a:latin typeface="+mj-lt"/>
              </a:rPr>
              <a:t> </a:t>
            </a:r>
            <a:r>
              <a:rPr lang="pt-BR" sz="800" i="1" dirty="0" err="1">
                <a:solidFill>
                  <a:srgbClr val="273457"/>
                </a:solidFill>
                <a:latin typeface="+mj-lt"/>
              </a:rPr>
              <a:t>Operative</a:t>
            </a:r>
            <a:r>
              <a:rPr lang="pt-BR" sz="800" i="1" dirty="0">
                <a:solidFill>
                  <a:srgbClr val="273457"/>
                </a:solidFill>
                <a:latin typeface="+mj-lt"/>
              </a:rPr>
              <a:t> Matrix </a:t>
            </a:r>
            <a:r>
              <a:rPr lang="pt-BR" sz="800" i="1" dirty="0" err="1">
                <a:solidFill>
                  <a:srgbClr val="273457"/>
                </a:solidFill>
                <a:latin typeface="+mj-lt"/>
              </a:rPr>
              <a:t>Emulation</a:t>
            </a:r>
            <a:r>
              <a:rPr lang="pt-BR" sz="800" i="1" dirty="0">
                <a:solidFill>
                  <a:srgbClr val="273457"/>
                </a:solidFill>
                <a:latin typeface="+mj-lt"/>
              </a:rPr>
              <a:t> </a:t>
            </a:r>
            <a:r>
              <a:rPr lang="pt-BR" sz="800" i="1" dirty="0" err="1">
                <a:solidFill>
                  <a:srgbClr val="273457"/>
                </a:solidFill>
                <a:latin typeface="+mj-lt"/>
              </a:rPr>
              <a:t>Rostrum</a:t>
            </a:r>
            <a:endParaRPr lang="pt-BR" sz="800" i="1" dirty="0">
              <a:solidFill>
                <a:srgbClr val="273457"/>
              </a:solidFill>
              <a:latin typeface="+mj-lt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716496" y="1851670"/>
            <a:ext cx="4320000" cy="26626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07504" y="1851670"/>
            <a:ext cx="4286941" cy="26626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ight Arrow 23"/>
          <p:cNvSpPr/>
          <p:nvPr/>
        </p:nvSpPr>
        <p:spPr>
          <a:xfrm>
            <a:off x="4760114" y="1801777"/>
            <a:ext cx="1500412" cy="427885"/>
          </a:xfrm>
          <a:prstGeom prst="homePlat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  <a:effectLst>
            <a:outerShdw blurRad="25400" algn="ctr" rotWithShape="0">
              <a:schemeClr val="bg1">
                <a:lumMod val="75000"/>
                <a:alpha val="5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dirty="0"/>
          </a:p>
        </p:txBody>
      </p:sp>
      <p:sp>
        <p:nvSpPr>
          <p:cNvPr id="11" name="Right Arrow 3"/>
          <p:cNvSpPr/>
          <p:nvPr/>
        </p:nvSpPr>
        <p:spPr>
          <a:xfrm>
            <a:off x="4577704" y="1779662"/>
            <a:ext cx="1682822" cy="427885"/>
          </a:xfrm>
          <a:prstGeom prst="homePlat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dirty="0"/>
          </a:p>
        </p:txBody>
      </p:sp>
      <p:sp>
        <p:nvSpPr>
          <p:cNvPr id="21" name="Right Arrow 23"/>
          <p:cNvSpPr/>
          <p:nvPr/>
        </p:nvSpPr>
        <p:spPr>
          <a:xfrm flipH="1">
            <a:off x="2850417" y="1801777"/>
            <a:ext cx="1500412" cy="427885"/>
          </a:xfrm>
          <a:prstGeom prst="homePlat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  <a:effectLst>
            <a:outerShdw blurRad="25400" algn="ctr" rotWithShape="0">
              <a:schemeClr val="bg1">
                <a:lumMod val="75000"/>
                <a:alpha val="5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dirty="0"/>
          </a:p>
        </p:txBody>
      </p:sp>
      <p:sp>
        <p:nvSpPr>
          <p:cNvPr id="22" name="Right Arrow 3"/>
          <p:cNvSpPr/>
          <p:nvPr/>
        </p:nvSpPr>
        <p:spPr>
          <a:xfrm flipH="1">
            <a:off x="2850417" y="1779662"/>
            <a:ext cx="1682822" cy="427885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2891027" y="1820319"/>
            <a:ext cx="1680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  <a:latin typeface="+mj-lt"/>
              </a:rPr>
              <a:t>Cliente </a:t>
            </a:r>
            <a:r>
              <a:rPr lang="pt-BR" sz="1600" dirty="0" err="1" smtClean="0">
                <a:solidFill>
                  <a:schemeClr val="bg1"/>
                </a:solidFill>
                <a:latin typeface="+mj-lt"/>
              </a:rPr>
              <a:t>Beijaflore</a:t>
            </a:r>
            <a:endParaRPr lang="pt-BR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572000" y="1820319"/>
            <a:ext cx="1169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  <a:latin typeface="+mj-lt"/>
              </a:rPr>
              <a:t>Fornecedor</a:t>
            </a:r>
            <a:endParaRPr lang="pt-BR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1741540" y="1820319"/>
            <a:ext cx="1103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latin typeface="+mj-lt"/>
              </a:rPr>
              <a:t>2 Módulos</a:t>
            </a:r>
            <a:endParaRPr lang="pt-BR" sz="1600" dirty="0">
              <a:latin typeface="+mj-lt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6260526" y="1820319"/>
            <a:ext cx="1103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2</a:t>
            </a:r>
            <a:r>
              <a:rPr lang="pt-BR" sz="1600" dirty="0" smtClean="0">
                <a:latin typeface="+mj-lt"/>
              </a:rPr>
              <a:t> Módulos</a:t>
            </a:r>
            <a:endParaRPr lang="pt-BR" sz="1600" dirty="0">
              <a:latin typeface="+mj-lt"/>
            </a:endParaRPr>
          </a:p>
        </p:txBody>
      </p:sp>
      <p:grpSp>
        <p:nvGrpSpPr>
          <p:cNvPr id="89" name="Agrupar 88"/>
          <p:cNvGrpSpPr>
            <a:grpSpLocks noChangeAspect="1"/>
          </p:cNvGrpSpPr>
          <p:nvPr/>
        </p:nvGrpSpPr>
        <p:grpSpPr>
          <a:xfrm>
            <a:off x="2432413" y="2330725"/>
            <a:ext cx="1808383" cy="2159849"/>
            <a:chOff x="2915816" y="2474742"/>
            <a:chExt cx="1189440" cy="1420612"/>
          </a:xfrm>
        </p:grpSpPr>
        <p:sp>
          <p:nvSpPr>
            <p:cNvPr id="152" name="Oval 37"/>
            <p:cNvSpPr>
              <a:spLocks noChangeAspect="1"/>
            </p:cNvSpPr>
            <p:nvPr/>
          </p:nvSpPr>
          <p:spPr>
            <a:xfrm>
              <a:off x="3056692" y="2474742"/>
              <a:ext cx="907688" cy="9076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cxnSp>
          <p:nvCxnSpPr>
            <p:cNvPr id="153" name="Connecteur droit 17"/>
            <p:cNvCxnSpPr/>
            <p:nvPr/>
          </p:nvCxnSpPr>
          <p:spPr>
            <a:xfrm>
              <a:off x="2915816" y="3507854"/>
              <a:ext cx="1189440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CaixaDeTexto 153"/>
            <p:cNvSpPr txBox="1"/>
            <p:nvPr/>
          </p:nvSpPr>
          <p:spPr>
            <a:xfrm>
              <a:off x="2923720" y="3510726"/>
              <a:ext cx="1181536" cy="384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accent5"/>
                  </a:solidFill>
                  <a:latin typeface="+mn-lt"/>
                </a:rPr>
                <a:t>Avaliação de Risco &amp; Maturidade</a:t>
              </a:r>
              <a:endParaRPr lang="pt-BR" sz="1600" b="1" dirty="0">
                <a:solidFill>
                  <a:schemeClr val="accent5"/>
                </a:solidFill>
                <a:latin typeface="+mn-lt"/>
              </a:endParaRPr>
            </a:p>
          </p:txBody>
        </p:sp>
        <p:grpSp>
          <p:nvGrpSpPr>
            <p:cNvPr id="155" name="Agrupar 154"/>
            <p:cNvGrpSpPr>
              <a:grpSpLocks noChangeAspect="1"/>
            </p:cNvGrpSpPr>
            <p:nvPr/>
          </p:nvGrpSpPr>
          <p:grpSpPr>
            <a:xfrm>
              <a:off x="3189848" y="2612120"/>
              <a:ext cx="631918" cy="631918"/>
              <a:chOff x="2240940" y="1189882"/>
              <a:chExt cx="4617873" cy="4617873"/>
            </a:xfrm>
          </p:grpSpPr>
          <p:sp>
            <p:nvSpPr>
              <p:cNvPr id="156" name="Pie 38"/>
              <p:cNvSpPr/>
              <p:nvPr/>
            </p:nvSpPr>
            <p:spPr>
              <a:xfrm>
                <a:off x="2561623" y="1519138"/>
                <a:ext cx="3960440" cy="3960440"/>
              </a:xfrm>
              <a:prstGeom prst="pie">
                <a:avLst>
                  <a:gd name="adj1" fmla="val 9630247"/>
                  <a:gd name="adj2" fmla="val 11520264"/>
                </a:avLst>
              </a:prstGeom>
              <a:solidFill>
                <a:schemeClr val="accent2">
                  <a:alpha val="78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Pie 8"/>
              <p:cNvSpPr/>
              <p:nvPr/>
            </p:nvSpPr>
            <p:spPr>
              <a:xfrm>
                <a:off x="2547162" y="1473052"/>
                <a:ext cx="4051530" cy="4051530"/>
              </a:xfrm>
              <a:prstGeom prst="pie">
                <a:avLst>
                  <a:gd name="adj1" fmla="val 12147609"/>
                  <a:gd name="adj2" fmla="val 14284542"/>
                </a:avLst>
              </a:prstGeom>
              <a:solidFill>
                <a:srgbClr val="273457">
                  <a:alpha val="77647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Pie 9"/>
              <p:cNvSpPr/>
              <p:nvPr/>
            </p:nvSpPr>
            <p:spPr>
              <a:xfrm>
                <a:off x="2555776" y="1473052"/>
                <a:ext cx="4051530" cy="4051530"/>
              </a:xfrm>
              <a:prstGeom prst="pie">
                <a:avLst>
                  <a:gd name="adj1" fmla="val 6199411"/>
                  <a:gd name="adj2" fmla="val 10253042"/>
                </a:avLst>
              </a:prstGeom>
              <a:solidFill>
                <a:schemeClr val="accent5">
                  <a:alpha val="78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Pie 10"/>
              <p:cNvSpPr/>
              <p:nvPr/>
            </p:nvSpPr>
            <p:spPr>
              <a:xfrm>
                <a:off x="2240940" y="1189882"/>
                <a:ext cx="4617873" cy="4617873"/>
              </a:xfrm>
              <a:prstGeom prst="pie">
                <a:avLst>
                  <a:gd name="adj1" fmla="val 20379763"/>
                  <a:gd name="adj2" fmla="val 2003783"/>
                </a:avLst>
              </a:prstGeom>
              <a:solidFill>
                <a:schemeClr val="accent3">
                  <a:alpha val="78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Pie 11"/>
              <p:cNvSpPr/>
              <p:nvPr/>
            </p:nvSpPr>
            <p:spPr>
              <a:xfrm>
                <a:off x="2547162" y="1473052"/>
                <a:ext cx="4051530" cy="4051530"/>
              </a:xfrm>
              <a:prstGeom prst="pie">
                <a:avLst>
                  <a:gd name="adj1" fmla="val 18316965"/>
                  <a:gd name="adj2" fmla="val 21079154"/>
                </a:avLst>
              </a:prstGeom>
              <a:solidFill>
                <a:schemeClr val="accent4">
                  <a:alpha val="78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1" name="Agrupar 160"/>
              <p:cNvGrpSpPr/>
              <p:nvPr/>
            </p:nvGrpSpPr>
            <p:grpSpPr>
              <a:xfrm>
                <a:off x="2760190" y="1686081"/>
                <a:ext cx="3625475" cy="3625475"/>
                <a:chOff x="2760190" y="1686081"/>
                <a:chExt cx="3625475" cy="3625475"/>
              </a:xfrm>
            </p:grpSpPr>
            <p:sp>
              <p:nvSpPr>
                <p:cNvPr id="162" name="Oval 6"/>
                <p:cNvSpPr/>
                <p:nvPr/>
              </p:nvSpPr>
              <p:spPr>
                <a:xfrm>
                  <a:off x="3026375" y="1952267"/>
                  <a:ext cx="3093104" cy="3093104"/>
                </a:xfrm>
                <a:prstGeom prst="ellipse">
                  <a:avLst/>
                </a:prstGeom>
                <a:solidFill>
                  <a:srgbClr val="A5A5A5">
                    <a:alpha val="49804"/>
                  </a:srgb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/>
                </a:p>
              </p:txBody>
            </p:sp>
            <p:sp>
              <p:nvSpPr>
                <p:cNvPr id="163" name="Pie 42"/>
                <p:cNvSpPr/>
                <p:nvPr/>
              </p:nvSpPr>
              <p:spPr>
                <a:xfrm>
                  <a:off x="2788574" y="1714465"/>
                  <a:ext cx="3568706" cy="3568706"/>
                </a:xfrm>
                <a:prstGeom prst="pie">
                  <a:avLst>
                    <a:gd name="adj1" fmla="val 1652294"/>
                    <a:gd name="adj2" fmla="val 4142044"/>
                  </a:avLst>
                </a:prstGeom>
                <a:solidFill>
                  <a:srgbClr val="E8E8E8">
                    <a:alpha val="77647"/>
                  </a:srgb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64" name="Group 66"/>
                <p:cNvGrpSpPr/>
                <p:nvPr/>
              </p:nvGrpSpPr>
              <p:grpSpPr>
                <a:xfrm>
                  <a:off x="2760190" y="1686081"/>
                  <a:ext cx="3625475" cy="3625475"/>
                  <a:chOff x="3185119" y="1363965"/>
                  <a:chExt cx="2556284" cy="2556284"/>
                </a:xfrm>
              </p:grpSpPr>
              <p:grpSp>
                <p:nvGrpSpPr>
                  <p:cNvPr id="166" name="Group 65"/>
                  <p:cNvGrpSpPr/>
                  <p:nvPr/>
                </p:nvGrpSpPr>
                <p:grpSpPr>
                  <a:xfrm>
                    <a:off x="3378898" y="1551650"/>
                    <a:ext cx="2180915" cy="2180915"/>
                    <a:chOff x="3378898" y="1551650"/>
                    <a:chExt cx="2180915" cy="2180915"/>
                  </a:xfrm>
                </p:grpSpPr>
                <p:cxnSp>
                  <p:nvCxnSpPr>
                    <p:cNvPr id="173" name="Straight Connector 52"/>
                    <p:cNvCxnSpPr>
                      <a:stCxn id="162" idx="0"/>
                      <a:endCxn id="162" idx="4"/>
                    </p:cNvCxnSpPr>
                    <p:nvPr/>
                  </p:nvCxnSpPr>
                  <p:spPr>
                    <a:xfrm>
                      <a:off x="4469356" y="1551650"/>
                      <a:ext cx="0" cy="2180915"/>
                    </a:xfrm>
                    <a:prstGeom prst="line">
                      <a:avLst/>
                    </a:prstGeom>
                    <a:ln w="6350">
                      <a:solidFill>
                        <a:schemeClr val="bg1">
                          <a:lumMod val="50000"/>
                          <a:alpha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4" name="Straight Connector 53"/>
                    <p:cNvCxnSpPr>
                      <a:stCxn id="162" idx="6"/>
                      <a:endCxn id="162" idx="2"/>
                    </p:cNvCxnSpPr>
                    <p:nvPr/>
                  </p:nvCxnSpPr>
                  <p:spPr>
                    <a:xfrm flipH="1">
                      <a:off x="3378898" y="2642107"/>
                      <a:ext cx="2180915" cy="0"/>
                    </a:xfrm>
                    <a:prstGeom prst="line">
                      <a:avLst/>
                    </a:prstGeom>
                    <a:ln w="6350">
                      <a:solidFill>
                        <a:schemeClr val="bg1">
                          <a:lumMod val="50000"/>
                          <a:alpha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7" name="Group 61"/>
                  <p:cNvGrpSpPr/>
                  <p:nvPr/>
                </p:nvGrpSpPr>
                <p:grpSpPr>
                  <a:xfrm rot="1800000">
                    <a:off x="3185119" y="1363965"/>
                    <a:ext cx="2556284" cy="2556284"/>
                    <a:chOff x="3302242" y="1480164"/>
                    <a:chExt cx="2556284" cy="2556284"/>
                  </a:xfrm>
                </p:grpSpPr>
                <p:cxnSp>
                  <p:nvCxnSpPr>
                    <p:cNvPr id="171" name="Straight Connector 59"/>
                    <p:cNvCxnSpPr/>
                    <p:nvPr/>
                  </p:nvCxnSpPr>
                  <p:spPr>
                    <a:xfrm>
                      <a:off x="4580384" y="1480164"/>
                      <a:ext cx="0" cy="2556284"/>
                    </a:xfrm>
                    <a:prstGeom prst="line">
                      <a:avLst/>
                    </a:prstGeom>
                    <a:ln w="6350">
                      <a:solidFill>
                        <a:schemeClr val="bg1">
                          <a:lumMod val="50000"/>
                          <a:alpha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2" name="Straight Connector 60"/>
                    <p:cNvCxnSpPr/>
                    <p:nvPr/>
                  </p:nvCxnSpPr>
                  <p:spPr>
                    <a:xfrm flipH="1">
                      <a:off x="3302242" y="2758306"/>
                      <a:ext cx="2556284" cy="0"/>
                    </a:xfrm>
                    <a:prstGeom prst="line">
                      <a:avLst/>
                    </a:prstGeom>
                    <a:ln w="6350">
                      <a:solidFill>
                        <a:schemeClr val="bg1">
                          <a:lumMod val="50000"/>
                          <a:alpha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8" name="Group 62"/>
                  <p:cNvGrpSpPr/>
                  <p:nvPr/>
                </p:nvGrpSpPr>
                <p:grpSpPr>
                  <a:xfrm rot="3600000">
                    <a:off x="3185119" y="1363965"/>
                    <a:ext cx="2556284" cy="2556284"/>
                    <a:chOff x="3302242" y="1480164"/>
                    <a:chExt cx="2556284" cy="2556284"/>
                  </a:xfrm>
                </p:grpSpPr>
                <p:cxnSp>
                  <p:nvCxnSpPr>
                    <p:cNvPr id="169" name="Straight Connector 63"/>
                    <p:cNvCxnSpPr/>
                    <p:nvPr/>
                  </p:nvCxnSpPr>
                  <p:spPr>
                    <a:xfrm>
                      <a:off x="4580384" y="1480164"/>
                      <a:ext cx="0" cy="2556284"/>
                    </a:xfrm>
                    <a:prstGeom prst="line">
                      <a:avLst/>
                    </a:prstGeom>
                    <a:ln w="6350">
                      <a:solidFill>
                        <a:schemeClr val="bg1">
                          <a:lumMod val="50000"/>
                          <a:alpha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0" name="Straight Connector 64"/>
                    <p:cNvCxnSpPr/>
                    <p:nvPr/>
                  </p:nvCxnSpPr>
                  <p:spPr>
                    <a:xfrm flipH="1">
                      <a:off x="3302242" y="2758306"/>
                      <a:ext cx="2556284" cy="0"/>
                    </a:xfrm>
                    <a:prstGeom prst="line">
                      <a:avLst/>
                    </a:prstGeom>
                    <a:ln w="6350">
                      <a:solidFill>
                        <a:schemeClr val="bg1">
                          <a:lumMod val="50000"/>
                          <a:alpha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65" name="Oval 7"/>
                <p:cNvSpPr/>
                <p:nvPr/>
              </p:nvSpPr>
              <p:spPr>
                <a:xfrm>
                  <a:off x="3747431" y="2673323"/>
                  <a:ext cx="1650992" cy="1650992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/>
                </a:p>
              </p:txBody>
            </p:sp>
          </p:grpSp>
        </p:grpSp>
      </p:grpSp>
      <p:grpSp>
        <p:nvGrpSpPr>
          <p:cNvPr id="90" name="Agrupar 89"/>
          <p:cNvGrpSpPr>
            <a:grpSpLocks noChangeAspect="1"/>
          </p:cNvGrpSpPr>
          <p:nvPr/>
        </p:nvGrpSpPr>
        <p:grpSpPr>
          <a:xfrm>
            <a:off x="4889318" y="2330725"/>
            <a:ext cx="1808383" cy="2159849"/>
            <a:chOff x="6308176" y="2474742"/>
            <a:chExt cx="1189440" cy="1420612"/>
          </a:xfrm>
        </p:grpSpPr>
        <p:sp>
          <p:nvSpPr>
            <p:cNvPr id="137" name="Oval 39"/>
            <p:cNvSpPr>
              <a:spLocks noChangeAspect="1"/>
            </p:cNvSpPr>
            <p:nvPr/>
          </p:nvSpPr>
          <p:spPr>
            <a:xfrm>
              <a:off x="6449052" y="2474742"/>
              <a:ext cx="907688" cy="9076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cxnSp>
          <p:nvCxnSpPr>
            <p:cNvPr id="138" name="Connecteur droit 17"/>
            <p:cNvCxnSpPr/>
            <p:nvPr/>
          </p:nvCxnSpPr>
          <p:spPr>
            <a:xfrm>
              <a:off x="6308176" y="3507854"/>
              <a:ext cx="1189440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CaixaDeTexto 138"/>
            <p:cNvSpPr txBox="1"/>
            <p:nvPr/>
          </p:nvSpPr>
          <p:spPr>
            <a:xfrm>
              <a:off x="6308176" y="3510726"/>
              <a:ext cx="1189440" cy="384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accent2"/>
                  </a:solidFill>
                  <a:latin typeface="+mn-lt"/>
                </a:rPr>
                <a:t>Questionário de Fornecedores</a:t>
              </a:r>
              <a:endParaRPr lang="pt-BR" sz="1600" b="1" dirty="0">
                <a:solidFill>
                  <a:schemeClr val="accent2"/>
                </a:solidFill>
                <a:latin typeface="+mn-lt"/>
              </a:endParaRPr>
            </a:p>
          </p:txBody>
        </p:sp>
        <p:grpSp>
          <p:nvGrpSpPr>
            <p:cNvPr id="140" name="Agrupar 139"/>
            <p:cNvGrpSpPr>
              <a:grpSpLocks noChangeAspect="1"/>
            </p:cNvGrpSpPr>
            <p:nvPr/>
          </p:nvGrpSpPr>
          <p:grpSpPr>
            <a:xfrm>
              <a:off x="6818174" y="2513258"/>
              <a:ext cx="169444" cy="170647"/>
              <a:chOff x="9376099" y="3921119"/>
              <a:chExt cx="671513" cy="67627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8" name="Freeform 338"/>
              <p:cNvSpPr>
                <a:spLocks/>
              </p:cNvSpPr>
              <p:nvPr/>
            </p:nvSpPr>
            <p:spPr bwMode="auto">
              <a:xfrm>
                <a:off x="9376099" y="3921119"/>
                <a:ext cx="671513" cy="676275"/>
              </a:xfrm>
              <a:custGeom>
                <a:avLst/>
                <a:gdLst>
                  <a:gd name="T0" fmla="*/ 191 w 191"/>
                  <a:gd name="T1" fmla="*/ 178 h 192"/>
                  <a:gd name="T2" fmla="*/ 177 w 191"/>
                  <a:gd name="T3" fmla="*/ 192 h 192"/>
                  <a:gd name="T4" fmla="*/ 14 w 191"/>
                  <a:gd name="T5" fmla="*/ 192 h 192"/>
                  <a:gd name="T6" fmla="*/ 0 w 191"/>
                  <a:gd name="T7" fmla="*/ 178 h 192"/>
                  <a:gd name="T8" fmla="*/ 0 w 191"/>
                  <a:gd name="T9" fmla="*/ 14 h 192"/>
                  <a:gd name="T10" fmla="*/ 14 w 191"/>
                  <a:gd name="T11" fmla="*/ 0 h 192"/>
                  <a:gd name="T12" fmla="*/ 177 w 191"/>
                  <a:gd name="T13" fmla="*/ 0 h 192"/>
                  <a:gd name="T14" fmla="*/ 191 w 191"/>
                  <a:gd name="T15" fmla="*/ 14 h 192"/>
                  <a:gd name="T16" fmla="*/ 191 w 191"/>
                  <a:gd name="T17" fmla="*/ 178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1" h="192">
                    <a:moveTo>
                      <a:pt x="191" y="178"/>
                    </a:moveTo>
                    <a:cubicBezTo>
                      <a:pt x="191" y="186"/>
                      <a:pt x="185" y="192"/>
                      <a:pt x="177" y="192"/>
                    </a:cubicBezTo>
                    <a:cubicBezTo>
                      <a:pt x="14" y="192"/>
                      <a:pt x="14" y="192"/>
                      <a:pt x="14" y="192"/>
                    </a:cubicBezTo>
                    <a:cubicBezTo>
                      <a:pt x="7" y="192"/>
                      <a:pt x="0" y="186"/>
                      <a:pt x="0" y="17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77" y="0"/>
                      <a:pt x="177" y="0"/>
                      <a:pt x="177" y="0"/>
                    </a:cubicBezTo>
                    <a:cubicBezTo>
                      <a:pt x="185" y="0"/>
                      <a:pt x="191" y="6"/>
                      <a:pt x="191" y="14"/>
                    </a:cubicBezTo>
                    <a:lnTo>
                      <a:pt x="191" y="178"/>
                    </a:lnTo>
                    <a:close/>
                  </a:path>
                </a:pathLst>
              </a:custGeom>
              <a:solidFill>
                <a:srgbClr val="A0B9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3600"/>
              </a:p>
            </p:txBody>
          </p:sp>
          <p:sp>
            <p:nvSpPr>
              <p:cNvPr id="149" name="Freeform 335"/>
              <p:cNvSpPr>
                <a:spLocks/>
              </p:cNvSpPr>
              <p:nvPr/>
            </p:nvSpPr>
            <p:spPr bwMode="auto">
              <a:xfrm>
                <a:off x="9377687" y="4203698"/>
                <a:ext cx="403225" cy="393700"/>
              </a:xfrm>
              <a:custGeom>
                <a:avLst/>
                <a:gdLst>
                  <a:gd name="T0" fmla="*/ 115 w 115"/>
                  <a:gd name="T1" fmla="*/ 0 h 112"/>
                  <a:gd name="T2" fmla="*/ 94 w 115"/>
                  <a:gd name="T3" fmla="*/ 33 h 112"/>
                  <a:gd name="T4" fmla="*/ 64 w 115"/>
                  <a:gd name="T5" fmla="*/ 41 h 112"/>
                  <a:gd name="T6" fmla="*/ 37 w 115"/>
                  <a:gd name="T7" fmla="*/ 25 h 112"/>
                  <a:gd name="T8" fmla="*/ 0 w 115"/>
                  <a:gd name="T9" fmla="*/ 61 h 112"/>
                  <a:gd name="T10" fmla="*/ 0 w 115"/>
                  <a:gd name="T11" fmla="*/ 98 h 112"/>
                  <a:gd name="T12" fmla="*/ 14 w 115"/>
                  <a:gd name="T13" fmla="*/ 112 h 112"/>
                  <a:gd name="T14" fmla="*/ 46 w 115"/>
                  <a:gd name="T15" fmla="*/ 112 h 112"/>
                  <a:gd name="T16" fmla="*/ 114 w 115"/>
                  <a:gd name="T17" fmla="*/ 31 h 112"/>
                  <a:gd name="T18" fmla="*/ 115 w 115"/>
                  <a:gd name="T19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112">
                    <a:moveTo>
                      <a:pt x="115" y="0"/>
                    </a:moveTo>
                    <a:cubicBezTo>
                      <a:pt x="94" y="33"/>
                      <a:pt x="94" y="33"/>
                      <a:pt x="94" y="33"/>
                    </a:cubicBezTo>
                    <a:cubicBezTo>
                      <a:pt x="64" y="41"/>
                      <a:pt x="64" y="41"/>
                      <a:pt x="64" y="41"/>
                    </a:cubicBezTo>
                    <a:cubicBezTo>
                      <a:pt x="64" y="41"/>
                      <a:pt x="45" y="30"/>
                      <a:pt x="37" y="25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6"/>
                      <a:pt x="6" y="112"/>
                      <a:pt x="14" y="112"/>
                    </a:cubicBezTo>
                    <a:cubicBezTo>
                      <a:pt x="46" y="112"/>
                      <a:pt x="46" y="112"/>
                      <a:pt x="46" y="112"/>
                    </a:cubicBezTo>
                    <a:cubicBezTo>
                      <a:pt x="114" y="31"/>
                      <a:pt x="114" y="31"/>
                      <a:pt x="114" y="31"/>
                    </a:cubicBez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8CA255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3600"/>
              </a:p>
            </p:txBody>
          </p:sp>
          <p:sp>
            <p:nvSpPr>
              <p:cNvPr id="150" name="Freeform 336"/>
              <p:cNvSpPr>
                <a:spLocks/>
              </p:cNvSpPr>
              <p:nvPr/>
            </p:nvSpPr>
            <p:spPr bwMode="auto">
              <a:xfrm>
                <a:off x="9601525" y="4073523"/>
                <a:ext cx="292100" cy="258763"/>
              </a:xfrm>
              <a:custGeom>
                <a:avLst/>
                <a:gdLst>
                  <a:gd name="T0" fmla="*/ 28 w 83"/>
                  <a:gd name="T1" fmla="*/ 74 h 74"/>
                  <a:gd name="T2" fmla="*/ 83 w 83"/>
                  <a:gd name="T3" fmla="*/ 10 h 74"/>
                  <a:gd name="T4" fmla="*/ 66 w 83"/>
                  <a:gd name="T5" fmla="*/ 0 h 74"/>
                  <a:gd name="T6" fmla="*/ 0 w 83"/>
                  <a:gd name="T7" fmla="*/ 61 h 74"/>
                  <a:gd name="T8" fmla="*/ 28 w 83"/>
                  <a:gd name="T9" fmla="*/ 73 h 74"/>
                  <a:gd name="T10" fmla="*/ 28 w 83"/>
                  <a:gd name="T1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74">
                    <a:moveTo>
                      <a:pt x="28" y="74"/>
                    </a:moveTo>
                    <a:cubicBezTo>
                      <a:pt x="42" y="58"/>
                      <a:pt x="71" y="23"/>
                      <a:pt x="83" y="10"/>
                    </a:cubicBezTo>
                    <a:cubicBezTo>
                      <a:pt x="77" y="6"/>
                      <a:pt x="69" y="2"/>
                      <a:pt x="66" y="0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28" y="73"/>
                      <a:pt x="28" y="73"/>
                      <a:pt x="28" y="73"/>
                    </a:cubicBezTo>
                    <a:cubicBezTo>
                      <a:pt x="28" y="73"/>
                      <a:pt x="28" y="74"/>
                      <a:pt x="28" y="74"/>
                    </a:cubicBezTo>
                    <a:close/>
                  </a:path>
                </a:pathLst>
              </a:custGeom>
              <a:solidFill>
                <a:srgbClr val="8CA255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3600"/>
              </a:p>
            </p:txBody>
          </p:sp>
          <p:sp>
            <p:nvSpPr>
              <p:cNvPr id="151" name="Freeform 337"/>
              <p:cNvSpPr>
                <a:spLocks/>
              </p:cNvSpPr>
              <p:nvPr/>
            </p:nvSpPr>
            <p:spPr bwMode="auto">
              <a:xfrm>
                <a:off x="9503100" y="4068761"/>
                <a:ext cx="419100" cy="384175"/>
              </a:xfrm>
              <a:custGeom>
                <a:avLst/>
                <a:gdLst>
                  <a:gd name="T0" fmla="*/ 117 w 119"/>
                  <a:gd name="T1" fmla="*/ 16 h 109"/>
                  <a:gd name="T2" fmla="*/ 99 w 119"/>
                  <a:gd name="T3" fmla="*/ 1 h 109"/>
                  <a:gd name="T4" fmla="*/ 93 w 119"/>
                  <a:gd name="T5" fmla="*/ 2 h 109"/>
                  <a:gd name="T6" fmla="*/ 43 w 119"/>
                  <a:gd name="T7" fmla="*/ 63 h 109"/>
                  <a:gd name="T8" fmla="*/ 23 w 119"/>
                  <a:gd name="T9" fmla="*/ 46 h 109"/>
                  <a:gd name="T10" fmla="*/ 17 w 119"/>
                  <a:gd name="T11" fmla="*/ 46 h 109"/>
                  <a:gd name="T12" fmla="*/ 1 w 119"/>
                  <a:gd name="T13" fmla="*/ 63 h 109"/>
                  <a:gd name="T14" fmla="*/ 2 w 119"/>
                  <a:gd name="T15" fmla="*/ 69 h 109"/>
                  <a:gd name="T16" fmla="*/ 43 w 119"/>
                  <a:gd name="T17" fmla="*/ 107 h 109"/>
                  <a:gd name="T18" fmla="*/ 49 w 119"/>
                  <a:gd name="T19" fmla="*/ 107 h 109"/>
                  <a:gd name="T20" fmla="*/ 64 w 119"/>
                  <a:gd name="T21" fmla="*/ 88 h 109"/>
                  <a:gd name="T22" fmla="*/ 64 w 119"/>
                  <a:gd name="T23" fmla="*/ 88 h 109"/>
                  <a:gd name="T24" fmla="*/ 118 w 119"/>
                  <a:gd name="T25" fmla="*/ 22 h 109"/>
                  <a:gd name="T26" fmla="*/ 117 w 119"/>
                  <a:gd name="T27" fmla="*/ 1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9" h="109">
                    <a:moveTo>
                      <a:pt x="117" y="16"/>
                    </a:moveTo>
                    <a:cubicBezTo>
                      <a:pt x="99" y="1"/>
                      <a:pt x="99" y="1"/>
                      <a:pt x="99" y="1"/>
                    </a:cubicBezTo>
                    <a:cubicBezTo>
                      <a:pt x="97" y="0"/>
                      <a:pt x="94" y="0"/>
                      <a:pt x="93" y="2"/>
                    </a:cubicBezTo>
                    <a:cubicBezTo>
                      <a:pt x="43" y="63"/>
                      <a:pt x="43" y="63"/>
                      <a:pt x="43" y="63"/>
                    </a:cubicBezTo>
                    <a:cubicBezTo>
                      <a:pt x="23" y="46"/>
                      <a:pt x="23" y="46"/>
                      <a:pt x="23" y="46"/>
                    </a:cubicBezTo>
                    <a:cubicBezTo>
                      <a:pt x="22" y="44"/>
                      <a:pt x="19" y="44"/>
                      <a:pt x="17" y="46"/>
                    </a:cubicBezTo>
                    <a:cubicBezTo>
                      <a:pt x="1" y="63"/>
                      <a:pt x="1" y="63"/>
                      <a:pt x="1" y="63"/>
                    </a:cubicBezTo>
                    <a:cubicBezTo>
                      <a:pt x="0" y="65"/>
                      <a:pt x="0" y="68"/>
                      <a:pt x="2" y="69"/>
                    </a:cubicBezTo>
                    <a:cubicBezTo>
                      <a:pt x="43" y="107"/>
                      <a:pt x="43" y="107"/>
                      <a:pt x="43" y="107"/>
                    </a:cubicBezTo>
                    <a:cubicBezTo>
                      <a:pt x="45" y="109"/>
                      <a:pt x="48" y="109"/>
                      <a:pt x="49" y="107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118" y="22"/>
                      <a:pt x="118" y="22"/>
                      <a:pt x="118" y="22"/>
                    </a:cubicBezTo>
                    <a:cubicBezTo>
                      <a:pt x="119" y="20"/>
                      <a:pt x="119" y="17"/>
                      <a:pt x="117" y="16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3600"/>
              </a:p>
            </p:txBody>
          </p:sp>
        </p:grpSp>
        <p:sp>
          <p:nvSpPr>
            <p:cNvPr id="141" name="Freeform 338"/>
            <p:cNvSpPr>
              <a:spLocks noChangeAspect="1"/>
            </p:cNvSpPr>
            <p:nvPr/>
          </p:nvSpPr>
          <p:spPr bwMode="auto">
            <a:xfrm>
              <a:off x="6818173" y="2715766"/>
              <a:ext cx="169445" cy="170646"/>
            </a:xfrm>
            <a:custGeom>
              <a:avLst/>
              <a:gdLst>
                <a:gd name="T0" fmla="*/ 191 w 191"/>
                <a:gd name="T1" fmla="*/ 178 h 192"/>
                <a:gd name="T2" fmla="*/ 177 w 191"/>
                <a:gd name="T3" fmla="*/ 192 h 192"/>
                <a:gd name="T4" fmla="*/ 14 w 191"/>
                <a:gd name="T5" fmla="*/ 192 h 192"/>
                <a:gd name="T6" fmla="*/ 0 w 191"/>
                <a:gd name="T7" fmla="*/ 178 h 192"/>
                <a:gd name="T8" fmla="*/ 0 w 191"/>
                <a:gd name="T9" fmla="*/ 14 h 192"/>
                <a:gd name="T10" fmla="*/ 14 w 191"/>
                <a:gd name="T11" fmla="*/ 0 h 192"/>
                <a:gd name="T12" fmla="*/ 177 w 191"/>
                <a:gd name="T13" fmla="*/ 0 h 192"/>
                <a:gd name="T14" fmla="*/ 191 w 191"/>
                <a:gd name="T15" fmla="*/ 14 h 192"/>
                <a:gd name="T16" fmla="*/ 191 w 191"/>
                <a:gd name="T17" fmla="*/ 17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2">
                  <a:moveTo>
                    <a:pt x="191" y="178"/>
                  </a:moveTo>
                  <a:cubicBezTo>
                    <a:pt x="191" y="186"/>
                    <a:pt x="185" y="192"/>
                    <a:pt x="177" y="192"/>
                  </a:cubicBezTo>
                  <a:cubicBezTo>
                    <a:pt x="14" y="192"/>
                    <a:pt x="14" y="192"/>
                    <a:pt x="14" y="192"/>
                  </a:cubicBezTo>
                  <a:cubicBezTo>
                    <a:pt x="7" y="192"/>
                    <a:pt x="0" y="186"/>
                    <a:pt x="0" y="17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85" y="0"/>
                    <a:pt x="191" y="6"/>
                    <a:pt x="191" y="14"/>
                  </a:cubicBezTo>
                  <a:lnTo>
                    <a:pt x="191" y="17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3600"/>
            </a:p>
          </p:txBody>
        </p:sp>
        <p:grpSp>
          <p:nvGrpSpPr>
            <p:cNvPr id="142" name="Agrupar 141"/>
            <p:cNvGrpSpPr>
              <a:grpSpLocks noChangeAspect="1"/>
            </p:cNvGrpSpPr>
            <p:nvPr/>
          </p:nvGrpSpPr>
          <p:grpSpPr>
            <a:xfrm>
              <a:off x="6818174" y="2912717"/>
              <a:ext cx="169444" cy="170647"/>
              <a:chOff x="9376099" y="3921119"/>
              <a:chExt cx="671513" cy="67627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4" name="Freeform 338"/>
              <p:cNvSpPr>
                <a:spLocks/>
              </p:cNvSpPr>
              <p:nvPr/>
            </p:nvSpPr>
            <p:spPr bwMode="auto">
              <a:xfrm>
                <a:off x="9376099" y="3921119"/>
                <a:ext cx="671513" cy="676275"/>
              </a:xfrm>
              <a:custGeom>
                <a:avLst/>
                <a:gdLst>
                  <a:gd name="T0" fmla="*/ 191 w 191"/>
                  <a:gd name="T1" fmla="*/ 178 h 192"/>
                  <a:gd name="T2" fmla="*/ 177 w 191"/>
                  <a:gd name="T3" fmla="*/ 192 h 192"/>
                  <a:gd name="T4" fmla="*/ 14 w 191"/>
                  <a:gd name="T5" fmla="*/ 192 h 192"/>
                  <a:gd name="T6" fmla="*/ 0 w 191"/>
                  <a:gd name="T7" fmla="*/ 178 h 192"/>
                  <a:gd name="T8" fmla="*/ 0 w 191"/>
                  <a:gd name="T9" fmla="*/ 14 h 192"/>
                  <a:gd name="T10" fmla="*/ 14 w 191"/>
                  <a:gd name="T11" fmla="*/ 0 h 192"/>
                  <a:gd name="T12" fmla="*/ 177 w 191"/>
                  <a:gd name="T13" fmla="*/ 0 h 192"/>
                  <a:gd name="T14" fmla="*/ 191 w 191"/>
                  <a:gd name="T15" fmla="*/ 14 h 192"/>
                  <a:gd name="T16" fmla="*/ 191 w 191"/>
                  <a:gd name="T17" fmla="*/ 178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1" h="192">
                    <a:moveTo>
                      <a:pt x="191" y="178"/>
                    </a:moveTo>
                    <a:cubicBezTo>
                      <a:pt x="191" y="186"/>
                      <a:pt x="185" y="192"/>
                      <a:pt x="177" y="192"/>
                    </a:cubicBezTo>
                    <a:cubicBezTo>
                      <a:pt x="14" y="192"/>
                      <a:pt x="14" y="192"/>
                      <a:pt x="14" y="192"/>
                    </a:cubicBezTo>
                    <a:cubicBezTo>
                      <a:pt x="7" y="192"/>
                      <a:pt x="0" y="186"/>
                      <a:pt x="0" y="17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77" y="0"/>
                      <a:pt x="177" y="0"/>
                      <a:pt x="177" y="0"/>
                    </a:cubicBezTo>
                    <a:cubicBezTo>
                      <a:pt x="185" y="0"/>
                      <a:pt x="191" y="6"/>
                      <a:pt x="191" y="14"/>
                    </a:cubicBezTo>
                    <a:lnTo>
                      <a:pt x="191" y="178"/>
                    </a:lnTo>
                    <a:close/>
                  </a:path>
                </a:pathLst>
              </a:custGeom>
              <a:solidFill>
                <a:srgbClr val="A0B9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3600"/>
              </a:p>
            </p:txBody>
          </p:sp>
          <p:sp>
            <p:nvSpPr>
              <p:cNvPr id="145" name="Freeform 335"/>
              <p:cNvSpPr>
                <a:spLocks/>
              </p:cNvSpPr>
              <p:nvPr/>
            </p:nvSpPr>
            <p:spPr bwMode="auto">
              <a:xfrm>
                <a:off x="9377687" y="4203698"/>
                <a:ext cx="403225" cy="393700"/>
              </a:xfrm>
              <a:custGeom>
                <a:avLst/>
                <a:gdLst>
                  <a:gd name="T0" fmla="*/ 115 w 115"/>
                  <a:gd name="T1" fmla="*/ 0 h 112"/>
                  <a:gd name="T2" fmla="*/ 94 w 115"/>
                  <a:gd name="T3" fmla="*/ 33 h 112"/>
                  <a:gd name="T4" fmla="*/ 64 w 115"/>
                  <a:gd name="T5" fmla="*/ 41 h 112"/>
                  <a:gd name="T6" fmla="*/ 37 w 115"/>
                  <a:gd name="T7" fmla="*/ 25 h 112"/>
                  <a:gd name="T8" fmla="*/ 0 w 115"/>
                  <a:gd name="T9" fmla="*/ 61 h 112"/>
                  <a:gd name="T10" fmla="*/ 0 w 115"/>
                  <a:gd name="T11" fmla="*/ 98 h 112"/>
                  <a:gd name="T12" fmla="*/ 14 w 115"/>
                  <a:gd name="T13" fmla="*/ 112 h 112"/>
                  <a:gd name="T14" fmla="*/ 46 w 115"/>
                  <a:gd name="T15" fmla="*/ 112 h 112"/>
                  <a:gd name="T16" fmla="*/ 114 w 115"/>
                  <a:gd name="T17" fmla="*/ 31 h 112"/>
                  <a:gd name="T18" fmla="*/ 115 w 115"/>
                  <a:gd name="T19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112">
                    <a:moveTo>
                      <a:pt x="115" y="0"/>
                    </a:moveTo>
                    <a:cubicBezTo>
                      <a:pt x="94" y="33"/>
                      <a:pt x="94" y="33"/>
                      <a:pt x="94" y="33"/>
                    </a:cubicBezTo>
                    <a:cubicBezTo>
                      <a:pt x="64" y="41"/>
                      <a:pt x="64" y="41"/>
                      <a:pt x="64" y="41"/>
                    </a:cubicBezTo>
                    <a:cubicBezTo>
                      <a:pt x="64" y="41"/>
                      <a:pt x="45" y="30"/>
                      <a:pt x="37" y="25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6"/>
                      <a:pt x="6" y="112"/>
                      <a:pt x="14" y="112"/>
                    </a:cubicBezTo>
                    <a:cubicBezTo>
                      <a:pt x="46" y="112"/>
                      <a:pt x="46" y="112"/>
                      <a:pt x="46" y="112"/>
                    </a:cubicBezTo>
                    <a:cubicBezTo>
                      <a:pt x="114" y="31"/>
                      <a:pt x="114" y="31"/>
                      <a:pt x="114" y="31"/>
                    </a:cubicBez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8CA255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3600"/>
              </a:p>
            </p:txBody>
          </p:sp>
          <p:sp>
            <p:nvSpPr>
              <p:cNvPr id="146" name="Freeform 336"/>
              <p:cNvSpPr>
                <a:spLocks/>
              </p:cNvSpPr>
              <p:nvPr/>
            </p:nvSpPr>
            <p:spPr bwMode="auto">
              <a:xfrm>
                <a:off x="9601525" y="4073523"/>
                <a:ext cx="292100" cy="258763"/>
              </a:xfrm>
              <a:custGeom>
                <a:avLst/>
                <a:gdLst>
                  <a:gd name="T0" fmla="*/ 28 w 83"/>
                  <a:gd name="T1" fmla="*/ 74 h 74"/>
                  <a:gd name="T2" fmla="*/ 83 w 83"/>
                  <a:gd name="T3" fmla="*/ 10 h 74"/>
                  <a:gd name="T4" fmla="*/ 66 w 83"/>
                  <a:gd name="T5" fmla="*/ 0 h 74"/>
                  <a:gd name="T6" fmla="*/ 0 w 83"/>
                  <a:gd name="T7" fmla="*/ 61 h 74"/>
                  <a:gd name="T8" fmla="*/ 28 w 83"/>
                  <a:gd name="T9" fmla="*/ 73 h 74"/>
                  <a:gd name="T10" fmla="*/ 28 w 83"/>
                  <a:gd name="T1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74">
                    <a:moveTo>
                      <a:pt x="28" y="74"/>
                    </a:moveTo>
                    <a:cubicBezTo>
                      <a:pt x="42" y="58"/>
                      <a:pt x="71" y="23"/>
                      <a:pt x="83" y="10"/>
                    </a:cubicBezTo>
                    <a:cubicBezTo>
                      <a:pt x="77" y="6"/>
                      <a:pt x="69" y="2"/>
                      <a:pt x="66" y="0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28" y="73"/>
                      <a:pt x="28" y="73"/>
                      <a:pt x="28" y="73"/>
                    </a:cubicBezTo>
                    <a:cubicBezTo>
                      <a:pt x="28" y="73"/>
                      <a:pt x="28" y="74"/>
                      <a:pt x="28" y="74"/>
                    </a:cubicBezTo>
                    <a:close/>
                  </a:path>
                </a:pathLst>
              </a:custGeom>
              <a:solidFill>
                <a:srgbClr val="8CA255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3600"/>
              </a:p>
            </p:txBody>
          </p:sp>
          <p:sp>
            <p:nvSpPr>
              <p:cNvPr id="147" name="Freeform 337"/>
              <p:cNvSpPr>
                <a:spLocks/>
              </p:cNvSpPr>
              <p:nvPr/>
            </p:nvSpPr>
            <p:spPr bwMode="auto">
              <a:xfrm>
                <a:off x="9503100" y="4068761"/>
                <a:ext cx="419100" cy="384175"/>
              </a:xfrm>
              <a:custGeom>
                <a:avLst/>
                <a:gdLst>
                  <a:gd name="T0" fmla="*/ 117 w 119"/>
                  <a:gd name="T1" fmla="*/ 16 h 109"/>
                  <a:gd name="T2" fmla="*/ 99 w 119"/>
                  <a:gd name="T3" fmla="*/ 1 h 109"/>
                  <a:gd name="T4" fmla="*/ 93 w 119"/>
                  <a:gd name="T5" fmla="*/ 2 h 109"/>
                  <a:gd name="T6" fmla="*/ 43 w 119"/>
                  <a:gd name="T7" fmla="*/ 63 h 109"/>
                  <a:gd name="T8" fmla="*/ 23 w 119"/>
                  <a:gd name="T9" fmla="*/ 46 h 109"/>
                  <a:gd name="T10" fmla="*/ 17 w 119"/>
                  <a:gd name="T11" fmla="*/ 46 h 109"/>
                  <a:gd name="T12" fmla="*/ 1 w 119"/>
                  <a:gd name="T13" fmla="*/ 63 h 109"/>
                  <a:gd name="T14" fmla="*/ 2 w 119"/>
                  <a:gd name="T15" fmla="*/ 69 h 109"/>
                  <a:gd name="T16" fmla="*/ 43 w 119"/>
                  <a:gd name="T17" fmla="*/ 107 h 109"/>
                  <a:gd name="T18" fmla="*/ 49 w 119"/>
                  <a:gd name="T19" fmla="*/ 107 h 109"/>
                  <a:gd name="T20" fmla="*/ 64 w 119"/>
                  <a:gd name="T21" fmla="*/ 88 h 109"/>
                  <a:gd name="T22" fmla="*/ 64 w 119"/>
                  <a:gd name="T23" fmla="*/ 88 h 109"/>
                  <a:gd name="T24" fmla="*/ 118 w 119"/>
                  <a:gd name="T25" fmla="*/ 22 h 109"/>
                  <a:gd name="T26" fmla="*/ 117 w 119"/>
                  <a:gd name="T27" fmla="*/ 1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9" h="109">
                    <a:moveTo>
                      <a:pt x="117" y="16"/>
                    </a:moveTo>
                    <a:cubicBezTo>
                      <a:pt x="99" y="1"/>
                      <a:pt x="99" y="1"/>
                      <a:pt x="99" y="1"/>
                    </a:cubicBezTo>
                    <a:cubicBezTo>
                      <a:pt x="97" y="0"/>
                      <a:pt x="94" y="0"/>
                      <a:pt x="93" y="2"/>
                    </a:cubicBezTo>
                    <a:cubicBezTo>
                      <a:pt x="43" y="63"/>
                      <a:pt x="43" y="63"/>
                      <a:pt x="43" y="63"/>
                    </a:cubicBezTo>
                    <a:cubicBezTo>
                      <a:pt x="23" y="46"/>
                      <a:pt x="23" y="46"/>
                      <a:pt x="23" y="46"/>
                    </a:cubicBezTo>
                    <a:cubicBezTo>
                      <a:pt x="22" y="44"/>
                      <a:pt x="19" y="44"/>
                      <a:pt x="17" y="46"/>
                    </a:cubicBezTo>
                    <a:cubicBezTo>
                      <a:pt x="1" y="63"/>
                      <a:pt x="1" y="63"/>
                      <a:pt x="1" y="63"/>
                    </a:cubicBezTo>
                    <a:cubicBezTo>
                      <a:pt x="0" y="65"/>
                      <a:pt x="0" y="68"/>
                      <a:pt x="2" y="69"/>
                    </a:cubicBezTo>
                    <a:cubicBezTo>
                      <a:pt x="43" y="107"/>
                      <a:pt x="43" y="107"/>
                      <a:pt x="43" y="107"/>
                    </a:cubicBezTo>
                    <a:cubicBezTo>
                      <a:pt x="45" y="109"/>
                      <a:pt x="48" y="109"/>
                      <a:pt x="49" y="107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118" y="22"/>
                      <a:pt x="118" y="22"/>
                      <a:pt x="118" y="22"/>
                    </a:cubicBezTo>
                    <a:cubicBezTo>
                      <a:pt x="119" y="20"/>
                      <a:pt x="119" y="17"/>
                      <a:pt x="117" y="16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3600"/>
              </a:p>
            </p:txBody>
          </p:sp>
        </p:grpSp>
        <p:sp>
          <p:nvSpPr>
            <p:cNvPr id="143" name="Freeform 338"/>
            <p:cNvSpPr>
              <a:spLocks noChangeAspect="1"/>
            </p:cNvSpPr>
            <p:nvPr/>
          </p:nvSpPr>
          <p:spPr bwMode="auto">
            <a:xfrm>
              <a:off x="6818173" y="3115225"/>
              <a:ext cx="169445" cy="170646"/>
            </a:xfrm>
            <a:custGeom>
              <a:avLst/>
              <a:gdLst>
                <a:gd name="T0" fmla="*/ 191 w 191"/>
                <a:gd name="T1" fmla="*/ 178 h 192"/>
                <a:gd name="T2" fmla="*/ 177 w 191"/>
                <a:gd name="T3" fmla="*/ 192 h 192"/>
                <a:gd name="T4" fmla="*/ 14 w 191"/>
                <a:gd name="T5" fmla="*/ 192 h 192"/>
                <a:gd name="T6" fmla="*/ 0 w 191"/>
                <a:gd name="T7" fmla="*/ 178 h 192"/>
                <a:gd name="T8" fmla="*/ 0 w 191"/>
                <a:gd name="T9" fmla="*/ 14 h 192"/>
                <a:gd name="T10" fmla="*/ 14 w 191"/>
                <a:gd name="T11" fmla="*/ 0 h 192"/>
                <a:gd name="T12" fmla="*/ 177 w 191"/>
                <a:gd name="T13" fmla="*/ 0 h 192"/>
                <a:gd name="T14" fmla="*/ 191 w 191"/>
                <a:gd name="T15" fmla="*/ 14 h 192"/>
                <a:gd name="T16" fmla="*/ 191 w 191"/>
                <a:gd name="T17" fmla="*/ 17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2">
                  <a:moveTo>
                    <a:pt x="191" y="178"/>
                  </a:moveTo>
                  <a:cubicBezTo>
                    <a:pt x="191" y="186"/>
                    <a:pt x="185" y="192"/>
                    <a:pt x="177" y="192"/>
                  </a:cubicBezTo>
                  <a:cubicBezTo>
                    <a:pt x="14" y="192"/>
                    <a:pt x="14" y="192"/>
                    <a:pt x="14" y="192"/>
                  </a:cubicBezTo>
                  <a:cubicBezTo>
                    <a:pt x="7" y="192"/>
                    <a:pt x="0" y="186"/>
                    <a:pt x="0" y="17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85" y="0"/>
                    <a:pt x="191" y="6"/>
                    <a:pt x="191" y="14"/>
                  </a:cubicBezTo>
                  <a:lnTo>
                    <a:pt x="191" y="17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3600"/>
            </a:p>
          </p:txBody>
        </p:sp>
      </p:grpSp>
      <p:grpSp>
        <p:nvGrpSpPr>
          <p:cNvPr id="91" name="Agrupar 90"/>
          <p:cNvGrpSpPr>
            <a:grpSpLocks noChangeAspect="1"/>
          </p:cNvGrpSpPr>
          <p:nvPr/>
        </p:nvGrpSpPr>
        <p:grpSpPr>
          <a:xfrm>
            <a:off x="237635" y="2330725"/>
            <a:ext cx="1820402" cy="2159848"/>
            <a:chOff x="759169" y="2474742"/>
            <a:chExt cx="1197345" cy="1420611"/>
          </a:xfrm>
        </p:grpSpPr>
        <p:sp>
          <p:nvSpPr>
            <p:cNvPr id="121" name="Oval 35"/>
            <p:cNvSpPr>
              <a:spLocks noChangeAspect="1"/>
            </p:cNvSpPr>
            <p:nvPr/>
          </p:nvSpPr>
          <p:spPr>
            <a:xfrm>
              <a:off x="900046" y="2474742"/>
              <a:ext cx="907688" cy="9076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Connecteur droit 17"/>
            <p:cNvCxnSpPr/>
            <p:nvPr/>
          </p:nvCxnSpPr>
          <p:spPr>
            <a:xfrm>
              <a:off x="759170" y="3507854"/>
              <a:ext cx="1189440" cy="0"/>
            </a:xfrm>
            <a:prstGeom prst="line">
              <a:avLst/>
            </a:prstGeom>
            <a:ln w="19050">
              <a:solidFill>
                <a:srgbClr val="DA87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CaixaDeTexto 122"/>
            <p:cNvSpPr txBox="1"/>
            <p:nvPr/>
          </p:nvSpPr>
          <p:spPr>
            <a:xfrm>
              <a:off x="759169" y="3510725"/>
              <a:ext cx="1197345" cy="384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accent4"/>
                  </a:solidFill>
                  <a:latin typeface="+mn-lt"/>
                </a:rPr>
                <a:t>Análise</a:t>
              </a:r>
            </a:p>
            <a:p>
              <a:pPr algn="ctr"/>
              <a:r>
                <a:rPr lang="pt-BR" sz="1600" b="1" dirty="0" smtClean="0">
                  <a:solidFill>
                    <a:schemeClr val="accent4"/>
                  </a:solidFill>
                  <a:latin typeface="+mn-lt"/>
                </a:rPr>
                <a:t>Temporal</a:t>
              </a:r>
              <a:endParaRPr lang="pt-BR" sz="1600" b="1" dirty="0">
                <a:solidFill>
                  <a:schemeClr val="accent4"/>
                </a:solidFill>
                <a:latin typeface="+mn-lt"/>
              </a:endParaRPr>
            </a:p>
          </p:txBody>
        </p:sp>
        <p:grpSp>
          <p:nvGrpSpPr>
            <p:cNvPr id="124" name="Agrupar 123"/>
            <p:cNvGrpSpPr>
              <a:grpSpLocks noChangeAspect="1"/>
            </p:cNvGrpSpPr>
            <p:nvPr/>
          </p:nvGrpSpPr>
          <p:grpSpPr>
            <a:xfrm>
              <a:off x="1092655" y="2553830"/>
              <a:ext cx="571864" cy="738000"/>
              <a:chOff x="907977" y="2067304"/>
              <a:chExt cx="1593396" cy="2056300"/>
            </a:xfrm>
          </p:grpSpPr>
          <p:sp>
            <p:nvSpPr>
              <p:cNvPr id="125" name="Freeform 31"/>
              <p:cNvSpPr>
                <a:spLocks noEditPoints="1"/>
              </p:cNvSpPr>
              <p:nvPr/>
            </p:nvSpPr>
            <p:spPr bwMode="auto">
              <a:xfrm>
                <a:off x="907977" y="2603932"/>
                <a:ext cx="1319339" cy="1190788"/>
              </a:xfrm>
              <a:custGeom>
                <a:avLst/>
                <a:gdLst>
                  <a:gd name="T0" fmla="*/ 738 w 910"/>
                  <a:gd name="T1" fmla="*/ 363 h 820"/>
                  <a:gd name="T2" fmla="*/ 455 w 910"/>
                  <a:gd name="T3" fmla="*/ 297 h 820"/>
                  <a:gd name="T4" fmla="*/ 455 w 910"/>
                  <a:gd name="T5" fmla="*/ 297 h 820"/>
                  <a:gd name="T6" fmla="*/ 325 w 910"/>
                  <a:gd name="T7" fmla="*/ 570 h 820"/>
                  <a:gd name="T8" fmla="*/ 300 w 910"/>
                  <a:gd name="T9" fmla="*/ 631 h 820"/>
                  <a:gd name="T10" fmla="*/ 172 w 910"/>
                  <a:gd name="T11" fmla="*/ 568 h 820"/>
                  <a:gd name="T12" fmla="*/ 172 w 910"/>
                  <a:gd name="T13" fmla="*/ 568 h 820"/>
                  <a:gd name="T14" fmla="*/ 738 w 910"/>
                  <a:gd name="T15" fmla="*/ 499 h 820"/>
                  <a:gd name="T16" fmla="*/ 596 w 910"/>
                  <a:gd name="T17" fmla="*/ 433 h 820"/>
                  <a:gd name="T18" fmla="*/ 596 w 910"/>
                  <a:gd name="T19" fmla="*/ 433 h 820"/>
                  <a:gd name="T20" fmla="*/ 455 w 910"/>
                  <a:gd name="T21" fmla="*/ 499 h 820"/>
                  <a:gd name="T22" fmla="*/ 314 w 910"/>
                  <a:gd name="T23" fmla="*/ 433 h 820"/>
                  <a:gd name="T24" fmla="*/ 314 w 910"/>
                  <a:gd name="T25" fmla="*/ 433 h 820"/>
                  <a:gd name="T26" fmla="*/ 208 w 910"/>
                  <a:gd name="T27" fmla="*/ 173 h 820"/>
                  <a:gd name="T28" fmla="*/ 132 w 910"/>
                  <a:gd name="T29" fmla="*/ 173 h 820"/>
                  <a:gd name="T30" fmla="*/ 147 w 910"/>
                  <a:gd name="T31" fmla="*/ 24 h 820"/>
                  <a:gd name="T32" fmla="*/ 194 w 910"/>
                  <a:gd name="T33" fmla="*/ 24 h 820"/>
                  <a:gd name="T34" fmla="*/ 302 w 910"/>
                  <a:gd name="T35" fmla="*/ 71 h 820"/>
                  <a:gd name="T36" fmla="*/ 194 w 910"/>
                  <a:gd name="T37" fmla="*/ 119 h 820"/>
                  <a:gd name="T38" fmla="*/ 382 w 910"/>
                  <a:gd name="T39" fmla="*/ 144 h 820"/>
                  <a:gd name="T40" fmla="*/ 358 w 910"/>
                  <a:gd name="T41" fmla="*/ 211 h 820"/>
                  <a:gd name="T42" fmla="*/ 335 w 910"/>
                  <a:gd name="T43" fmla="*/ 144 h 820"/>
                  <a:gd name="T44" fmla="*/ 358 w 910"/>
                  <a:gd name="T45" fmla="*/ 0 h 820"/>
                  <a:gd name="T46" fmla="*/ 382 w 910"/>
                  <a:gd name="T47" fmla="*/ 71 h 820"/>
                  <a:gd name="T48" fmla="*/ 488 w 910"/>
                  <a:gd name="T49" fmla="*/ 119 h 820"/>
                  <a:gd name="T50" fmla="*/ 382 w 910"/>
                  <a:gd name="T51" fmla="*/ 144 h 820"/>
                  <a:gd name="T52" fmla="*/ 585 w 910"/>
                  <a:gd name="T53" fmla="*/ 173 h 820"/>
                  <a:gd name="T54" fmla="*/ 509 w 910"/>
                  <a:gd name="T55" fmla="*/ 173 h 820"/>
                  <a:gd name="T56" fmla="*/ 523 w 910"/>
                  <a:gd name="T57" fmla="*/ 24 h 820"/>
                  <a:gd name="T58" fmla="*/ 570 w 910"/>
                  <a:gd name="T59" fmla="*/ 24 h 820"/>
                  <a:gd name="T60" fmla="*/ 676 w 910"/>
                  <a:gd name="T61" fmla="*/ 71 h 820"/>
                  <a:gd name="T62" fmla="*/ 570 w 910"/>
                  <a:gd name="T63" fmla="*/ 119 h 820"/>
                  <a:gd name="T64" fmla="*/ 862 w 910"/>
                  <a:gd name="T65" fmla="*/ 534 h 820"/>
                  <a:gd name="T66" fmla="*/ 852 w 910"/>
                  <a:gd name="T67" fmla="*/ 119 h 820"/>
                  <a:gd name="T68" fmla="*/ 758 w 910"/>
                  <a:gd name="T69" fmla="*/ 144 h 820"/>
                  <a:gd name="T70" fmla="*/ 735 w 910"/>
                  <a:gd name="T71" fmla="*/ 211 h 820"/>
                  <a:gd name="T72" fmla="*/ 713 w 910"/>
                  <a:gd name="T73" fmla="*/ 144 h 820"/>
                  <a:gd name="T74" fmla="*/ 735 w 910"/>
                  <a:gd name="T75" fmla="*/ 0 h 820"/>
                  <a:gd name="T76" fmla="*/ 757 w 910"/>
                  <a:gd name="T77" fmla="*/ 71 h 820"/>
                  <a:gd name="T78" fmla="*/ 910 w 910"/>
                  <a:gd name="T79" fmla="*/ 131 h 820"/>
                  <a:gd name="T80" fmla="*/ 862 w 910"/>
                  <a:gd name="T81" fmla="*/ 534 h 820"/>
                  <a:gd name="T82" fmla="*/ 113 w 910"/>
                  <a:gd name="T83" fmla="*/ 71 h 820"/>
                  <a:gd name="T84" fmla="*/ 58 w 910"/>
                  <a:gd name="T85" fmla="*/ 119 h 820"/>
                  <a:gd name="T86" fmla="*/ 48 w 910"/>
                  <a:gd name="T87" fmla="*/ 735 h 820"/>
                  <a:gd name="T88" fmla="*/ 282 w 910"/>
                  <a:gd name="T89" fmla="*/ 771 h 820"/>
                  <a:gd name="T90" fmla="*/ 85 w 910"/>
                  <a:gd name="T91" fmla="*/ 820 h 820"/>
                  <a:gd name="T92" fmla="*/ 0 w 910"/>
                  <a:gd name="T93" fmla="*/ 130 h 820"/>
                  <a:gd name="T94" fmla="*/ 172 w 910"/>
                  <a:gd name="T95" fmla="*/ 433 h 820"/>
                  <a:gd name="T96" fmla="*/ 172 w 910"/>
                  <a:gd name="T97" fmla="*/ 433 h 8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0" h="820">
                    <a:moveTo>
                      <a:pt x="738" y="297"/>
                    </a:moveTo>
                    <a:cubicBezTo>
                      <a:pt x="781" y="297"/>
                      <a:pt x="781" y="363"/>
                      <a:pt x="738" y="363"/>
                    </a:cubicBezTo>
                    <a:cubicBezTo>
                      <a:pt x="694" y="363"/>
                      <a:pt x="694" y="297"/>
                      <a:pt x="738" y="297"/>
                    </a:cubicBezTo>
                    <a:close/>
                    <a:moveTo>
                      <a:pt x="455" y="297"/>
                    </a:moveTo>
                    <a:cubicBezTo>
                      <a:pt x="498" y="297"/>
                      <a:pt x="498" y="363"/>
                      <a:pt x="455" y="363"/>
                    </a:cubicBezTo>
                    <a:cubicBezTo>
                      <a:pt x="412" y="363"/>
                      <a:pt x="412" y="297"/>
                      <a:pt x="455" y="297"/>
                    </a:cubicBezTo>
                    <a:close/>
                    <a:moveTo>
                      <a:pt x="314" y="568"/>
                    </a:moveTo>
                    <a:cubicBezTo>
                      <a:pt x="318" y="568"/>
                      <a:pt x="321" y="569"/>
                      <a:pt x="325" y="570"/>
                    </a:cubicBezTo>
                    <a:cubicBezTo>
                      <a:pt x="324" y="571"/>
                      <a:pt x="324" y="571"/>
                      <a:pt x="324" y="571"/>
                    </a:cubicBezTo>
                    <a:cubicBezTo>
                      <a:pt x="314" y="588"/>
                      <a:pt x="306" y="609"/>
                      <a:pt x="300" y="631"/>
                    </a:cubicBezTo>
                    <a:cubicBezTo>
                      <a:pt x="271" y="619"/>
                      <a:pt x="275" y="568"/>
                      <a:pt x="314" y="568"/>
                    </a:cubicBezTo>
                    <a:close/>
                    <a:moveTo>
                      <a:pt x="172" y="568"/>
                    </a:moveTo>
                    <a:cubicBezTo>
                      <a:pt x="216" y="568"/>
                      <a:pt x="216" y="634"/>
                      <a:pt x="172" y="634"/>
                    </a:cubicBezTo>
                    <a:cubicBezTo>
                      <a:pt x="129" y="634"/>
                      <a:pt x="129" y="568"/>
                      <a:pt x="172" y="568"/>
                    </a:cubicBezTo>
                    <a:close/>
                    <a:moveTo>
                      <a:pt x="738" y="433"/>
                    </a:moveTo>
                    <a:cubicBezTo>
                      <a:pt x="781" y="433"/>
                      <a:pt x="781" y="499"/>
                      <a:pt x="738" y="499"/>
                    </a:cubicBezTo>
                    <a:cubicBezTo>
                      <a:pt x="694" y="499"/>
                      <a:pt x="694" y="433"/>
                      <a:pt x="738" y="433"/>
                    </a:cubicBezTo>
                    <a:close/>
                    <a:moveTo>
                      <a:pt x="596" y="433"/>
                    </a:moveTo>
                    <a:cubicBezTo>
                      <a:pt x="640" y="433"/>
                      <a:pt x="640" y="499"/>
                      <a:pt x="596" y="499"/>
                    </a:cubicBezTo>
                    <a:cubicBezTo>
                      <a:pt x="553" y="499"/>
                      <a:pt x="553" y="433"/>
                      <a:pt x="596" y="433"/>
                    </a:cubicBezTo>
                    <a:close/>
                    <a:moveTo>
                      <a:pt x="455" y="433"/>
                    </a:moveTo>
                    <a:cubicBezTo>
                      <a:pt x="498" y="433"/>
                      <a:pt x="498" y="499"/>
                      <a:pt x="455" y="499"/>
                    </a:cubicBezTo>
                    <a:cubicBezTo>
                      <a:pt x="412" y="499"/>
                      <a:pt x="412" y="433"/>
                      <a:pt x="455" y="433"/>
                    </a:cubicBezTo>
                    <a:close/>
                    <a:moveTo>
                      <a:pt x="314" y="433"/>
                    </a:moveTo>
                    <a:cubicBezTo>
                      <a:pt x="357" y="433"/>
                      <a:pt x="357" y="499"/>
                      <a:pt x="314" y="499"/>
                    </a:cubicBezTo>
                    <a:cubicBezTo>
                      <a:pt x="270" y="499"/>
                      <a:pt x="270" y="433"/>
                      <a:pt x="314" y="433"/>
                    </a:cubicBezTo>
                    <a:close/>
                    <a:moveTo>
                      <a:pt x="194" y="144"/>
                    </a:moveTo>
                    <a:cubicBezTo>
                      <a:pt x="203" y="151"/>
                      <a:pt x="208" y="161"/>
                      <a:pt x="208" y="173"/>
                    </a:cubicBezTo>
                    <a:cubicBezTo>
                      <a:pt x="208" y="194"/>
                      <a:pt x="191" y="211"/>
                      <a:pt x="170" y="211"/>
                    </a:cubicBezTo>
                    <a:cubicBezTo>
                      <a:pt x="149" y="211"/>
                      <a:pt x="132" y="194"/>
                      <a:pt x="132" y="173"/>
                    </a:cubicBezTo>
                    <a:cubicBezTo>
                      <a:pt x="132" y="161"/>
                      <a:pt x="138" y="151"/>
                      <a:pt x="147" y="144"/>
                    </a:cubicBezTo>
                    <a:cubicBezTo>
                      <a:pt x="147" y="95"/>
                      <a:pt x="147" y="92"/>
                      <a:pt x="147" y="24"/>
                    </a:cubicBezTo>
                    <a:cubicBezTo>
                      <a:pt x="147" y="10"/>
                      <a:pt x="157" y="0"/>
                      <a:pt x="170" y="0"/>
                    </a:cubicBezTo>
                    <a:cubicBezTo>
                      <a:pt x="183" y="0"/>
                      <a:pt x="194" y="10"/>
                      <a:pt x="194" y="24"/>
                    </a:cubicBezTo>
                    <a:cubicBezTo>
                      <a:pt x="194" y="71"/>
                      <a:pt x="194" y="71"/>
                      <a:pt x="194" y="71"/>
                    </a:cubicBezTo>
                    <a:cubicBezTo>
                      <a:pt x="302" y="71"/>
                      <a:pt x="302" y="71"/>
                      <a:pt x="302" y="71"/>
                    </a:cubicBezTo>
                    <a:cubicBezTo>
                      <a:pt x="302" y="119"/>
                      <a:pt x="302" y="119"/>
                      <a:pt x="302" y="119"/>
                    </a:cubicBezTo>
                    <a:cubicBezTo>
                      <a:pt x="194" y="119"/>
                      <a:pt x="194" y="119"/>
                      <a:pt x="194" y="119"/>
                    </a:cubicBezTo>
                    <a:cubicBezTo>
                      <a:pt x="194" y="144"/>
                      <a:pt x="194" y="144"/>
                      <a:pt x="194" y="144"/>
                    </a:cubicBezTo>
                    <a:close/>
                    <a:moveTo>
                      <a:pt x="382" y="144"/>
                    </a:moveTo>
                    <a:cubicBezTo>
                      <a:pt x="391" y="151"/>
                      <a:pt x="396" y="161"/>
                      <a:pt x="396" y="173"/>
                    </a:cubicBezTo>
                    <a:cubicBezTo>
                      <a:pt x="396" y="194"/>
                      <a:pt x="379" y="211"/>
                      <a:pt x="358" y="211"/>
                    </a:cubicBezTo>
                    <a:cubicBezTo>
                      <a:pt x="337" y="211"/>
                      <a:pt x="320" y="194"/>
                      <a:pt x="320" y="173"/>
                    </a:cubicBezTo>
                    <a:cubicBezTo>
                      <a:pt x="320" y="161"/>
                      <a:pt x="326" y="151"/>
                      <a:pt x="335" y="144"/>
                    </a:cubicBezTo>
                    <a:cubicBezTo>
                      <a:pt x="335" y="93"/>
                      <a:pt x="335" y="95"/>
                      <a:pt x="335" y="24"/>
                    </a:cubicBezTo>
                    <a:cubicBezTo>
                      <a:pt x="335" y="10"/>
                      <a:pt x="345" y="0"/>
                      <a:pt x="358" y="0"/>
                    </a:cubicBezTo>
                    <a:cubicBezTo>
                      <a:pt x="372" y="0"/>
                      <a:pt x="382" y="10"/>
                      <a:pt x="382" y="24"/>
                    </a:cubicBezTo>
                    <a:cubicBezTo>
                      <a:pt x="382" y="71"/>
                      <a:pt x="382" y="71"/>
                      <a:pt x="382" y="71"/>
                    </a:cubicBezTo>
                    <a:cubicBezTo>
                      <a:pt x="488" y="71"/>
                      <a:pt x="488" y="71"/>
                      <a:pt x="488" y="71"/>
                    </a:cubicBezTo>
                    <a:cubicBezTo>
                      <a:pt x="488" y="119"/>
                      <a:pt x="488" y="119"/>
                      <a:pt x="488" y="119"/>
                    </a:cubicBezTo>
                    <a:cubicBezTo>
                      <a:pt x="382" y="119"/>
                      <a:pt x="382" y="119"/>
                      <a:pt x="382" y="119"/>
                    </a:cubicBezTo>
                    <a:cubicBezTo>
                      <a:pt x="382" y="144"/>
                      <a:pt x="382" y="144"/>
                      <a:pt x="382" y="144"/>
                    </a:cubicBezTo>
                    <a:close/>
                    <a:moveTo>
                      <a:pt x="570" y="144"/>
                    </a:moveTo>
                    <a:cubicBezTo>
                      <a:pt x="579" y="151"/>
                      <a:pt x="585" y="161"/>
                      <a:pt x="585" y="173"/>
                    </a:cubicBezTo>
                    <a:cubicBezTo>
                      <a:pt x="585" y="194"/>
                      <a:pt x="568" y="211"/>
                      <a:pt x="547" y="211"/>
                    </a:cubicBezTo>
                    <a:cubicBezTo>
                      <a:pt x="526" y="211"/>
                      <a:pt x="509" y="194"/>
                      <a:pt x="509" y="173"/>
                    </a:cubicBezTo>
                    <a:cubicBezTo>
                      <a:pt x="509" y="161"/>
                      <a:pt x="514" y="151"/>
                      <a:pt x="523" y="144"/>
                    </a:cubicBezTo>
                    <a:cubicBezTo>
                      <a:pt x="523" y="94"/>
                      <a:pt x="523" y="93"/>
                      <a:pt x="523" y="24"/>
                    </a:cubicBezTo>
                    <a:cubicBezTo>
                      <a:pt x="523" y="10"/>
                      <a:pt x="533" y="0"/>
                      <a:pt x="547" y="0"/>
                    </a:cubicBezTo>
                    <a:cubicBezTo>
                      <a:pt x="560" y="0"/>
                      <a:pt x="570" y="10"/>
                      <a:pt x="570" y="24"/>
                    </a:cubicBezTo>
                    <a:cubicBezTo>
                      <a:pt x="570" y="71"/>
                      <a:pt x="570" y="71"/>
                      <a:pt x="570" y="71"/>
                    </a:cubicBezTo>
                    <a:cubicBezTo>
                      <a:pt x="676" y="71"/>
                      <a:pt x="676" y="71"/>
                      <a:pt x="676" y="71"/>
                    </a:cubicBezTo>
                    <a:cubicBezTo>
                      <a:pt x="676" y="119"/>
                      <a:pt x="676" y="119"/>
                      <a:pt x="676" y="119"/>
                    </a:cubicBezTo>
                    <a:cubicBezTo>
                      <a:pt x="570" y="119"/>
                      <a:pt x="570" y="119"/>
                      <a:pt x="570" y="119"/>
                    </a:cubicBezTo>
                    <a:cubicBezTo>
                      <a:pt x="570" y="144"/>
                      <a:pt x="570" y="144"/>
                      <a:pt x="570" y="144"/>
                    </a:cubicBezTo>
                    <a:close/>
                    <a:moveTo>
                      <a:pt x="862" y="534"/>
                    </a:moveTo>
                    <a:cubicBezTo>
                      <a:pt x="862" y="128"/>
                      <a:pt x="862" y="128"/>
                      <a:pt x="862" y="128"/>
                    </a:cubicBezTo>
                    <a:cubicBezTo>
                      <a:pt x="862" y="123"/>
                      <a:pt x="857" y="119"/>
                      <a:pt x="852" y="119"/>
                    </a:cubicBezTo>
                    <a:cubicBezTo>
                      <a:pt x="758" y="119"/>
                      <a:pt x="758" y="119"/>
                      <a:pt x="758" y="119"/>
                    </a:cubicBezTo>
                    <a:cubicBezTo>
                      <a:pt x="758" y="144"/>
                      <a:pt x="758" y="144"/>
                      <a:pt x="758" y="144"/>
                    </a:cubicBezTo>
                    <a:cubicBezTo>
                      <a:pt x="767" y="151"/>
                      <a:pt x="773" y="161"/>
                      <a:pt x="773" y="173"/>
                    </a:cubicBezTo>
                    <a:cubicBezTo>
                      <a:pt x="773" y="194"/>
                      <a:pt x="756" y="211"/>
                      <a:pt x="735" y="211"/>
                    </a:cubicBezTo>
                    <a:cubicBezTo>
                      <a:pt x="714" y="211"/>
                      <a:pt x="697" y="190"/>
                      <a:pt x="697" y="173"/>
                    </a:cubicBezTo>
                    <a:cubicBezTo>
                      <a:pt x="697" y="157"/>
                      <a:pt x="704" y="151"/>
                      <a:pt x="713" y="144"/>
                    </a:cubicBezTo>
                    <a:cubicBezTo>
                      <a:pt x="713" y="93"/>
                      <a:pt x="713" y="94"/>
                      <a:pt x="713" y="23"/>
                    </a:cubicBezTo>
                    <a:cubicBezTo>
                      <a:pt x="713" y="9"/>
                      <a:pt x="722" y="0"/>
                      <a:pt x="735" y="0"/>
                    </a:cubicBezTo>
                    <a:cubicBezTo>
                      <a:pt x="748" y="0"/>
                      <a:pt x="757" y="10"/>
                      <a:pt x="757" y="24"/>
                    </a:cubicBezTo>
                    <a:cubicBezTo>
                      <a:pt x="757" y="71"/>
                      <a:pt x="757" y="71"/>
                      <a:pt x="757" y="71"/>
                    </a:cubicBezTo>
                    <a:cubicBezTo>
                      <a:pt x="852" y="71"/>
                      <a:pt x="852" y="71"/>
                      <a:pt x="852" y="71"/>
                    </a:cubicBezTo>
                    <a:cubicBezTo>
                      <a:pt x="882" y="71"/>
                      <a:pt x="910" y="102"/>
                      <a:pt x="910" y="131"/>
                    </a:cubicBezTo>
                    <a:cubicBezTo>
                      <a:pt x="910" y="534"/>
                      <a:pt x="910" y="534"/>
                      <a:pt x="910" y="534"/>
                    </a:cubicBezTo>
                    <a:cubicBezTo>
                      <a:pt x="862" y="534"/>
                      <a:pt x="862" y="534"/>
                      <a:pt x="862" y="534"/>
                    </a:cubicBezTo>
                    <a:close/>
                    <a:moveTo>
                      <a:pt x="58" y="71"/>
                    </a:moveTo>
                    <a:cubicBezTo>
                      <a:pt x="113" y="71"/>
                      <a:pt x="113" y="71"/>
                      <a:pt x="113" y="71"/>
                    </a:cubicBezTo>
                    <a:cubicBezTo>
                      <a:pt x="113" y="119"/>
                      <a:pt x="113" y="119"/>
                      <a:pt x="113" y="119"/>
                    </a:cubicBezTo>
                    <a:cubicBezTo>
                      <a:pt x="58" y="119"/>
                      <a:pt x="58" y="119"/>
                      <a:pt x="58" y="119"/>
                    </a:cubicBezTo>
                    <a:cubicBezTo>
                      <a:pt x="52" y="119"/>
                      <a:pt x="48" y="123"/>
                      <a:pt x="48" y="128"/>
                    </a:cubicBezTo>
                    <a:cubicBezTo>
                      <a:pt x="48" y="735"/>
                      <a:pt x="48" y="735"/>
                      <a:pt x="48" y="735"/>
                    </a:cubicBezTo>
                    <a:cubicBezTo>
                      <a:pt x="48" y="755"/>
                      <a:pt x="65" y="771"/>
                      <a:pt x="85" y="771"/>
                    </a:cubicBezTo>
                    <a:cubicBezTo>
                      <a:pt x="282" y="771"/>
                      <a:pt x="282" y="771"/>
                      <a:pt x="282" y="771"/>
                    </a:cubicBezTo>
                    <a:cubicBezTo>
                      <a:pt x="282" y="820"/>
                      <a:pt x="282" y="820"/>
                      <a:pt x="282" y="820"/>
                    </a:cubicBezTo>
                    <a:cubicBezTo>
                      <a:pt x="85" y="820"/>
                      <a:pt x="85" y="820"/>
                      <a:pt x="85" y="820"/>
                    </a:cubicBezTo>
                    <a:cubicBezTo>
                      <a:pt x="39" y="820"/>
                      <a:pt x="0" y="781"/>
                      <a:pt x="0" y="735"/>
                    </a:cubicBezTo>
                    <a:cubicBezTo>
                      <a:pt x="0" y="130"/>
                      <a:pt x="0" y="130"/>
                      <a:pt x="0" y="130"/>
                    </a:cubicBezTo>
                    <a:cubicBezTo>
                      <a:pt x="0" y="101"/>
                      <a:pt x="28" y="71"/>
                      <a:pt x="58" y="71"/>
                    </a:cubicBezTo>
                    <a:close/>
                    <a:moveTo>
                      <a:pt x="172" y="433"/>
                    </a:moveTo>
                    <a:cubicBezTo>
                      <a:pt x="216" y="433"/>
                      <a:pt x="216" y="499"/>
                      <a:pt x="172" y="499"/>
                    </a:cubicBezTo>
                    <a:cubicBezTo>
                      <a:pt x="129" y="499"/>
                      <a:pt x="129" y="433"/>
                      <a:pt x="172" y="433"/>
                    </a:cubicBezTo>
                    <a:close/>
                  </a:path>
                </a:pathLst>
              </a:custGeom>
              <a:solidFill>
                <a:srgbClr val="3B45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3600"/>
              </a:p>
            </p:txBody>
          </p:sp>
          <p:sp>
            <p:nvSpPr>
              <p:cNvPr id="126" name="Freeform 32"/>
              <p:cNvSpPr>
                <a:spLocks/>
              </p:cNvSpPr>
              <p:nvPr/>
            </p:nvSpPr>
            <p:spPr bwMode="auto">
              <a:xfrm>
                <a:off x="1658986" y="2969287"/>
                <a:ext cx="230039" cy="226657"/>
              </a:xfrm>
              <a:custGeom>
                <a:avLst/>
                <a:gdLst>
                  <a:gd name="T0" fmla="*/ 102 w 158"/>
                  <a:gd name="T1" fmla="*/ 22 h 157"/>
                  <a:gd name="T2" fmla="*/ 136 w 158"/>
                  <a:gd name="T3" fmla="*/ 55 h 157"/>
                  <a:gd name="T4" fmla="*/ 112 w 158"/>
                  <a:gd name="T5" fmla="*/ 79 h 157"/>
                  <a:gd name="T6" fmla="*/ 136 w 158"/>
                  <a:gd name="T7" fmla="*/ 137 h 157"/>
                  <a:gd name="T8" fmla="*/ 78 w 158"/>
                  <a:gd name="T9" fmla="*/ 113 h 157"/>
                  <a:gd name="T10" fmla="*/ 21 w 158"/>
                  <a:gd name="T11" fmla="*/ 137 h 157"/>
                  <a:gd name="T12" fmla="*/ 45 w 158"/>
                  <a:gd name="T13" fmla="*/ 79 h 157"/>
                  <a:gd name="T14" fmla="*/ 21 w 158"/>
                  <a:gd name="T15" fmla="*/ 22 h 157"/>
                  <a:gd name="T16" fmla="*/ 78 w 158"/>
                  <a:gd name="T17" fmla="*/ 46 h 157"/>
                  <a:gd name="T18" fmla="*/ 102 w 158"/>
                  <a:gd name="T19" fmla="*/ 2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8" h="157">
                    <a:moveTo>
                      <a:pt x="102" y="22"/>
                    </a:moveTo>
                    <a:cubicBezTo>
                      <a:pt x="124" y="0"/>
                      <a:pt x="158" y="33"/>
                      <a:pt x="136" y="55"/>
                    </a:cubicBezTo>
                    <a:cubicBezTo>
                      <a:pt x="112" y="79"/>
                      <a:pt x="112" y="79"/>
                      <a:pt x="112" y="79"/>
                    </a:cubicBezTo>
                    <a:cubicBezTo>
                      <a:pt x="128" y="95"/>
                      <a:pt x="156" y="116"/>
                      <a:pt x="136" y="137"/>
                    </a:cubicBezTo>
                    <a:cubicBezTo>
                      <a:pt x="115" y="157"/>
                      <a:pt x="94" y="129"/>
                      <a:pt x="78" y="113"/>
                    </a:cubicBezTo>
                    <a:cubicBezTo>
                      <a:pt x="62" y="129"/>
                      <a:pt x="42" y="157"/>
                      <a:pt x="21" y="137"/>
                    </a:cubicBezTo>
                    <a:cubicBezTo>
                      <a:pt x="0" y="116"/>
                      <a:pt x="29" y="95"/>
                      <a:pt x="45" y="79"/>
                    </a:cubicBezTo>
                    <a:cubicBezTo>
                      <a:pt x="29" y="63"/>
                      <a:pt x="0" y="43"/>
                      <a:pt x="21" y="22"/>
                    </a:cubicBezTo>
                    <a:cubicBezTo>
                      <a:pt x="42" y="1"/>
                      <a:pt x="62" y="30"/>
                      <a:pt x="78" y="46"/>
                    </a:cubicBezTo>
                    <a:cubicBezTo>
                      <a:pt x="102" y="22"/>
                      <a:pt x="102" y="22"/>
                      <a:pt x="102" y="22"/>
                    </a:cubicBezTo>
                    <a:close/>
                  </a:path>
                </a:pathLst>
              </a:custGeom>
              <a:solidFill>
                <a:srgbClr val="2B7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3600"/>
              </a:p>
            </p:txBody>
          </p:sp>
          <p:sp>
            <p:nvSpPr>
              <p:cNvPr id="127" name="Freeform 33"/>
              <p:cNvSpPr>
                <a:spLocks noEditPoints="1"/>
              </p:cNvSpPr>
              <p:nvPr/>
            </p:nvSpPr>
            <p:spPr bwMode="auto">
              <a:xfrm>
                <a:off x="1381586" y="3449662"/>
                <a:ext cx="1038558" cy="608926"/>
              </a:xfrm>
              <a:custGeom>
                <a:avLst/>
                <a:gdLst>
                  <a:gd name="T0" fmla="*/ 39 w 715"/>
                  <a:gd name="T1" fmla="*/ 12 h 419"/>
                  <a:gd name="T2" fmla="*/ 655 w 715"/>
                  <a:gd name="T3" fmla="*/ 0 h 419"/>
                  <a:gd name="T4" fmla="*/ 715 w 715"/>
                  <a:gd name="T5" fmla="*/ 208 h 419"/>
                  <a:gd name="T6" fmla="*/ 655 w 715"/>
                  <a:gd name="T7" fmla="*/ 419 h 419"/>
                  <a:gd name="T8" fmla="*/ 40 w 715"/>
                  <a:gd name="T9" fmla="*/ 405 h 419"/>
                  <a:gd name="T10" fmla="*/ 544 w 715"/>
                  <a:gd name="T11" fmla="*/ 124 h 419"/>
                  <a:gd name="T12" fmla="*/ 634 w 715"/>
                  <a:gd name="T13" fmla="*/ 104 h 419"/>
                  <a:gd name="T14" fmla="*/ 522 w 715"/>
                  <a:gd name="T15" fmla="*/ 84 h 419"/>
                  <a:gd name="T16" fmla="*/ 502 w 715"/>
                  <a:gd name="T17" fmla="*/ 189 h 419"/>
                  <a:gd name="T18" fmla="*/ 521 w 715"/>
                  <a:gd name="T19" fmla="*/ 222 h 419"/>
                  <a:gd name="T20" fmla="*/ 593 w 715"/>
                  <a:gd name="T21" fmla="*/ 253 h 419"/>
                  <a:gd name="T22" fmla="*/ 543 w 715"/>
                  <a:gd name="T23" fmla="*/ 272 h 419"/>
                  <a:gd name="T24" fmla="*/ 498 w 715"/>
                  <a:gd name="T25" fmla="*/ 277 h 419"/>
                  <a:gd name="T26" fmla="*/ 641 w 715"/>
                  <a:gd name="T27" fmla="*/ 246 h 419"/>
                  <a:gd name="T28" fmla="*/ 540 w 715"/>
                  <a:gd name="T29" fmla="*/ 176 h 419"/>
                  <a:gd name="T30" fmla="*/ 122 w 715"/>
                  <a:gd name="T31" fmla="*/ 158 h 419"/>
                  <a:gd name="T32" fmla="*/ 169 w 715"/>
                  <a:gd name="T33" fmla="*/ 158 h 419"/>
                  <a:gd name="T34" fmla="*/ 146 w 715"/>
                  <a:gd name="T35" fmla="*/ 303 h 419"/>
                  <a:gd name="T36" fmla="*/ 122 w 715"/>
                  <a:gd name="T37" fmla="*/ 158 h 419"/>
                  <a:gd name="T38" fmla="*/ 146 w 715"/>
                  <a:gd name="T39" fmla="*/ 337 h 419"/>
                  <a:gd name="T40" fmla="*/ 217 w 715"/>
                  <a:gd name="T41" fmla="*/ 165 h 419"/>
                  <a:gd name="T42" fmla="*/ 75 w 715"/>
                  <a:gd name="T43" fmla="*/ 165 h 419"/>
                  <a:gd name="T44" fmla="*/ 246 w 715"/>
                  <a:gd name="T45" fmla="*/ 152 h 419"/>
                  <a:gd name="T46" fmla="*/ 299 w 715"/>
                  <a:gd name="T47" fmla="*/ 152 h 419"/>
                  <a:gd name="T48" fmla="*/ 246 w 715"/>
                  <a:gd name="T49" fmla="*/ 152 h 419"/>
                  <a:gd name="T50" fmla="*/ 273 w 715"/>
                  <a:gd name="T51" fmla="*/ 290 h 419"/>
                  <a:gd name="T52" fmla="*/ 273 w 715"/>
                  <a:gd name="T53" fmla="*/ 237 h 419"/>
                  <a:gd name="T54" fmla="*/ 376 w 715"/>
                  <a:gd name="T55" fmla="*/ 158 h 419"/>
                  <a:gd name="T56" fmla="*/ 423 w 715"/>
                  <a:gd name="T57" fmla="*/ 158 h 419"/>
                  <a:gd name="T58" fmla="*/ 399 w 715"/>
                  <a:gd name="T59" fmla="*/ 303 h 419"/>
                  <a:gd name="T60" fmla="*/ 376 w 715"/>
                  <a:gd name="T61" fmla="*/ 158 h 419"/>
                  <a:gd name="T62" fmla="*/ 399 w 715"/>
                  <a:gd name="T63" fmla="*/ 337 h 419"/>
                  <a:gd name="T64" fmla="*/ 470 w 715"/>
                  <a:gd name="T65" fmla="*/ 165 h 419"/>
                  <a:gd name="T66" fmla="*/ 328 w 715"/>
                  <a:gd name="T67" fmla="*/ 165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5" h="419">
                    <a:moveTo>
                      <a:pt x="0" y="208"/>
                    </a:moveTo>
                    <a:cubicBezTo>
                      <a:pt x="0" y="132"/>
                      <a:pt x="13" y="56"/>
                      <a:pt x="39" y="12"/>
                    </a:cubicBezTo>
                    <a:cubicBezTo>
                      <a:pt x="42" y="4"/>
                      <a:pt x="51" y="0"/>
                      <a:pt x="60" y="0"/>
                    </a:cubicBezTo>
                    <a:cubicBezTo>
                      <a:pt x="655" y="0"/>
                      <a:pt x="655" y="0"/>
                      <a:pt x="655" y="0"/>
                    </a:cubicBezTo>
                    <a:cubicBezTo>
                      <a:pt x="663" y="0"/>
                      <a:pt x="672" y="3"/>
                      <a:pt x="676" y="10"/>
                    </a:cubicBezTo>
                    <a:cubicBezTo>
                      <a:pt x="702" y="54"/>
                      <a:pt x="715" y="131"/>
                      <a:pt x="715" y="208"/>
                    </a:cubicBezTo>
                    <a:cubicBezTo>
                      <a:pt x="715" y="283"/>
                      <a:pt x="702" y="359"/>
                      <a:pt x="676" y="403"/>
                    </a:cubicBezTo>
                    <a:cubicBezTo>
                      <a:pt x="673" y="411"/>
                      <a:pt x="665" y="419"/>
                      <a:pt x="655" y="419"/>
                    </a:cubicBezTo>
                    <a:cubicBezTo>
                      <a:pt x="60" y="419"/>
                      <a:pt x="60" y="419"/>
                      <a:pt x="60" y="419"/>
                    </a:cubicBezTo>
                    <a:cubicBezTo>
                      <a:pt x="52" y="419"/>
                      <a:pt x="44" y="412"/>
                      <a:pt x="40" y="405"/>
                    </a:cubicBezTo>
                    <a:cubicBezTo>
                      <a:pt x="13" y="361"/>
                      <a:pt x="0" y="284"/>
                      <a:pt x="0" y="208"/>
                    </a:cubicBezTo>
                    <a:close/>
                    <a:moveTo>
                      <a:pt x="544" y="124"/>
                    </a:moveTo>
                    <a:cubicBezTo>
                      <a:pt x="609" y="124"/>
                      <a:pt x="609" y="124"/>
                      <a:pt x="609" y="124"/>
                    </a:cubicBezTo>
                    <a:cubicBezTo>
                      <a:pt x="625" y="124"/>
                      <a:pt x="634" y="120"/>
                      <a:pt x="634" y="104"/>
                    </a:cubicBezTo>
                    <a:cubicBezTo>
                      <a:pt x="634" y="88"/>
                      <a:pt x="625" y="84"/>
                      <a:pt x="609" y="84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11" y="84"/>
                      <a:pt x="507" y="92"/>
                      <a:pt x="507" y="101"/>
                    </a:cubicBezTo>
                    <a:cubicBezTo>
                      <a:pt x="502" y="189"/>
                      <a:pt x="502" y="189"/>
                      <a:pt x="502" y="189"/>
                    </a:cubicBezTo>
                    <a:cubicBezTo>
                      <a:pt x="502" y="194"/>
                      <a:pt x="501" y="197"/>
                      <a:pt x="501" y="201"/>
                    </a:cubicBezTo>
                    <a:cubicBezTo>
                      <a:pt x="501" y="211"/>
                      <a:pt x="507" y="222"/>
                      <a:pt x="521" y="222"/>
                    </a:cubicBezTo>
                    <a:cubicBezTo>
                      <a:pt x="548" y="222"/>
                      <a:pt x="542" y="196"/>
                      <a:pt x="565" y="196"/>
                    </a:cubicBezTo>
                    <a:cubicBezTo>
                      <a:pt x="586" y="196"/>
                      <a:pt x="593" y="212"/>
                      <a:pt x="593" y="253"/>
                    </a:cubicBezTo>
                    <a:cubicBezTo>
                      <a:pt x="593" y="287"/>
                      <a:pt x="588" y="305"/>
                      <a:pt x="567" y="305"/>
                    </a:cubicBezTo>
                    <a:cubicBezTo>
                      <a:pt x="550" y="305"/>
                      <a:pt x="544" y="292"/>
                      <a:pt x="543" y="272"/>
                    </a:cubicBezTo>
                    <a:cubicBezTo>
                      <a:pt x="543" y="259"/>
                      <a:pt x="536" y="249"/>
                      <a:pt x="520" y="249"/>
                    </a:cubicBezTo>
                    <a:cubicBezTo>
                      <a:pt x="504" y="249"/>
                      <a:pt x="498" y="262"/>
                      <a:pt x="498" y="277"/>
                    </a:cubicBezTo>
                    <a:cubicBezTo>
                      <a:pt x="498" y="295"/>
                      <a:pt x="506" y="340"/>
                      <a:pt x="567" y="340"/>
                    </a:cubicBezTo>
                    <a:cubicBezTo>
                      <a:pt x="628" y="340"/>
                      <a:pt x="641" y="299"/>
                      <a:pt x="641" y="246"/>
                    </a:cubicBezTo>
                    <a:cubicBezTo>
                      <a:pt x="641" y="180"/>
                      <a:pt x="613" y="162"/>
                      <a:pt x="578" y="162"/>
                    </a:cubicBezTo>
                    <a:cubicBezTo>
                      <a:pt x="561" y="162"/>
                      <a:pt x="550" y="166"/>
                      <a:pt x="540" y="176"/>
                    </a:cubicBezTo>
                    <a:cubicBezTo>
                      <a:pt x="544" y="124"/>
                      <a:pt x="544" y="124"/>
                      <a:pt x="544" y="124"/>
                    </a:cubicBezTo>
                    <a:close/>
                    <a:moveTo>
                      <a:pt x="122" y="158"/>
                    </a:moveTo>
                    <a:cubicBezTo>
                      <a:pt x="122" y="126"/>
                      <a:pt x="127" y="112"/>
                      <a:pt x="146" y="112"/>
                    </a:cubicBezTo>
                    <a:cubicBezTo>
                      <a:pt x="165" y="112"/>
                      <a:pt x="169" y="126"/>
                      <a:pt x="169" y="158"/>
                    </a:cubicBezTo>
                    <a:cubicBezTo>
                      <a:pt x="169" y="257"/>
                      <a:pt x="169" y="257"/>
                      <a:pt x="169" y="257"/>
                    </a:cubicBezTo>
                    <a:cubicBezTo>
                      <a:pt x="169" y="289"/>
                      <a:pt x="165" y="303"/>
                      <a:pt x="146" y="303"/>
                    </a:cubicBezTo>
                    <a:cubicBezTo>
                      <a:pt x="127" y="303"/>
                      <a:pt x="122" y="289"/>
                      <a:pt x="122" y="257"/>
                    </a:cubicBezTo>
                    <a:cubicBezTo>
                      <a:pt x="122" y="158"/>
                      <a:pt x="122" y="158"/>
                      <a:pt x="122" y="158"/>
                    </a:cubicBezTo>
                    <a:close/>
                    <a:moveTo>
                      <a:pt x="75" y="250"/>
                    </a:moveTo>
                    <a:cubicBezTo>
                      <a:pt x="75" y="291"/>
                      <a:pt x="81" y="337"/>
                      <a:pt x="146" y="337"/>
                    </a:cubicBezTo>
                    <a:cubicBezTo>
                      <a:pt x="211" y="337"/>
                      <a:pt x="217" y="291"/>
                      <a:pt x="217" y="250"/>
                    </a:cubicBezTo>
                    <a:cubicBezTo>
                      <a:pt x="217" y="165"/>
                      <a:pt x="217" y="165"/>
                      <a:pt x="217" y="165"/>
                    </a:cubicBezTo>
                    <a:cubicBezTo>
                      <a:pt x="217" y="124"/>
                      <a:pt x="211" y="79"/>
                      <a:pt x="146" y="79"/>
                    </a:cubicBezTo>
                    <a:cubicBezTo>
                      <a:pt x="81" y="79"/>
                      <a:pt x="75" y="124"/>
                      <a:pt x="75" y="165"/>
                    </a:cubicBezTo>
                    <a:cubicBezTo>
                      <a:pt x="75" y="250"/>
                      <a:pt x="75" y="250"/>
                      <a:pt x="75" y="250"/>
                    </a:cubicBezTo>
                    <a:close/>
                    <a:moveTo>
                      <a:pt x="246" y="152"/>
                    </a:moveTo>
                    <a:cubicBezTo>
                      <a:pt x="246" y="166"/>
                      <a:pt x="258" y="178"/>
                      <a:pt x="273" y="178"/>
                    </a:cubicBezTo>
                    <a:cubicBezTo>
                      <a:pt x="287" y="178"/>
                      <a:pt x="299" y="166"/>
                      <a:pt x="299" y="152"/>
                    </a:cubicBezTo>
                    <a:cubicBezTo>
                      <a:pt x="299" y="137"/>
                      <a:pt x="287" y="125"/>
                      <a:pt x="273" y="125"/>
                    </a:cubicBezTo>
                    <a:cubicBezTo>
                      <a:pt x="258" y="125"/>
                      <a:pt x="246" y="137"/>
                      <a:pt x="246" y="152"/>
                    </a:cubicBezTo>
                    <a:close/>
                    <a:moveTo>
                      <a:pt x="246" y="264"/>
                    </a:moveTo>
                    <a:cubicBezTo>
                      <a:pt x="246" y="278"/>
                      <a:pt x="258" y="290"/>
                      <a:pt x="273" y="290"/>
                    </a:cubicBezTo>
                    <a:cubicBezTo>
                      <a:pt x="287" y="290"/>
                      <a:pt x="299" y="278"/>
                      <a:pt x="299" y="264"/>
                    </a:cubicBezTo>
                    <a:cubicBezTo>
                      <a:pt x="299" y="249"/>
                      <a:pt x="287" y="237"/>
                      <a:pt x="273" y="237"/>
                    </a:cubicBezTo>
                    <a:cubicBezTo>
                      <a:pt x="258" y="237"/>
                      <a:pt x="246" y="249"/>
                      <a:pt x="246" y="264"/>
                    </a:cubicBezTo>
                    <a:close/>
                    <a:moveTo>
                      <a:pt x="376" y="158"/>
                    </a:moveTo>
                    <a:cubicBezTo>
                      <a:pt x="376" y="126"/>
                      <a:pt x="380" y="112"/>
                      <a:pt x="399" y="112"/>
                    </a:cubicBezTo>
                    <a:cubicBezTo>
                      <a:pt x="418" y="112"/>
                      <a:pt x="423" y="126"/>
                      <a:pt x="423" y="158"/>
                    </a:cubicBezTo>
                    <a:cubicBezTo>
                      <a:pt x="423" y="257"/>
                      <a:pt x="423" y="257"/>
                      <a:pt x="423" y="257"/>
                    </a:cubicBezTo>
                    <a:cubicBezTo>
                      <a:pt x="423" y="289"/>
                      <a:pt x="418" y="303"/>
                      <a:pt x="399" y="303"/>
                    </a:cubicBezTo>
                    <a:cubicBezTo>
                      <a:pt x="380" y="303"/>
                      <a:pt x="376" y="289"/>
                      <a:pt x="376" y="257"/>
                    </a:cubicBezTo>
                    <a:cubicBezTo>
                      <a:pt x="376" y="158"/>
                      <a:pt x="376" y="158"/>
                      <a:pt x="376" y="158"/>
                    </a:cubicBezTo>
                    <a:close/>
                    <a:moveTo>
                      <a:pt x="328" y="250"/>
                    </a:moveTo>
                    <a:cubicBezTo>
                      <a:pt x="328" y="291"/>
                      <a:pt x="334" y="337"/>
                      <a:pt x="399" y="337"/>
                    </a:cubicBezTo>
                    <a:cubicBezTo>
                      <a:pt x="464" y="337"/>
                      <a:pt x="470" y="291"/>
                      <a:pt x="470" y="250"/>
                    </a:cubicBezTo>
                    <a:cubicBezTo>
                      <a:pt x="470" y="165"/>
                      <a:pt x="470" y="165"/>
                      <a:pt x="470" y="165"/>
                    </a:cubicBezTo>
                    <a:cubicBezTo>
                      <a:pt x="470" y="124"/>
                      <a:pt x="464" y="79"/>
                      <a:pt x="399" y="79"/>
                    </a:cubicBezTo>
                    <a:cubicBezTo>
                      <a:pt x="334" y="79"/>
                      <a:pt x="328" y="124"/>
                      <a:pt x="328" y="165"/>
                    </a:cubicBezTo>
                    <a:cubicBezTo>
                      <a:pt x="328" y="250"/>
                      <a:pt x="328" y="250"/>
                      <a:pt x="328" y="250"/>
                    </a:cubicBezTo>
                    <a:close/>
                  </a:path>
                </a:pathLst>
              </a:custGeom>
              <a:solidFill>
                <a:srgbClr val="2B7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3600"/>
              </a:p>
            </p:txBody>
          </p:sp>
          <p:sp>
            <p:nvSpPr>
              <p:cNvPr id="128" name="Freeform 32"/>
              <p:cNvSpPr>
                <a:spLocks/>
              </p:cNvSpPr>
              <p:nvPr/>
            </p:nvSpPr>
            <p:spPr bwMode="auto">
              <a:xfrm>
                <a:off x="1668761" y="2508126"/>
                <a:ext cx="63507" cy="385910"/>
              </a:xfrm>
              <a:custGeom>
                <a:avLst/>
                <a:gdLst>
                  <a:gd name="T0" fmla="*/ 12 w 24"/>
                  <a:gd name="T1" fmla="*/ 117 h 117"/>
                  <a:gd name="T2" fmla="*/ 0 w 24"/>
                  <a:gd name="T3" fmla="*/ 105 h 117"/>
                  <a:gd name="T4" fmla="*/ 0 w 24"/>
                  <a:gd name="T5" fmla="*/ 12 h 117"/>
                  <a:gd name="T6" fmla="*/ 12 w 24"/>
                  <a:gd name="T7" fmla="*/ 0 h 117"/>
                  <a:gd name="T8" fmla="*/ 24 w 24"/>
                  <a:gd name="T9" fmla="*/ 12 h 117"/>
                  <a:gd name="T10" fmla="*/ 24 w 24"/>
                  <a:gd name="T11" fmla="*/ 105 h 117"/>
                  <a:gd name="T12" fmla="*/ 12 w 24"/>
                  <a:gd name="T13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117">
                    <a:moveTo>
                      <a:pt x="12" y="117"/>
                    </a:moveTo>
                    <a:cubicBezTo>
                      <a:pt x="5" y="117"/>
                      <a:pt x="0" y="112"/>
                      <a:pt x="0" y="10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2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12"/>
                      <a:pt x="19" y="117"/>
                      <a:pt x="12" y="117"/>
                    </a:cubicBezTo>
                    <a:close/>
                  </a:path>
                </a:pathLst>
              </a:custGeom>
              <a:solidFill>
                <a:srgbClr val="2B78C2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3600"/>
              </a:p>
            </p:txBody>
          </p:sp>
          <p:sp>
            <p:nvSpPr>
              <p:cNvPr id="129" name="Freeform 33"/>
              <p:cNvSpPr>
                <a:spLocks/>
              </p:cNvSpPr>
              <p:nvPr/>
            </p:nvSpPr>
            <p:spPr bwMode="auto">
              <a:xfrm>
                <a:off x="1941978" y="2220094"/>
                <a:ext cx="63506" cy="554694"/>
              </a:xfrm>
              <a:custGeom>
                <a:avLst/>
                <a:gdLst>
                  <a:gd name="T0" fmla="*/ 12 w 24"/>
                  <a:gd name="T1" fmla="*/ 111 h 111"/>
                  <a:gd name="T2" fmla="*/ 0 w 24"/>
                  <a:gd name="T3" fmla="*/ 99 h 111"/>
                  <a:gd name="T4" fmla="*/ 0 w 24"/>
                  <a:gd name="T5" fmla="*/ 12 h 111"/>
                  <a:gd name="T6" fmla="*/ 12 w 24"/>
                  <a:gd name="T7" fmla="*/ 0 h 111"/>
                  <a:gd name="T8" fmla="*/ 24 w 24"/>
                  <a:gd name="T9" fmla="*/ 12 h 111"/>
                  <a:gd name="T10" fmla="*/ 24 w 24"/>
                  <a:gd name="T11" fmla="*/ 99 h 111"/>
                  <a:gd name="T12" fmla="*/ 12 w 24"/>
                  <a:gd name="T13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111">
                    <a:moveTo>
                      <a:pt x="12" y="111"/>
                    </a:moveTo>
                    <a:cubicBezTo>
                      <a:pt x="6" y="111"/>
                      <a:pt x="0" y="106"/>
                      <a:pt x="0" y="9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9" y="0"/>
                      <a:pt x="24" y="5"/>
                      <a:pt x="24" y="12"/>
                    </a:cubicBezTo>
                    <a:cubicBezTo>
                      <a:pt x="24" y="99"/>
                      <a:pt x="24" y="99"/>
                      <a:pt x="24" y="99"/>
                    </a:cubicBezTo>
                    <a:cubicBezTo>
                      <a:pt x="24" y="106"/>
                      <a:pt x="19" y="111"/>
                      <a:pt x="12" y="111"/>
                    </a:cubicBezTo>
                    <a:close/>
                  </a:path>
                </a:pathLst>
              </a:custGeom>
              <a:solidFill>
                <a:srgbClr val="3B4552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3600"/>
              </a:p>
            </p:txBody>
          </p:sp>
          <p:sp>
            <p:nvSpPr>
              <p:cNvPr id="130" name="Elipse 129"/>
              <p:cNvSpPr>
                <a:spLocks noChangeAspect="1"/>
              </p:cNvSpPr>
              <p:nvPr/>
            </p:nvSpPr>
            <p:spPr>
              <a:xfrm>
                <a:off x="1648272" y="2802498"/>
                <a:ext cx="105447" cy="105447"/>
              </a:xfrm>
              <a:prstGeom prst="ellipse">
                <a:avLst/>
              </a:prstGeom>
              <a:solidFill>
                <a:srgbClr val="2B78C2"/>
              </a:solidFill>
              <a:ln w="12700">
                <a:solidFill>
                  <a:srgbClr val="2B78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3600"/>
              </a:p>
            </p:txBody>
          </p:sp>
          <p:sp>
            <p:nvSpPr>
              <p:cNvPr id="131" name="Retângulo Arredondado 130"/>
              <p:cNvSpPr/>
              <p:nvPr/>
            </p:nvSpPr>
            <p:spPr>
              <a:xfrm rot="2992702">
                <a:off x="1237361" y="2204294"/>
                <a:ext cx="54000" cy="432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3600"/>
              </a:p>
            </p:txBody>
          </p:sp>
          <p:sp>
            <p:nvSpPr>
              <p:cNvPr id="132" name="Retângulo Arredondado 131"/>
              <p:cNvSpPr/>
              <p:nvPr/>
            </p:nvSpPr>
            <p:spPr>
              <a:xfrm rot="18060000" flipH="1">
                <a:off x="1522402" y="2189470"/>
                <a:ext cx="54000" cy="342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3600"/>
              </a:p>
            </p:txBody>
          </p:sp>
          <p:sp>
            <p:nvSpPr>
              <p:cNvPr id="133" name="Freeform 31"/>
              <p:cNvSpPr>
                <a:spLocks/>
              </p:cNvSpPr>
              <p:nvPr/>
            </p:nvSpPr>
            <p:spPr bwMode="auto">
              <a:xfrm>
                <a:off x="1397671" y="2374514"/>
                <a:ext cx="63507" cy="427984"/>
              </a:xfrm>
              <a:custGeom>
                <a:avLst/>
                <a:gdLst>
                  <a:gd name="T0" fmla="*/ 12 w 24"/>
                  <a:gd name="T1" fmla="*/ 95 h 95"/>
                  <a:gd name="T2" fmla="*/ 0 w 24"/>
                  <a:gd name="T3" fmla="*/ 83 h 95"/>
                  <a:gd name="T4" fmla="*/ 0 w 24"/>
                  <a:gd name="T5" fmla="*/ 13 h 95"/>
                  <a:gd name="T6" fmla="*/ 12 w 24"/>
                  <a:gd name="T7" fmla="*/ 0 h 95"/>
                  <a:gd name="T8" fmla="*/ 24 w 24"/>
                  <a:gd name="T9" fmla="*/ 13 h 95"/>
                  <a:gd name="T10" fmla="*/ 24 w 24"/>
                  <a:gd name="T11" fmla="*/ 83 h 95"/>
                  <a:gd name="T12" fmla="*/ 12 w 24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95">
                    <a:moveTo>
                      <a:pt x="12" y="95"/>
                    </a:moveTo>
                    <a:cubicBezTo>
                      <a:pt x="5" y="95"/>
                      <a:pt x="0" y="90"/>
                      <a:pt x="0" y="8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8" y="0"/>
                      <a:pt x="24" y="6"/>
                      <a:pt x="24" y="1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90"/>
                      <a:pt x="18" y="95"/>
                      <a:pt x="12" y="95"/>
                    </a:cubicBezTo>
                    <a:close/>
                  </a:path>
                </a:pathLst>
              </a:custGeom>
              <a:solidFill>
                <a:srgbClr val="3B4552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3600"/>
              </a:p>
            </p:txBody>
          </p:sp>
          <p:sp>
            <p:nvSpPr>
              <p:cNvPr id="134" name="Retângulo Arredondado 133"/>
              <p:cNvSpPr/>
              <p:nvPr/>
            </p:nvSpPr>
            <p:spPr>
              <a:xfrm rot="2520000">
                <a:off x="1791774" y="2067304"/>
                <a:ext cx="54000" cy="45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3600"/>
              </a:p>
            </p:txBody>
          </p:sp>
          <p:sp>
            <p:nvSpPr>
              <p:cNvPr id="135" name="Retângulo 134"/>
              <p:cNvSpPr/>
              <p:nvPr/>
            </p:nvSpPr>
            <p:spPr>
              <a:xfrm>
                <a:off x="1461178" y="3541200"/>
                <a:ext cx="886958" cy="416394"/>
              </a:xfrm>
              <a:prstGeom prst="rect">
                <a:avLst/>
              </a:prstGeom>
              <a:solidFill>
                <a:srgbClr val="2B78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3600"/>
              </a:p>
            </p:txBody>
          </p:sp>
          <p:pic>
            <p:nvPicPr>
              <p:cNvPr id="136" name="Imagem 13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00357" y="3477372"/>
                <a:ext cx="1201016" cy="646232"/>
              </a:xfrm>
              <a:prstGeom prst="rect">
                <a:avLst/>
              </a:prstGeom>
            </p:spPr>
          </p:pic>
        </p:grpSp>
      </p:grpSp>
      <p:grpSp>
        <p:nvGrpSpPr>
          <p:cNvPr id="92" name="Agrupar 91"/>
          <p:cNvGrpSpPr/>
          <p:nvPr/>
        </p:nvGrpSpPr>
        <p:grpSpPr>
          <a:xfrm>
            <a:off x="7072078" y="2330724"/>
            <a:ext cx="1820402" cy="2159848"/>
            <a:chOff x="7092280" y="2330724"/>
            <a:chExt cx="1820402" cy="2159848"/>
          </a:xfrm>
        </p:grpSpPr>
        <p:sp>
          <p:nvSpPr>
            <p:cNvPr id="93" name="Oval 35"/>
            <p:cNvSpPr>
              <a:spLocks noChangeAspect="1"/>
            </p:cNvSpPr>
            <p:nvPr/>
          </p:nvSpPr>
          <p:spPr>
            <a:xfrm>
              <a:off x="7306465" y="2330724"/>
              <a:ext cx="1380017" cy="138001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Connecteur droit 17"/>
            <p:cNvCxnSpPr/>
            <p:nvPr/>
          </p:nvCxnSpPr>
          <p:spPr>
            <a:xfrm>
              <a:off x="7092282" y="3901432"/>
              <a:ext cx="1808384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CaixaDeTexto 94"/>
            <p:cNvSpPr txBox="1"/>
            <p:nvPr/>
          </p:nvSpPr>
          <p:spPr>
            <a:xfrm>
              <a:off x="7092280" y="3905797"/>
              <a:ext cx="18204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accent3"/>
                  </a:solidFill>
                  <a:latin typeface="+mn-lt"/>
                </a:rPr>
                <a:t>Geração de</a:t>
              </a:r>
            </a:p>
            <a:p>
              <a:pPr algn="ctr"/>
              <a:r>
                <a:rPr lang="pt-BR" sz="1600" b="1" dirty="0" smtClean="0">
                  <a:solidFill>
                    <a:schemeClr val="accent3"/>
                  </a:solidFill>
                  <a:latin typeface="+mn-lt"/>
                </a:rPr>
                <a:t>RFP</a:t>
              </a:r>
              <a:endParaRPr lang="pt-BR" sz="1600" b="1" dirty="0">
                <a:solidFill>
                  <a:schemeClr val="accent3"/>
                </a:solidFill>
                <a:latin typeface="+mn-lt"/>
              </a:endParaRPr>
            </a:p>
          </p:txBody>
        </p:sp>
        <p:grpSp>
          <p:nvGrpSpPr>
            <p:cNvPr id="96" name="Agrupar 95"/>
            <p:cNvGrpSpPr>
              <a:grpSpLocks noChangeAspect="1"/>
            </p:cNvGrpSpPr>
            <p:nvPr/>
          </p:nvGrpSpPr>
          <p:grpSpPr>
            <a:xfrm>
              <a:off x="7604808" y="2610572"/>
              <a:ext cx="931308" cy="784217"/>
              <a:chOff x="4805661" y="915566"/>
              <a:chExt cx="2803027" cy="2360316"/>
            </a:xfrm>
          </p:grpSpPr>
          <p:sp>
            <p:nvSpPr>
              <p:cNvPr id="97" name="Freeform 198"/>
              <p:cNvSpPr>
                <a:spLocks/>
              </p:cNvSpPr>
              <p:nvPr/>
            </p:nvSpPr>
            <p:spPr bwMode="auto">
              <a:xfrm>
                <a:off x="4805661" y="915566"/>
                <a:ext cx="1838286" cy="2279860"/>
              </a:xfrm>
              <a:custGeom>
                <a:avLst/>
                <a:gdLst>
                  <a:gd name="T0" fmla="*/ 0 w 383"/>
                  <a:gd name="T1" fmla="*/ 475 h 475"/>
                  <a:gd name="T2" fmla="*/ 0 w 383"/>
                  <a:gd name="T3" fmla="*/ 155 h 475"/>
                  <a:gd name="T4" fmla="*/ 18 w 383"/>
                  <a:gd name="T5" fmla="*/ 155 h 475"/>
                  <a:gd name="T6" fmla="*/ 18 w 383"/>
                  <a:gd name="T7" fmla="*/ 456 h 475"/>
                  <a:gd name="T8" fmla="*/ 365 w 383"/>
                  <a:gd name="T9" fmla="*/ 456 h 475"/>
                  <a:gd name="T10" fmla="*/ 365 w 383"/>
                  <a:gd name="T11" fmla="*/ 18 h 475"/>
                  <a:gd name="T12" fmla="*/ 156 w 383"/>
                  <a:gd name="T13" fmla="*/ 18 h 475"/>
                  <a:gd name="T14" fmla="*/ 156 w 383"/>
                  <a:gd name="T15" fmla="*/ 0 h 475"/>
                  <a:gd name="T16" fmla="*/ 383 w 383"/>
                  <a:gd name="T17" fmla="*/ 0 h 475"/>
                  <a:gd name="T18" fmla="*/ 383 w 383"/>
                  <a:gd name="T19" fmla="*/ 475 h 475"/>
                  <a:gd name="T20" fmla="*/ 0 w 383"/>
                  <a:gd name="T21" fmla="*/ 475 h 475"/>
                  <a:gd name="T22" fmla="*/ 0 w 383"/>
                  <a:gd name="T23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3" h="475">
                    <a:moveTo>
                      <a:pt x="0" y="475"/>
                    </a:moveTo>
                    <a:lnTo>
                      <a:pt x="0" y="155"/>
                    </a:lnTo>
                    <a:lnTo>
                      <a:pt x="18" y="155"/>
                    </a:lnTo>
                    <a:lnTo>
                      <a:pt x="18" y="456"/>
                    </a:lnTo>
                    <a:lnTo>
                      <a:pt x="365" y="456"/>
                    </a:lnTo>
                    <a:lnTo>
                      <a:pt x="365" y="18"/>
                    </a:lnTo>
                    <a:lnTo>
                      <a:pt x="156" y="18"/>
                    </a:lnTo>
                    <a:lnTo>
                      <a:pt x="156" y="0"/>
                    </a:lnTo>
                    <a:lnTo>
                      <a:pt x="383" y="0"/>
                    </a:lnTo>
                    <a:lnTo>
                      <a:pt x="383" y="475"/>
                    </a:lnTo>
                    <a:lnTo>
                      <a:pt x="0" y="475"/>
                    </a:lnTo>
                    <a:lnTo>
                      <a:pt x="0" y="47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98" name="Freeform 199"/>
              <p:cNvSpPr>
                <a:spLocks/>
              </p:cNvSpPr>
              <p:nvPr/>
            </p:nvSpPr>
            <p:spPr bwMode="auto">
              <a:xfrm>
                <a:off x="4848855" y="958760"/>
                <a:ext cx="585562" cy="585562"/>
              </a:xfrm>
              <a:custGeom>
                <a:avLst/>
                <a:gdLst>
                  <a:gd name="T0" fmla="*/ 122 w 122"/>
                  <a:gd name="T1" fmla="*/ 0 h 122"/>
                  <a:gd name="T2" fmla="*/ 122 w 122"/>
                  <a:gd name="T3" fmla="*/ 122 h 122"/>
                  <a:gd name="T4" fmla="*/ 0 w 122"/>
                  <a:gd name="T5" fmla="*/ 122 h 122"/>
                  <a:gd name="T6" fmla="*/ 122 w 122"/>
                  <a:gd name="T7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2" h="122">
                    <a:moveTo>
                      <a:pt x="122" y="0"/>
                    </a:moveTo>
                    <a:lnTo>
                      <a:pt x="122" y="122"/>
                    </a:lnTo>
                    <a:lnTo>
                      <a:pt x="0" y="122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99" name="Freeform 200"/>
              <p:cNvSpPr>
                <a:spLocks/>
              </p:cNvSpPr>
              <p:nvPr/>
            </p:nvSpPr>
            <p:spPr bwMode="auto">
              <a:xfrm>
                <a:off x="5108041" y="2206682"/>
                <a:ext cx="1238321" cy="67198"/>
              </a:xfrm>
              <a:custGeom>
                <a:avLst/>
                <a:gdLst>
                  <a:gd name="T0" fmla="*/ 6 w 226"/>
                  <a:gd name="T1" fmla="*/ 12 h 12"/>
                  <a:gd name="T2" fmla="*/ 0 w 226"/>
                  <a:gd name="T3" fmla="*/ 6 h 12"/>
                  <a:gd name="T4" fmla="*/ 0 w 226"/>
                  <a:gd name="T5" fmla="*/ 6 h 12"/>
                  <a:gd name="T6" fmla="*/ 6 w 226"/>
                  <a:gd name="T7" fmla="*/ 0 h 12"/>
                  <a:gd name="T8" fmla="*/ 6 w 226"/>
                  <a:gd name="T9" fmla="*/ 0 h 12"/>
                  <a:gd name="T10" fmla="*/ 220 w 226"/>
                  <a:gd name="T11" fmla="*/ 0 h 12"/>
                  <a:gd name="T12" fmla="*/ 226 w 226"/>
                  <a:gd name="T13" fmla="*/ 6 h 12"/>
                  <a:gd name="T14" fmla="*/ 226 w 226"/>
                  <a:gd name="T15" fmla="*/ 6 h 12"/>
                  <a:gd name="T16" fmla="*/ 220 w 226"/>
                  <a:gd name="T17" fmla="*/ 12 h 12"/>
                  <a:gd name="T18" fmla="*/ 220 w 226"/>
                  <a:gd name="T19" fmla="*/ 12 h 12"/>
                  <a:gd name="T20" fmla="*/ 6 w 226"/>
                  <a:gd name="T2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6" h="12">
                    <a:moveTo>
                      <a:pt x="6" y="12"/>
                    </a:moveTo>
                    <a:cubicBezTo>
                      <a:pt x="2" y="12"/>
                      <a:pt x="0" y="10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220" y="0"/>
                      <a:pt x="220" y="0"/>
                      <a:pt x="220" y="0"/>
                    </a:cubicBezTo>
                    <a:cubicBezTo>
                      <a:pt x="224" y="0"/>
                      <a:pt x="226" y="3"/>
                      <a:pt x="226" y="6"/>
                    </a:cubicBezTo>
                    <a:cubicBezTo>
                      <a:pt x="226" y="6"/>
                      <a:pt x="226" y="6"/>
                      <a:pt x="226" y="6"/>
                    </a:cubicBezTo>
                    <a:cubicBezTo>
                      <a:pt x="226" y="10"/>
                      <a:pt x="224" y="12"/>
                      <a:pt x="220" y="12"/>
                    </a:cubicBezTo>
                    <a:cubicBezTo>
                      <a:pt x="220" y="12"/>
                      <a:pt x="220" y="12"/>
                      <a:pt x="220" y="12"/>
                    </a:cubicBezTo>
                    <a:cubicBezTo>
                      <a:pt x="6" y="12"/>
                      <a:pt x="6" y="12"/>
                      <a:pt x="6" y="1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100" name="Freeform 201"/>
              <p:cNvSpPr>
                <a:spLocks/>
              </p:cNvSpPr>
              <p:nvPr/>
            </p:nvSpPr>
            <p:spPr bwMode="auto">
              <a:xfrm>
                <a:off x="5108041" y="2019496"/>
                <a:ext cx="1238321" cy="67198"/>
              </a:xfrm>
              <a:custGeom>
                <a:avLst/>
                <a:gdLst>
                  <a:gd name="T0" fmla="*/ 6 w 226"/>
                  <a:gd name="T1" fmla="*/ 12 h 12"/>
                  <a:gd name="T2" fmla="*/ 0 w 226"/>
                  <a:gd name="T3" fmla="*/ 6 h 12"/>
                  <a:gd name="T4" fmla="*/ 0 w 226"/>
                  <a:gd name="T5" fmla="*/ 6 h 12"/>
                  <a:gd name="T6" fmla="*/ 6 w 226"/>
                  <a:gd name="T7" fmla="*/ 0 h 12"/>
                  <a:gd name="T8" fmla="*/ 6 w 226"/>
                  <a:gd name="T9" fmla="*/ 0 h 12"/>
                  <a:gd name="T10" fmla="*/ 220 w 226"/>
                  <a:gd name="T11" fmla="*/ 0 h 12"/>
                  <a:gd name="T12" fmla="*/ 226 w 226"/>
                  <a:gd name="T13" fmla="*/ 6 h 12"/>
                  <a:gd name="T14" fmla="*/ 226 w 226"/>
                  <a:gd name="T15" fmla="*/ 6 h 12"/>
                  <a:gd name="T16" fmla="*/ 220 w 226"/>
                  <a:gd name="T17" fmla="*/ 12 h 12"/>
                  <a:gd name="T18" fmla="*/ 220 w 226"/>
                  <a:gd name="T19" fmla="*/ 12 h 12"/>
                  <a:gd name="T20" fmla="*/ 6 w 226"/>
                  <a:gd name="T2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6" h="12">
                    <a:moveTo>
                      <a:pt x="6" y="12"/>
                    </a:moveTo>
                    <a:cubicBezTo>
                      <a:pt x="2" y="12"/>
                      <a:pt x="0" y="10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220" y="0"/>
                      <a:pt x="220" y="0"/>
                      <a:pt x="220" y="0"/>
                    </a:cubicBezTo>
                    <a:cubicBezTo>
                      <a:pt x="224" y="0"/>
                      <a:pt x="226" y="3"/>
                      <a:pt x="226" y="6"/>
                    </a:cubicBezTo>
                    <a:cubicBezTo>
                      <a:pt x="226" y="6"/>
                      <a:pt x="226" y="6"/>
                      <a:pt x="226" y="6"/>
                    </a:cubicBezTo>
                    <a:cubicBezTo>
                      <a:pt x="226" y="10"/>
                      <a:pt x="224" y="12"/>
                      <a:pt x="220" y="12"/>
                    </a:cubicBezTo>
                    <a:cubicBezTo>
                      <a:pt x="220" y="12"/>
                      <a:pt x="220" y="12"/>
                      <a:pt x="220" y="12"/>
                    </a:cubicBezTo>
                    <a:cubicBezTo>
                      <a:pt x="6" y="12"/>
                      <a:pt x="6" y="12"/>
                      <a:pt x="6" y="1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101" name="Freeform 202"/>
              <p:cNvSpPr>
                <a:spLocks/>
              </p:cNvSpPr>
              <p:nvPr/>
            </p:nvSpPr>
            <p:spPr bwMode="auto">
              <a:xfrm>
                <a:off x="5108041" y="1832306"/>
                <a:ext cx="1238321" cy="71996"/>
              </a:xfrm>
              <a:custGeom>
                <a:avLst/>
                <a:gdLst>
                  <a:gd name="T0" fmla="*/ 6 w 226"/>
                  <a:gd name="T1" fmla="*/ 13 h 13"/>
                  <a:gd name="T2" fmla="*/ 0 w 226"/>
                  <a:gd name="T3" fmla="*/ 7 h 13"/>
                  <a:gd name="T4" fmla="*/ 0 w 226"/>
                  <a:gd name="T5" fmla="*/ 7 h 13"/>
                  <a:gd name="T6" fmla="*/ 6 w 226"/>
                  <a:gd name="T7" fmla="*/ 0 h 13"/>
                  <a:gd name="T8" fmla="*/ 6 w 226"/>
                  <a:gd name="T9" fmla="*/ 0 h 13"/>
                  <a:gd name="T10" fmla="*/ 220 w 226"/>
                  <a:gd name="T11" fmla="*/ 0 h 13"/>
                  <a:gd name="T12" fmla="*/ 226 w 226"/>
                  <a:gd name="T13" fmla="*/ 7 h 13"/>
                  <a:gd name="T14" fmla="*/ 226 w 226"/>
                  <a:gd name="T15" fmla="*/ 7 h 13"/>
                  <a:gd name="T16" fmla="*/ 220 w 226"/>
                  <a:gd name="T17" fmla="*/ 13 h 13"/>
                  <a:gd name="T18" fmla="*/ 220 w 226"/>
                  <a:gd name="T19" fmla="*/ 13 h 13"/>
                  <a:gd name="T20" fmla="*/ 6 w 226"/>
                  <a:gd name="T21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6" h="13">
                    <a:moveTo>
                      <a:pt x="6" y="13"/>
                    </a:moveTo>
                    <a:cubicBezTo>
                      <a:pt x="2" y="13"/>
                      <a:pt x="0" y="10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220" y="0"/>
                      <a:pt x="220" y="0"/>
                      <a:pt x="220" y="0"/>
                    </a:cubicBezTo>
                    <a:cubicBezTo>
                      <a:pt x="224" y="0"/>
                      <a:pt x="226" y="3"/>
                      <a:pt x="226" y="7"/>
                    </a:cubicBezTo>
                    <a:cubicBezTo>
                      <a:pt x="226" y="7"/>
                      <a:pt x="226" y="7"/>
                      <a:pt x="226" y="7"/>
                    </a:cubicBezTo>
                    <a:cubicBezTo>
                      <a:pt x="226" y="10"/>
                      <a:pt x="224" y="13"/>
                      <a:pt x="220" y="13"/>
                    </a:cubicBezTo>
                    <a:cubicBezTo>
                      <a:pt x="220" y="13"/>
                      <a:pt x="220" y="13"/>
                      <a:pt x="220" y="13"/>
                    </a:cubicBezTo>
                    <a:cubicBezTo>
                      <a:pt x="6" y="13"/>
                      <a:pt x="6" y="13"/>
                      <a:pt x="6" y="1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102" name="Freeform 203"/>
              <p:cNvSpPr>
                <a:spLocks/>
              </p:cNvSpPr>
              <p:nvPr/>
            </p:nvSpPr>
            <p:spPr bwMode="auto">
              <a:xfrm>
                <a:off x="5108041" y="2393872"/>
                <a:ext cx="1238321" cy="67198"/>
              </a:xfrm>
              <a:custGeom>
                <a:avLst/>
                <a:gdLst>
                  <a:gd name="T0" fmla="*/ 6 w 226"/>
                  <a:gd name="T1" fmla="*/ 12 h 12"/>
                  <a:gd name="T2" fmla="*/ 0 w 226"/>
                  <a:gd name="T3" fmla="*/ 6 h 12"/>
                  <a:gd name="T4" fmla="*/ 0 w 226"/>
                  <a:gd name="T5" fmla="*/ 6 h 12"/>
                  <a:gd name="T6" fmla="*/ 6 w 226"/>
                  <a:gd name="T7" fmla="*/ 0 h 12"/>
                  <a:gd name="T8" fmla="*/ 6 w 226"/>
                  <a:gd name="T9" fmla="*/ 0 h 12"/>
                  <a:gd name="T10" fmla="*/ 220 w 226"/>
                  <a:gd name="T11" fmla="*/ 0 h 12"/>
                  <a:gd name="T12" fmla="*/ 226 w 226"/>
                  <a:gd name="T13" fmla="*/ 6 h 12"/>
                  <a:gd name="T14" fmla="*/ 226 w 226"/>
                  <a:gd name="T15" fmla="*/ 6 h 12"/>
                  <a:gd name="T16" fmla="*/ 220 w 226"/>
                  <a:gd name="T17" fmla="*/ 12 h 12"/>
                  <a:gd name="T18" fmla="*/ 220 w 226"/>
                  <a:gd name="T19" fmla="*/ 12 h 12"/>
                  <a:gd name="T20" fmla="*/ 6 w 226"/>
                  <a:gd name="T2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6" h="12">
                    <a:moveTo>
                      <a:pt x="6" y="12"/>
                    </a:moveTo>
                    <a:cubicBezTo>
                      <a:pt x="2" y="12"/>
                      <a:pt x="0" y="10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220" y="0"/>
                      <a:pt x="220" y="0"/>
                      <a:pt x="220" y="0"/>
                    </a:cubicBezTo>
                    <a:cubicBezTo>
                      <a:pt x="224" y="0"/>
                      <a:pt x="226" y="3"/>
                      <a:pt x="226" y="6"/>
                    </a:cubicBezTo>
                    <a:cubicBezTo>
                      <a:pt x="226" y="6"/>
                      <a:pt x="226" y="6"/>
                      <a:pt x="226" y="6"/>
                    </a:cubicBezTo>
                    <a:cubicBezTo>
                      <a:pt x="226" y="10"/>
                      <a:pt x="224" y="12"/>
                      <a:pt x="220" y="12"/>
                    </a:cubicBezTo>
                    <a:cubicBezTo>
                      <a:pt x="220" y="12"/>
                      <a:pt x="220" y="12"/>
                      <a:pt x="220" y="12"/>
                    </a:cubicBezTo>
                    <a:cubicBezTo>
                      <a:pt x="6" y="12"/>
                      <a:pt x="6" y="12"/>
                      <a:pt x="6" y="1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103" name="Freeform 204"/>
              <p:cNvSpPr>
                <a:spLocks/>
              </p:cNvSpPr>
              <p:nvPr/>
            </p:nvSpPr>
            <p:spPr bwMode="auto">
              <a:xfrm>
                <a:off x="5108041" y="2581058"/>
                <a:ext cx="652759" cy="62399"/>
              </a:xfrm>
              <a:custGeom>
                <a:avLst/>
                <a:gdLst>
                  <a:gd name="T0" fmla="*/ 6 w 119"/>
                  <a:gd name="T1" fmla="*/ 12 h 12"/>
                  <a:gd name="T2" fmla="*/ 0 w 119"/>
                  <a:gd name="T3" fmla="*/ 6 h 12"/>
                  <a:gd name="T4" fmla="*/ 0 w 119"/>
                  <a:gd name="T5" fmla="*/ 6 h 12"/>
                  <a:gd name="T6" fmla="*/ 6 w 119"/>
                  <a:gd name="T7" fmla="*/ 0 h 12"/>
                  <a:gd name="T8" fmla="*/ 6 w 119"/>
                  <a:gd name="T9" fmla="*/ 0 h 12"/>
                  <a:gd name="T10" fmla="*/ 113 w 119"/>
                  <a:gd name="T11" fmla="*/ 0 h 12"/>
                  <a:gd name="T12" fmla="*/ 119 w 119"/>
                  <a:gd name="T13" fmla="*/ 6 h 12"/>
                  <a:gd name="T14" fmla="*/ 119 w 119"/>
                  <a:gd name="T15" fmla="*/ 6 h 12"/>
                  <a:gd name="T16" fmla="*/ 113 w 119"/>
                  <a:gd name="T17" fmla="*/ 12 h 12"/>
                  <a:gd name="T18" fmla="*/ 113 w 119"/>
                  <a:gd name="T19" fmla="*/ 12 h 12"/>
                  <a:gd name="T20" fmla="*/ 6 w 119"/>
                  <a:gd name="T2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9" h="12">
                    <a:moveTo>
                      <a:pt x="6" y="12"/>
                    </a:moveTo>
                    <a:cubicBezTo>
                      <a:pt x="2" y="12"/>
                      <a:pt x="0" y="10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19" y="3"/>
                      <a:pt x="119" y="6"/>
                    </a:cubicBezTo>
                    <a:cubicBezTo>
                      <a:pt x="119" y="6"/>
                      <a:pt x="119" y="6"/>
                      <a:pt x="119" y="6"/>
                    </a:cubicBezTo>
                    <a:cubicBezTo>
                      <a:pt x="119" y="10"/>
                      <a:pt x="117" y="12"/>
                      <a:pt x="113" y="12"/>
                    </a:cubicBezTo>
                    <a:cubicBezTo>
                      <a:pt x="113" y="12"/>
                      <a:pt x="113" y="12"/>
                      <a:pt x="113" y="12"/>
                    </a:cubicBezTo>
                    <a:cubicBezTo>
                      <a:pt x="6" y="12"/>
                      <a:pt x="6" y="12"/>
                      <a:pt x="6" y="1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104" name="Oval 206"/>
              <p:cNvSpPr>
                <a:spLocks noChangeArrowheads="1"/>
              </p:cNvSpPr>
              <p:nvPr/>
            </p:nvSpPr>
            <p:spPr bwMode="auto">
              <a:xfrm>
                <a:off x="6072781" y="2024298"/>
                <a:ext cx="1171128" cy="1171128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105" name="Oval 207"/>
              <p:cNvSpPr>
                <a:spLocks noChangeArrowheads="1"/>
              </p:cNvSpPr>
              <p:nvPr/>
            </p:nvSpPr>
            <p:spPr bwMode="auto">
              <a:xfrm>
                <a:off x="6159177" y="2115492"/>
                <a:ext cx="998337" cy="98873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106" name="Freeform 208"/>
              <p:cNvSpPr>
                <a:spLocks/>
              </p:cNvSpPr>
              <p:nvPr/>
            </p:nvSpPr>
            <p:spPr bwMode="auto">
              <a:xfrm>
                <a:off x="6351161" y="2350678"/>
                <a:ext cx="614360" cy="537566"/>
              </a:xfrm>
              <a:custGeom>
                <a:avLst/>
                <a:gdLst>
                  <a:gd name="T0" fmla="*/ 35 w 112"/>
                  <a:gd name="T1" fmla="*/ 93 h 98"/>
                  <a:gd name="T2" fmla="*/ 4 w 112"/>
                  <a:gd name="T3" fmla="*/ 51 h 98"/>
                  <a:gd name="T4" fmla="*/ 6 w 112"/>
                  <a:gd name="T5" fmla="*/ 34 h 98"/>
                  <a:gd name="T6" fmla="*/ 6 w 112"/>
                  <a:gd name="T7" fmla="*/ 34 h 98"/>
                  <a:gd name="T8" fmla="*/ 23 w 112"/>
                  <a:gd name="T9" fmla="*/ 36 h 98"/>
                  <a:gd name="T10" fmla="*/ 23 w 112"/>
                  <a:gd name="T11" fmla="*/ 36 h 98"/>
                  <a:gd name="T12" fmla="*/ 45 w 112"/>
                  <a:gd name="T13" fmla="*/ 66 h 98"/>
                  <a:gd name="T14" fmla="*/ 89 w 112"/>
                  <a:gd name="T15" fmla="*/ 7 h 98"/>
                  <a:gd name="T16" fmla="*/ 106 w 112"/>
                  <a:gd name="T17" fmla="*/ 4 h 98"/>
                  <a:gd name="T18" fmla="*/ 106 w 112"/>
                  <a:gd name="T19" fmla="*/ 4 h 98"/>
                  <a:gd name="T20" fmla="*/ 108 w 112"/>
                  <a:gd name="T21" fmla="*/ 21 h 98"/>
                  <a:gd name="T22" fmla="*/ 108 w 112"/>
                  <a:gd name="T23" fmla="*/ 21 h 98"/>
                  <a:gd name="T24" fmla="*/ 55 w 112"/>
                  <a:gd name="T25" fmla="*/ 93 h 98"/>
                  <a:gd name="T26" fmla="*/ 45 w 112"/>
                  <a:gd name="T27" fmla="*/ 98 h 98"/>
                  <a:gd name="T28" fmla="*/ 45 w 112"/>
                  <a:gd name="T29" fmla="*/ 98 h 98"/>
                  <a:gd name="T30" fmla="*/ 35 w 112"/>
                  <a:gd name="T31" fmla="*/ 9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2" h="98">
                    <a:moveTo>
                      <a:pt x="35" y="93"/>
                    </a:moveTo>
                    <a:cubicBezTo>
                      <a:pt x="4" y="51"/>
                      <a:pt x="4" y="51"/>
                      <a:pt x="4" y="51"/>
                    </a:cubicBezTo>
                    <a:cubicBezTo>
                      <a:pt x="0" y="45"/>
                      <a:pt x="1" y="38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2" y="30"/>
                      <a:pt x="19" y="31"/>
                      <a:pt x="23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89" y="7"/>
                      <a:pt x="89" y="7"/>
                      <a:pt x="89" y="7"/>
                    </a:cubicBezTo>
                    <a:cubicBezTo>
                      <a:pt x="93" y="1"/>
                      <a:pt x="100" y="0"/>
                      <a:pt x="106" y="4"/>
                    </a:cubicBezTo>
                    <a:cubicBezTo>
                      <a:pt x="106" y="4"/>
                      <a:pt x="106" y="4"/>
                      <a:pt x="106" y="4"/>
                    </a:cubicBezTo>
                    <a:cubicBezTo>
                      <a:pt x="111" y="8"/>
                      <a:pt x="112" y="16"/>
                      <a:pt x="108" y="21"/>
                    </a:cubicBezTo>
                    <a:cubicBezTo>
                      <a:pt x="108" y="21"/>
                      <a:pt x="108" y="21"/>
                      <a:pt x="108" y="21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2" y="96"/>
                      <a:pt x="49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1" y="98"/>
                      <a:pt x="38" y="96"/>
                      <a:pt x="35" y="9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120" name="Freeform 177"/>
              <p:cNvSpPr>
                <a:spLocks noChangeAspect="1" noEditPoints="1"/>
              </p:cNvSpPr>
              <p:nvPr/>
            </p:nvSpPr>
            <p:spPr bwMode="auto">
              <a:xfrm>
                <a:off x="6159178" y="2107046"/>
                <a:ext cx="1449510" cy="1168836"/>
              </a:xfrm>
              <a:custGeom>
                <a:avLst/>
                <a:gdLst>
                  <a:gd name="T0" fmla="*/ 286 w 377"/>
                  <a:gd name="T1" fmla="*/ 202 h 304"/>
                  <a:gd name="T2" fmla="*/ 265 w 377"/>
                  <a:gd name="T3" fmla="*/ 198 h 304"/>
                  <a:gd name="T4" fmla="*/ 246 w 377"/>
                  <a:gd name="T5" fmla="*/ 195 h 304"/>
                  <a:gd name="T6" fmla="*/ 259 w 377"/>
                  <a:gd name="T7" fmla="*/ 149 h 304"/>
                  <a:gd name="T8" fmla="*/ 259 w 377"/>
                  <a:gd name="T9" fmla="*/ 113 h 304"/>
                  <a:gd name="T10" fmla="*/ 254 w 377"/>
                  <a:gd name="T11" fmla="*/ 87 h 304"/>
                  <a:gd name="T12" fmla="*/ 235 w 377"/>
                  <a:gd name="T13" fmla="*/ 53 h 304"/>
                  <a:gd name="T14" fmla="*/ 208 w 377"/>
                  <a:gd name="T15" fmla="*/ 26 h 304"/>
                  <a:gd name="T16" fmla="*/ 176 w 377"/>
                  <a:gd name="T17" fmla="*/ 9 h 304"/>
                  <a:gd name="T18" fmla="*/ 138 w 377"/>
                  <a:gd name="T19" fmla="*/ 0 h 304"/>
                  <a:gd name="T20" fmla="*/ 99 w 377"/>
                  <a:gd name="T21" fmla="*/ 3 h 304"/>
                  <a:gd name="T22" fmla="*/ 74 w 377"/>
                  <a:gd name="T23" fmla="*/ 13 h 304"/>
                  <a:gd name="T24" fmla="*/ 42 w 377"/>
                  <a:gd name="T25" fmla="*/ 34 h 304"/>
                  <a:gd name="T26" fmla="*/ 19 w 377"/>
                  <a:gd name="T27" fmla="*/ 64 h 304"/>
                  <a:gd name="T28" fmla="*/ 4 w 377"/>
                  <a:gd name="T29" fmla="*/ 98 h 304"/>
                  <a:gd name="T30" fmla="*/ 0 w 377"/>
                  <a:gd name="T31" fmla="*/ 136 h 304"/>
                  <a:gd name="T32" fmla="*/ 2 w 377"/>
                  <a:gd name="T33" fmla="*/ 162 h 304"/>
                  <a:gd name="T34" fmla="*/ 17 w 377"/>
                  <a:gd name="T35" fmla="*/ 198 h 304"/>
                  <a:gd name="T36" fmla="*/ 42 w 377"/>
                  <a:gd name="T37" fmla="*/ 229 h 304"/>
                  <a:gd name="T38" fmla="*/ 74 w 377"/>
                  <a:gd name="T39" fmla="*/ 249 h 304"/>
                  <a:gd name="T40" fmla="*/ 110 w 377"/>
                  <a:gd name="T41" fmla="*/ 261 h 304"/>
                  <a:gd name="T42" fmla="*/ 148 w 377"/>
                  <a:gd name="T43" fmla="*/ 261 h 304"/>
                  <a:gd name="T44" fmla="*/ 182 w 377"/>
                  <a:gd name="T45" fmla="*/ 251 h 304"/>
                  <a:gd name="T46" fmla="*/ 229 w 377"/>
                  <a:gd name="T47" fmla="*/ 215 h 304"/>
                  <a:gd name="T48" fmla="*/ 244 w 377"/>
                  <a:gd name="T49" fmla="*/ 232 h 304"/>
                  <a:gd name="T50" fmla="*/ 256 w 377"/>
                  <a:gd name="T51" fmla="*/ 251 h 304"/>
                  <a:gd name="T52" fmla="*/ 337 w 377"/>
                  <a:gd name="T53" fmla="*/ 302 h 304"/>
                  <a:gd name="T54" fmla="*/ 354 w 377"/>
                  <a:gd name="T55" fmla="*/ 304 h 304"/>
                  <a:gd name="T56" fmla="*/ 371 w 377"/>
                  <a:gd name="T57" fmla="*/ 291 h 304"/>
                  <a:gd name="T58" fmla="*/ 377 w 377"/>
                  <a:gd name="T59" fmla="*/ 282 h 304"/>
                  <a:gd name="T60" fmla="*/ 367 w 377"/>
                  <a:gd name="T61" fmla="*/ 255 h 304"/>
                  <a:gd name="T62" fmla="*/ 155 w 377"/>
                  <a:gd name="T63" fmla="*/ 234 h 304"/>
                  <a:gd name="T64" fmla="*/ 114 w 377"/>
                  <a:gd name="T65" fmla="*/ 236 h 304"/>
                  <a:gd name="T66" fmla="*/ 59 w 377"/>
                  <a:gd name="T67" fmla="*/ 210 h 304"/>
                  <a:gd name="T68" fmla="*/ 27 w 377"/>
                  <a:gd name="T69" fmla="*/ 157 h 304"/>
                  <a:gd name="T70" fmla="*/ 25 w 377"/>
                  <a:gd name="T71" fmla="*/ 113 h 304"/>
                  <a:gd name="T72" fmla="*/ 51 w 377"/>
                  <a:gd name="T73" fmla="*/ 58 h 304"/>
                  <a:gd name="T74" fmla="*/ 104 w 377"/>
                  <a:gd name="T75" fmla="*/ 28 h 304"/>
                  <a:gd name="T76" fmla="*/ 148 w 377"/>
                  <a:gd name="T77" fmla="*/ 26 h 304"/>
                  <a:gd name="T78" fmla="*/ 203 w 377"/>
                  <a:gd name="T79" fmla="*/ 53 h 304"/>
                  <a:gd name="T80" fmla="*/ 235 w 377"/>
                  <a:gd name="T81" fmla="*/ 106 h 304"/>
                  <a:gd name="T82" fmla="*/ 237 w 377"/>
                  <a:gd name="T83" fmla="*/ 149 h 304"/>
                  <a:gd name="T84" fmla="*/ 210 w 377"/>
                  <a:gd name="T85" fmla="*/ 204 h 304"/>
                  <a:gd name="T86" fmla="*/ 155 w 377"/>
                  <a:gd name="T87" fmla="*/ 234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77" h="304">
                    <a:moveTo>
                      <a:pt x="364" y="251"/>
                    </a:moveTo>
                    <a:lnTo>
                      <a:pt x="286" y="202"/>
                    </a:lnTo>
                    <a:lnTo>
                      <a:pt x="286" y="202"/>
                    </a:lnTo>
                    <a:lnTo>
                      <a:pt x="282" y="200"/>
                    </a:lnTo>
                    <a:lnTo>
                      <a:pt x="276" y="198"/>
                    </a:lnTo>
                    <a:lnTo>
                      <a:pt x="265" y="198"/>
                    </a:lnTo>
                    <a:lnTo>
                      <a:pt x="265" y="198"/>
                    </a:lnTo>
                    <a:lnTo>
                      <a:pt x="258" y="202"/>
                    </a:lnTo>
                    <a:lnTo>
                      <a:pt x="246" y="195"/>
                    </a:lnTo>
                    <a:lnTo>
                      <a:pt x="246" y="195"/>
                    </a:lnTo>
                    <a:lnTo>
                      <a:pt x="256" y="172"/>
                    </a:lnTo>
                    <a:lnTo>
                      <a:pt x="259" y="149"/>
                    </a:lnTo>
                    <a:lnTo>
                      <a:pt x="261" y="138"/>
                    </a:lnTo>
                    <a:lnTo>
                      <a:pt x="261" y="125"/>
                    </a:lnTo>
                    <a:lnTo>
                      <a:pt x="259" y="113"/>
                    </a:lnTo>
                    <a:lnTo>
                      <a:pt x="258" y="100"/>
                    </a:lnTo>
                    <a:lnTo>
                      <a:pt x="258" y="100"/>
                    </a:lnTo>
                    <a:lnTo>
                      <a:pt x="254" y="87"/>
                    </a:lnTo>
                    <a:lnTo>
                      <a:pt x="248" y="75"/>
                    </a:lnTo>
                    <a:lnTo>
                      <a:pt x="242" y="64"/>
                    </a:lnTo>
                    <a:lnTo>
                      <a:pt x="235" y="53"/>
                    </a:lnTo>
                    <a:lnTo>
                      <a:pt x="227" y="43"/>
                    </a:lnTo>
                    <a:lnTo>
                      <a:pt x="218" y="34"/>
                    </a:lnTo>
                    <a:lnTo>
                      <a:pt x="208" y="26"/>
                    </a:lnTo>
                    <a:lnTo>
                      <a:pt x="199" y="19"/>
                    </a:lnTo>
                    <a:lnTo>
                      <a:pt x="188" y="13"/>
                    </a:lnTo>
                    <a:lnTo>
                      <a:pt x="176" y="9"/>
                    </a:lnTo>
                    <a:lnTo>
                      <a:pt x="163" y="5"/>
                    </a:lnTo>
                    <a:lnTo>
                      <a:pt x="152" y="2"/>
                    </a:lnTo>
                    <a:lnTo>
                      <a:pt x="138" y="0"/>
                    </a:lnTo>
                    <a:lnTo>
                      <a:pt x="125" y="0"/>
                    </a:lnTo>
                    <a:lnTo>
                      <a:pt x="112" y="2"/>
                    </a:lnTo>
                    <a:lnTo>
                      <a:pt x="99" y="3"/>
                    </a:lnTo>
                    <a:lnTo>
                      <a:pt x="99" y="3"/>
                    </a:lnTo>
                    <a:lnTo>
                      <a:pt x="87" y="7"/>
                    </a:lnTo>
                    <a:lnTo>
                      <a:pt x="74" y="13"/>
                    </a:lnTo>
                    <a:lnTo>
                      <a:pt x="63" y="19"/>
                    </a:lnTo>
                    <a:lnTo>
                      <a:pt x="53" y="26"/>
                    </a:lnTo>
                    <a:lnTo>
                      <a:pt x="42" y="34"/>
                    </a:lnTo>
                    <a:lnTo>
                      <a:pt x="34" y="43"/>
                    </a:lnTo>
                    <a:lnTo>
                      <a:pt x="25" y="53"/>
                    </a:lnTo>
                    <a:lnTo>
                      <a:pt x="19" y="64"/>
                    </a:lnTo>
                    <a:lnTo>
                      <a:pt x="11" y="73"/>
                    </a:lnTo>
                    <a:lnTo>
                      <a:pt x="8" y="85"/>
                    </a:lnTo>
                    <a:lnTo>
                      <a:pt x="4" y="98"/>
                    </a:lnTo>
                    <a:lnTo>
                      <a:pt x="0" y="109"/>
                    </a:lnTo>
                    <a:lnTo>
                      <a:pt x="0" y="123"/>
                    </a:lnTo>
                    <a:lnTo>
                      <a:pt x="0" y="136"/>
                    </a:lnTo>
                    <a:lnTo>
                      <a:pt x="0" y="149"/>
                    </a:lnTo>
                    <a:lnTo>
                      <a:pt x="2" y="162"/>
                    </a:lnTo>
                    <a:lnTo>
                      <a:pt x="2" y="162"/>
                    </a:lnTo>
                    <a:lnTo>
                      <a:pt x="6" y="176"/>
                    </a:lnTo>
                    <a:lnTo>
                      <a:pt x="11" y="187"/>
                    </a:lnTo>
                    <a:lnTo>
                      <a:pt x="17" y="198"/>
                    </a:lnTo>
                    <a:lnTo>
                      <a:pt x="25" y="210"/>
                    </a:lnTo>
                    <a:lnTo>
                      <a:pt x="32" y="219"/>
                    </a:lnTo>
                    <a:lnTo>
                      <a:pt x="42" y="229"/>
                    </a:lnTo>
                    <a:lnTo>
                      <a:pt x="51" y="236"/>
                    </a:lnTo>
                    <a:lnTo>
                      <a:pt x="63" y="244"/>
                    </a:lnTo>
                    <a:lnTo>
                      <a:pt x="74" y="249"/>
                    </a:lnTo>
                    <a:lnTo>
                      <a:pt x="85" y="255"/>
                    </a:lnTo>
                    <a:lnTo>
                      <a:pt x="97" y="259"/>
                    </a:lnTo>
                    <a:lnTo>
                      <a:pt x="110" y="261"/>
                    </a:lnTo>
                    <a:lnTo>
                      <a:pt x="121" y="263"/>
                    </a:lnTo>
                    <a:lnTo>
                      <a:pt x="135" y="263"/>
                    </a:lnTo>
                    <a:lnTo>
                      <a:pt x="148" y="261"/>
                    </a:lnTo>
                    <a:lnTo>
                      <a:pt x="161" y="259"/>
                    </a:lnTo>
                    <a:lnTo>
                      <a:pt x="161" y="259"/>
                    </a:lnTo>
                    <a:lnTo>
                      <a:pt x="182" y="251"/>
                    </a:lnTo>
                    <a:lnTo>
                      <a:pt x="199" y="242"/>
                    </a:lnTo>
                    <a:lnTo>
                      <a:pt x="216" y="230"/>
                    </a:lnTo>
                    <a:lnTo>
                      <a:pt x="229" y="215"/>
                    </a:lnTo>
                    <a:lnTo>
                      <a:pt x="242" y="225"/>
                    </a:lnTo>
                    <a:lnTo>
                      <a:pt x="242" y="225"/>
                    </a:lnTo>
                    <a:lnTo>
                      <a:pt x="244" y="232"/>
                    </a:lnTo>
                    <a:lnTo>
                      <a:pt x="246" y="240"/>
                    </a:lnTo>
                    <a:lnTo>
                      <a:pt x="250" y="246"/>
                    </a:lnTo>
                    <a:lnTo>
                      <a:pt x="256" y="251"/>
                    </a:lnTo>
                    <a:lnTo>
                      <a:pt x="331" y="301"/>
                    </a:lnTo>
                    <a:lnTo>
                      <a:pt x="331" y="301"/>
                    </a:lnTo>
                    <a:lnTo>
                      <a:pt x="337" y="302"/>
                    </a:lnTo>
                    <a:lnTo>
                      <a:pt x="343" y="304"/>
                    </a:lnTo>
                    <a:lnTo>
                      <a:pt x="348" y="304"/>
                    </a:lnTo>
                    <a:lnTo>
                      <a:pt x="354" y="304"/>
                    </a:lnTo>
                    <a:lnTo>
                      <a:pt x="354" y="304"/>
                    </a:lnTo>
                    <a:lnTo>
                      <a:pt x="364" y="301"/>
                    </a:lnTo>
                    <a:lnTo>
                      <a:pt x="371" y="291"/>
                    </a:lnTo>
                    <a:lnTo>
                      <a:pt x="371" y="291"/>
                    </a:lnTo>
                    <a:lnTo>
                      <a:pt x="375" y="287"/>
                    </a:lnTo>
                    <a:lnTo>
                      <a:pt x="377" y="282"/>
                    </a:lnTo>
                    <a:lnTo>
                      <a:pt x="375" y="270"/>
                    </a:lnTo>
                    <a:lnTo>
                      <a:pt x="371" y="261"/>
                    </a:lnTo>
                    <a:lnTo>
                      <a:pt x="367" y="255"/>
                    </a:lnTo>
                    <a:lnTo>
                      <a:pt x="364" y="251"/>
                    </a:lnTo>
                    <a:lnTo>
                      <a:pt x="364" y="251"/>
                    </a:lnTo>
                    <a:close/>
                    <a:moveTo>
                      <a:pt x="155" y="234"/>
                    </a:moveTo>
                    <a:lnTo>
                      <a:pt x="155" y="234"/>
                    </a:lnTo>
                    <a:lnTo>
                      <a:pt x="135" y="238"/>
                    </a:lnTo>
                    <a:lnTo>
                      <a:pt x="114" y="236"/>
                    </a:lnTo>
                    <a:lnTo>
                      <a:pt x="93" y="232"/>
                    </a:lnTo>
                    <a:lnTo>
                      <a:pt x="74" y="223"/>
                    </a:lnTo>
                    <a:lnTo>
                      <a:pt x="59" y="210"/>
                    </a:lnTo>
                    <a:lnTo>
                      <a:pt x="44" y="195"/>
                    </a:lnTo>
                    <a:lnTo>
                      <a:pt x="34" y="178"/>
                    </a:lnTo>
                    <a:lnTo>
                      <a:pt x="27" y="157"/>
                    </a:lnTo>
                    <a:lnTo>
                      <a:pt x="27" y="157"/>
                    </a:lnTo>
                    <a:lnTo>
                      <a:pt x="23" y="136"/>
                    </a:lnTo>
                    <a:lnTo>
                      <a:pt x="25" y="113"/>
                    </a:lnTo>
                    <a:lnTo>
                      <a:pt x="30" y="94"/>
                    </a:lnTo>
                    <a:lnTo>
                      <a:pt x="40" y="75"/>
                    </a:lnTo>
                    <a:lnTo>
                      <a:pt x="51" y="58"/>
                    </a:lnTo>
                    <a:lnTo>
                      <a:pt x="66" y="45"/>
                    </a:lnTo>
                    <a:lnTo>
                      <a:pt x="85" y="34"/>
                    </a:lnTo>
                    <a:lnTo>
                      <a:pt x="104" y="28"/>
                    </a:lnTo>
                    <a:lnTo>
                      <a:pt x="104" y="28"/>
                    </a:lnTo>
                    <a:lnTo>
                      <a:pt x="127" y="24"/>
                    </a:lnTo>
                    <a:lnTo>
                      <a:pt x="148" y="26"/>
                    </a:lnTo>
                    <a:lnTo>
                      <a:pt x="167" y="32"/>
                    </a:lnTo>
                    <a:lnTo>
                      <a:pt x="186" y="39"/>
                    </a:lnTo>
                    <a:lnTo>
                      <a:pt x="203" y="53"/>
                    </a:lnTo>
                    <a:lnTo>
                      <a:pt x="216" y="68"/>
                    </a:lnTo>
                    <a:lnTo>
                      <a:pt x="227" y="85"/>
                    </a:lnTo>
                    <a:lnTo>
                      <a:pt x="235" y="106"/>
                    </a:lnTo>
                    <a:lnTo>
                      <a:pt x="235" y="106"/>
                    </a:lnTo>
                    <a:lnTo>
                      <a:pt x="237" y="128"/>
                    </a:lnTo>
                    <a:lnTo>
                      <a:pt x="237" y="149"/>
                    </a:lnTo>
                    <a:lnTo>
                      <a:pt x="231" y="168"/>
                    </a:lnTo>
                    <a:lnTo>
                      <a:pt x="222" y="187"/>
                    </a:lnTo>
                    <a:lnTo>
                      <a:pt x="210" y="204"/>
                    </a:lnTo>
                    <a:lnTo>
                      <a:pt x="193" y="217"/>
                    </a:lnTo>
                    <a:lnTo>
                      <a:pt x="176" y="229"/>
                    </a:lnTo>
                    <a:lnTo>
                      <a:pt x="155" y="234"/>
                    </a:lnTo>
                    <a:lnTo>
                      <a:pt x="155" y="234"/>
                    </a:lnTo>
                    <a:close/>
                  </a:path>
                </a:pathLst>
              </a:custGeom>
              <a:solidFill>
                <a:srgbClr val="08245C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149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672819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0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 © Beijaflore | </a:t>
            </a:r>
            <a:fld id="{F4FEB08F-923E-484A-9FC5-0AA7BDA29BD6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16" name="AutoShape 10" descr="Resultado de imagem para github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383931" y="141480"/>
            <a:ext cx="8364533" cy="64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0" kern="1200" baseline="0">
                <a:solidFill>
                  <a:srgbClr val="273457"/>
                </a:solidFill>
                <a:latin typeface="Franklin Gothic Medium" panose="020B0603020102020204" pitchFamily="34" charset="0"/>
                <a:ea typeface="+mj-ea"/>
                <a:cs typeface="Browallia New" panose="020B0604020202020204" pitchFamily="34" charset="-34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BR" dirty="0" smtClean="0"/>
              <a:t>Visão Geral da Ferramenta</a:t>
            </a:r>
            <a:br>
              <a:rPr lang="pt-BR" dirty="0" smtClean="0"/>
            </a:br>
            <a:r>
              <a:rPr lang="pt-BR" sz="1600" dirty="0" smtClean="0">
                <a:solidFill>
                  <a:schemeClr val="accent4"/>
                </a:solidFill>
              </a:rPr>
              <a:t>Estrutura dos Módulos (2/3)</a:t>
            </a:r>
            <a:endParaRPr lang="pt-BR" sz="1600" dirty="0">
              <a:solidFill>
                <a:schemeClr val="accent4"/>
              </a:solidFill>
            </a:endParaRPr>
          </a:p>
        </p:txBody>
      </p:sp>
      <p:sp>
        <p:nvSpPr>
          <p:cNvPr id="20" name="Espace réservé du pied de page 2">
            <a:extLst>
              <a:ext uri="{FF2B5EF4-FFF2-40B4-BE49-F238E27FC236}">
                <a16:creationId xmlns:a16="http://schemas.microsoft.com/office/drawing/2014/main" id="{DB72B67D-5D9F-40C6-A9A5-612B063F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931" y="4767264"/>
            <a:ext cx="4254012" cy="273844"/>
          </a:xfrm>
          <a:prstGeom prst="rect">
            <a:avLst/>
          </a:prstGeom>
        </p:spPr>
        <p:txBody>
          <a:bodyPr/>
          <a:lstStyle/>
          <a:p>
            <a:r>
              <a:rPr lang="fr-FR" dirty="0" smtClean="0">
                <a:solidFill>
                  <a:prstClr val="white"/>
                </a:solidFill>
              </a:rPr>
              <a:t>2020 </a:t>
            </a:r>
            <a:r>
              <a:rPr lang="fr-FR" dirty="0">
                <a:solidFill>
                  <a:prstClr val="white"/>
                </a:solidFill>
              </a:rPr>
              <a:t>| Beijaflore Brasil | Confidencial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83931" y="1203598"/>
            <a:ext cx="8225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rgbClr val="273457"/>
                </a:solidFill>
                <a:latin typeface="+mn-lt"/>
              </a:rPr>
              <a:t>Numa linha do tempo de Gestão de Fornecedores, onde se encaixam os módulos do H.O.M.E.R.?</a:t>
            </a:r>
            <a:endParaRPr lang="pt-BR" sz="1600" dirty="0">
              <a:solidFill>
                <a:srgbClr val="273457"/>
              </a:solidFill>
              <a:latin typeface="+mn-lt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-70913" y="4520279"/>
            <a:ext cx="63809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 smtClean="0">
                <a:latin typeface="+mn-lt"/>
              </a:rPr>
              <a:t>* em </a:t>
            </a:r>
            <a:r>
              <a:rPr lang="pt-BR" sz="1050" dirty="0">
                <a:latin typeface="+mn-lt"/>
              </a:rPr>
              <a:t>acordo com o esperado para a criticidade do serviço</a:t>
            </a:r>
          </a:p>
        </p:txBody>
      </p:sp>
      <p:grpSp>
        <p:nvGrpSpPr>
          <p:cNvPr id="200" name="Agrupar 199"/>
          <p:cNvGrpSpPr/>
          <p:nvPr/>
        </p:nvGrpSpPr>
        <p:grpSpPr>
          <a:xfrm>
            <a:off x="89502" y="2102569"/>
            <a:ext cx="8964996" cy="1605099"/>
            <a:chOff x="71500" y="2102569"/>
            <a:chExt cx="8964996" cy="1605099"/>
          </a:xfrm>
        </p:grpSpPr>
        <p:cxnSp>
          <p:nvCxnSpPr>
            <p:cNvPr id="99" name="Conector de Seta Reta 98"/>
            <p:cNvCxnSpPr/>
            <p:nvPr/>
          </p:nvCxnSpPr>
          <p:spPr>
            <a:xfrm flipV="1">
              <a:off x="539552" y="3313451"/>
              <a:ext cx="84969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4" name="Estrela de 5 Pontas 43"/>
            <p:cNvSpPr>
              <a:spLocks noChangeAspect="1"/>
            </p:cNvSpPr>
            <p:nvPr/>
          </p:nvSpPr>
          <p:spPr>
            <a:xfrm>
              <a:off x="324448" y="3134351"/>
              <a:ext cx="358200" cy="358200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CaixaDeTexto 2"/>
            <p:cNvSpPr txBox="1"/>
            <p:nvPr/>
          </p:nvSpPr>
          <p:spPr>
            <a:xfrm>
              <a:off x="71500" y="2179513"/>
              <a:ext cx="86409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 smtClean="0">
                  <a:latin typeface="+mn-lt"/>
                </a:rPr>
                <a:t>Surgimento da</a:t>
              </a:r>
            </a:p>
            <a:p>
              <a:pPr algn="ctr"/>
              <a:r>
                <a:rPr lang="pt-BR" sz="1000" dirty="0" smtClean="0">
                  <a:latin typeface="+mn-lt"/>
                </a:rPr>
                <a:t>demanda</a:t>
              </a:r>
              <a:endParaRPr lang="pt-BR" sz="1000" dirty="0">
                <a:latin typeface="+mn-lt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344422" y="2179513"/>
              <a:ext cx="10654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 smtClean="0">
                  <a:latin typeface="+mn-lt"/>
                </a:rPr>
                <a:t>Avaliação</a:t>
              </a:r>
            </a:p>
            <a:p>
              <a:pPr algn="ctr"/>
              <a:r>
                <a:rPr lang="pt-BR" sz="1000" dirty="0" smtClean="0">
                  <a:latin typeface="+mn-lt"/>
                </a:rPr>
                <a:t>da criticidade</a:t>
              </a:r>
            </a:p>
            <a:p>
              <a:pPr algn="ctr"/>
              <a:r>
                <a:rPr lang="pt-BR" sz="1000" dirty="0" smtClean="0">
                  <a:latin typeface="+mn-lt"/>
                </a:rPr>
                <a:t>do serviço</a:t>
              </a:r>
              <a:endParaRPr lang="pt-BR" sz="1000" dirty="0">
                <a:latin typeface="+mn-lt"/>
              </a:endParaRPr>
            </a:p>
          </p:txBody>
        </p:sp>
        <p:grpSp>
          <p:nvGrpSpPr>
            <p:cNvPr id="7" name="Agrupar 6"/>
            <p:cNvGrpSpPr>
              <a:grpSpLocks noChangeAspect="1"/>
            </p:cNvGrpSpPr>
            <p:nvPr/>
          </p:nvGrpSpPr>
          <p:grpSpPr>
            <a:xfrm>
              <a:off x="1487984" y="2919235"/>
              <a:ext cx="788433" cy="788433"/>
              <a:chOff x="3056692" y="1610646"/>
              <a:chExt cx="907688" cy="907688"/>
            </a:xfrm>
          </p:grpSpPr>
          <p:sp>
            <p:nvSpPr>
              <p:cNvPr id="17" name="Oval 37"/>
              <p:cNvSpPr>
                <a:spLocks noChangeAspect="1"/>
              </p:cNvSpPr>
              <p:nvPr/>
            </p:nvSpPr>
            <p:spPr>
              <a:xfrm>
                <a:off x="3056692" y="1610646"/>
                <a:ext cx="907688" cy="90768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accent5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" name="Agrupar 17"/>
              <p:cNvGrpSpPr>
                <a:grpSpLocks noChangeAspect="1"/>
              </p:cNvGrpSpPr>
              <p:nvPr/>
            </p:nvGrpSpPr>
            <p:grpSpPr>
              <a:xfrm>
                <a:off x="3189848" y="1748024"/>
                <a:ext cx="631918" cy="631918"/>
                <a:chOff x="2240940" y="1189882"/>
                <a:chExt cx="4617873" cy="4617873"/>
              </a:xfrm>
            </p:grpSpPr>
            <p:sp>
              <p:nvSpPr>
                <p:cNvPr id="21" name="Pie 38"/>
                <p:cNvSpPr/>
                <p:nvPr/>
              </p:nvSpPr>
              <p:spPr>
                <a:xfrm>
                  <a:off x="2561623" y="1519138"/>
                  <a:ext cx="3960440" cy="3960440"/>
                </a:xfrm>
                <a:prstGeom prst="pie">
                  <a:avLst>
                    <a:gd name="adj1" fmla="val 9630247"/>
                    <a:gd name="adj2" fmla="val 11520264"/>
                  </a:avLst>
                </a:prstGeom>
                <a:solidFill>
                  <a:schemeClr val="accent2">
                    <a:alpha val="78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Pie 8"/>
                <p:cNvSpPr/>
                <p:nvPr/>
              </p:nvSpPr>
              <p:spPr>
                <a:xfrm>
                  <a:off x="2547162" y="1473052"/>
                  <a:ext cx="4051530" cy="4051530"/>
                </a:xfrm>
                <a:prstGeom prst="pie">
                  <a:avLst>
                    <a:gd name="adj1" fmla="val 12147609"/>
                    <a:gd name="adj2" fmla="val 14284542"/>
                  </a:avLst>
                </a:prstGeom>
                <a:solidFill>
                  <a:srgbClr val="273457">
                    <a:alpha val="77647"/>
                  </a:srgb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Pie 9"/>
                <p:cNvSpPr/>
                <p:nvPr/>
              </p:nvSpPr>
              <p:spPr>
                <a:xfrm>
                  <a:off x="2555776" y="1473052"/>
                  <a:ext cx="4051530" cy="4051530"/>
                </a:xfrm>
                <a:prstGeom prst="pie">
                  <a:avLst>
                    <a:gd name="adj1" fmla="val 6199411"/>
                    <a:gd name="adj2" fmla="val 10253042"/>
                  </a:avLst>
                </a:prstGeom>
                <a:solidFill>
                  <a:schemeClr val="accent5">
                    <a:alpha val="78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Pie 10"/>
                <p:cNvSpPr/>
                <p:nvPr/>
              </p:nvSpPr>
              <p:spPr>
                <a:xfrm>
                  <a:off x="2240940" y="1189882"/>
                  <a:ext cx="4617873" cy="4617873"/>
                </a:xfrm>
                <a:prstGeom prst="pie">
                  <a:avLst>
                    <a:gd name="adj1" fmla="val 20379763"/>
                    <a:gd name="adj2" fmla="val 2003783"/>
                  </a:avLst>
                </a:prstGeom>
                <a:solidFill>
                  <a:schemeClr val="accent3">
                    <a:alpha val="78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Pie 11"/>
                <p:cNvSpPr/>
                <p:nvPr/>
              </p:nvSpPr>
              <p:spPr>
                <a:xfrm>
                  <a:off x="2547162" y="1473052"/>
                  <a:ext cx="4051530" cy="4051530"/>
                </a:xfrm>
                <a:prstGeom prst="pie">
                  <a:avLst>
                    <a:gd name="adj1" fmla="val 18316965"/>
                    <a:gd name="adj2" fmla="val 21079154"/>
                  </a:avLst>
                </a:prstGeom>
                <a:solidFill>
                  <a:schemeClr val="accent4">
                    <a:alpha val="78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6" name="Agrupar 25"/>
                <p:cNvGrpSpPr/>
                <p:nvPr/>
              </p:nvGrpSpPr>
              <p:grpSpPr>
                <a:xfrm>
                  <a:off x="2760190" y="1686081"/>
                  <a:ext cx="3625475" cy="3625475"/>
                  <a:chOff x="2760190" y="1686081"/>
                  <a:chExt cx="3625475" cy="3625475"/>
                </a:xfrm>
              </p:grpSpPr>
              <p:sp>
                <p:nvSpPr>
                  <p:cNvPr id="27" name="Oval 6"/>
                  <p:cNvSpPr/>
                  <p:nvPr/>
                </p:nvSpPr>
                <p:spPr>
                  <a:xfrm>
                    <a:off x="3026375" y="1952267"/>
                    <a:ext cx="3093104" cy="3093104"/>
                  </a:xfrm>
                  <a:prstGeom prst="ellipse">
                    <a:avLst/>
                  </a:prstGeom>
                  <a:solidFill>
                    <a:srgbClr val="A5A5A5">
                      <a:alpha val="49804"/>
                    </a:srgb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Pie 42"/>
                  <p:cNvSpPr/>
                  <p:nvPr/>
                </p:nvSpPr>
                <p:spPr>
                  <a:xfrm>
                    <a:off x="2788574" y="1714465"/>
                    <a:ext cx="3568706" cy="3568706"/>
                  </a:xfrm>
                  <a:prstGeom prst="pie">
                    <a:avLst>
                      <a:gd name="adj1" fmla="val 1652294"/>
                      <a:gd name="adj2" fmla="val 4142044"/>
                    </a:avLst>
                  </a:prstGeom>
                  <a:solidFill>
                    <a:srgbClr val="E8E8E8">
                      <a:alpha val="77647"/>
                    </a:srgb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9" name="Group 66"/>
                  <p:cNvGrpSpPr/>
                  <p:nvPr/>
                </p:nvGrpSpPr>
                <p:grpSpPr>
                  <a:xfrm>
                    <a:off x="2760190" y="1686081"/>
                    <a:ext cx="3625475" cy="3625475"/>
                    <a:chOff x="3185119" y="1363965"/>
                    <a:chExt cx="2556284" cy="2556284"/>
                  </a:xfrm>
                </p:grpSpPr>
                <p:grpSp>
                  <p:nvGrpSpPr>
                    <p:cNvPr id="31" name="Group 65"/>
                    <p:cNvGrpSpPr/>
                    <p:nvPr/>
                  </p:nvGrpSpPr>
                  <p:grpSpPr>
                    <a:xfrm>
                      <a:off x="3378898" y="1551650"/>
                      <a:ext cx="2180915" cy="2180915"/>
                      <a:chOff x="3378898" y="1551650"/>
                      <a:chExt cx="2180915" cy="2180915"/>
                    </a:xfrm>
                  </p:grpSpPr>
                  <p:cxnSp>
                    <p:nvCxnSpPr>
                      <p:cNvPr id="38" name="Straight Connector 52"/>
                      <p:cNvCxnSpPr>
                        <a:stCxn id="27" idx="0"/>
                        <a:endCxn id="27" idx="4"/>
                      </p:cNvCxnSpPr>
                      <p:nvPr/>
                    </p:nvCxnSpPr>
                    <p:spPr>
                      <a:xfrm>
                        <a:off x="4469356" y="1551650"/>
                        <a:ext cx="0" cy="2180915"/>
                      </a:xfrm>
                      <a:prstGeom prst="line">
                        <a:avLst/>
                      </a:prstGeom>
                      <a:ln w="6350">
                        <a:solidFill>
                          <a:schemeClr val="bg1">
                            <a:lumMod val="50000"/>
                            <a:alpha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Straight Connector 53"/>
                      <p:cNvCxnSpPr>
                        <a:stCxn id="27" idx="6"/>
                        <a:endCxn id="27" idx="2"/>
                      </p:cNvCxnSpPr>
                      <p:nvPr/>
                    </p:nvCxnSpPr>
                    <p:spPr>
                      <a:xfrm flipH="1">
                        <a:off x="3378898" y="2642107"/>
                        <a:ext cx="2180915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bg1">
                            <a:lumMod val="50000"/>
                            <a:alpha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" name="Group 61"/>
                    <p:cNvGrpSpPr/>
                    <p:nvPr/>
                  </p:nvGrpSpPr>
                  <p:grpSpPr>
                    <a:xfrm rot="1800000">
                      <a:off x="3185119" y="1363965"/>
                      <a:ext cx="2556284" cy="2556284"/>
                      <a:chOff x="3302242" y="1480164"/>
                      <a:chExt cx="2556284" cy="2556284"/>
                    </a:xfrm>
                  </p:grpSpPr>
                  <p:cxnSp>
                    <p:nvCxnSpPr>
                      <p:cNvPr id="36" name="Straight Connector 59"/>
                      <p:cNvCxnSpPr/>
                      <p:nvPr/>
                    </p:nvCxnSpPr>
                    <p:spPr>
                      <a:xfrm>
                        <a:off x="4580384" y="1480164"/>
                        <a:ext cx="0" cy="2556284"/>
                      </a:xfrm>
                      <a:prstGeom prst="line">
                        <a:avLst/>
                      </a:prstGeom>
                      <a:ln w="6350">
                        <a:solidFill>
                          <a:schemeClr val="bg1">
                            <a:lumMod val="50000"/>
                            <a:alpha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Straight Connector 60"/>
                      <p:cNvCxnSpPr/>
                      <p:nvPr/>
                    </p:nvCxnSpPr>
                    <p:spPr>
                      <a:xfrm flipH="1">
                        <a:off x="3302242" y="2758306"/>
                        <a:ext cx="255628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bg1">
                            <a:lumMod val="50000"/>
                            <a:alpha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" name="Group 62"/>
                    <p:cNvGrpSpPr/>
                    <p:nvPr/>
                  </p:nvGrpSpPr>
                  <p:grpSpPr>
                    <a:xfrm rot="3600000">
                      <a:off x="3185119" y="1363965"/>
                      <a:ext cx="2556284" cy="2556284"/>
                      <a:chOff x="3302242" y="1480164"/>
                      <a:chExt cx="2556284" cy="2556284"/>
                    </a:xfrm>
                  </p:grpSpPr>
                  <p:cxnSp>
                    <p:nvCxnSpPr>
                      <p:cNvPr id="34" name="Straight Connector 63"/>
                      <p:cNvCxnSpPr/>
                      <p:nvPr/>
                    </p:nvCxnSpPr>
                    <p:spPr>
                      <a:xfrm>
                        <a:off x="4580384" y="1480164"/>
                        <a:ext cx="0" cy="2556284"/>
                      </a:xfrm>
                      <a:prstGeom prst="line">
                        <a:avLst/>
                      </a:prstGeom>
                      <a:ln w="6350">
                        <a:solidFill>
                          <a:schemeClr val="bg1">
                            <a:lumMod val="50000"/>
                            <a:alpha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Straight Connector 64"/>
                      <p:cNvCxnSpPr/>
                      <p:nvPr/>
                    </p:nvCxnSpPr>
                    <p:spPr>
                      <a:xfrm flipH="1">
                        <a:off x="3302242" y="2758306"/>
                        <a:ext cx="255628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bg1">
                            <a:lumMod val="50000"/>
                            <a:alpha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30" name="Oval 7"/>
                  <p:cNvSpPr/>
                  <p:nvPr/>
                </p:nvSpPr>
                <p:spPr>
                  <a:xfrm>
                    <a:off x="3747431" y="2673323"/>
                    <a:ext cx="1650992" cy="1650992"/>
                  </a:xfrm>
                  <a:prstGeom prst="ellipse">
                    <a:avLst/>
                  </a:prstGeom>
                  <a:solidFill>
                    <a:srgbClr val="F2F2F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15" name="CaixaDeTexto 14"/>
            <p:cNvSpPr txBox="1"/>
            <p:nvPr/>
          </p:nvSpPr>
          <p:spPr>
            <a:xfrm>
              <a:off x="4354295" y="2102569"/>
              <a:ext cx="13629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 smtClean="0">
                  <a:latin typeface="+mn-lt"/>
                </a:rPr>
                <a:t>Envio de questionário de fornecedor de acordo com a criticidade</a:t>
              </a:r>
              <a:endParaRPr lang="pt-BR" sz="1000" dirty="0">
                <a:latin typeface="+mn-lt"/>
              </a:endParaRPr>
            </a:p>
          </p:txBody>
        </p:sp>
        <p:grpSp>
          <p:nvGrpSpPr>
            <p:cNvPr id="8" name="Agrupar 7"/>
            <p:cNvGrpSpPr>
              <a:grpSpLocks noChangeAspect="1"/>
            </p:cNvGrpSpPr>
            <p:nvPr/>
          </p:nvGrpSpPr>
          <p:grpSpPr>
            <a:xfrm>
              <a:off x="4675489" y="2920870"/>
              <a:ext cx="785162" cy="785162"/>
              <a:chOff x="6449052" y="1610646"/>
              <a:chExt cx="907688" cy="907688"/>
            </a:xfrm>
          </p:grpSpPr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>
                <a:off x="6449052" y="1610646"/>
                <a:ext cx="907688" cy="90768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accent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1" name="Agrupar 40"/>
              <p:cNvGrpSpPr>
                <a:grpSpLocks noChangeAspect="1"/>
              </p:cNvGrpSpPr>
              <p:nvPr/>
            </p:nvGrpSpPr>
            <p:grpSpPr>
              <a:xfrm>
                <a:off x="6818174" y="1649162"/>
                <a:ext cx="169444" cy="170647"/>
                <a:chOff x="9376099" y="3921119"/>
                <a:chExt cx="671513" cy="67627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2" name="Freeform 338"/>
                <p:cNvSpPr>
                  <a:spLocks/>
                </p:cNvSpPr>
                <p:nvPr/>
              </p:nvSpPr>
              <p:spPr bwMode="auto">
                <a:xfrm>
                  <a:off x="9376099" y="3921119"/>
                  <a:ext cx="671513" cy="676275"/>
                </a:xfrm>
                <a:custGeom>
                  <a:avLst/>
                  <a:gdLst>
                    <a:gd name="T0" fmla="*/ 191 w 191"/>
                    <a:gd name="T1" fmla="*/ 178 h 192"/>
                    <a:gd name="T2" fmla="*/ 177 w 191"/>
                    <a:gd name="T3" fmla="*/ 192 h 192"/>
                    <a:gd name="T4" fmla="*/ 14 w 191"/>
                    <a:gd name="T5" fmla="*/ 192 h 192"/>
                    <a:gd name="T6" fmla="*/ 0 w 191"/>
                    <a:gd name="T7" fmla="*/ 178 h 192"/>
                    <a:gd name="T8" fmla="*/ 0 w 191"/>
                    <a:gd name="T9" fmla="*/ 14 h 192"/>
                    <a:gd name="T10" fmla="*/ 14 w 191"/>
                    <a:gd name="T11" fmla="*/ 0 h 192"/>
                    <a:gd name="T12" fmla="*/ 177 w 191"/>
                    <a:gd name="T13" fmla="*/ 0 h 192"/>
                    <a:gd name="T14" fmla="*/ 191 w 191"/>
                    <a:gd name="T15" fmla="*/ 14 h 192"/>
                    <a:gd name="T16" fmla="*/ 191 w 191"/>
                    <a:gd name="T17" fmla="*/ 178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1" h="192">
                      <a:moveTo>
                        <a:pt x="191" y="178"/>
                      </a:moveTo>
                      <a:cubicBezTo>
                        <a:pt x="191" y="186"/>
                        <a:pt x="185" y="192"/>
                        <a:pt x="177" y="192"/>
                      </a:cubicBezTo>
                      <a:cubicBezTo>
                        <a:pt x="14" y="192"/>
                        <a:pt x="14" y="192"/>
                        <a:pt x="14" y="192"/>
                      </a:cubicBezTo>
                      <a:cubicBezTo>
                        <a:pt x="7" y="192"/>
                        <a:pt x="0" y="186"/>
                        <a:pt x="0" y="178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7" y="0"/>
                        <a:pt x="14" y="0"/>
                      </a:cubicBezTo>
                      <a:cubicBezTo>
                        <a:pt x="177" y="0"/>
                        <a:pt x="177" y="0"/>
                        <a:pt x="177" y="0"/>
                      </a:cubicBezTo>
                      <a:cubicBezTo>
                        <a:pt x="185" y="0"/>
                        <a:pt x="191" y="6"/>
                        <a:pt x="191" y="14"/>
                      </a:cubicBezTo>
                      <a:lnTo>
                        <a:pt x="191" y="178"/>
                      </a:lnTo>
                      <a:close/>
                    </a:path>
                  </a:pathLst>
                </a:custGeom>
                <a:solidFill>
                  <a:srgbClr val="A0B9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E"/>
                </a:p>
              </p:txBody>
            </p:sp>
            <p:sp>
              <p:nvSpPr>
                <p:cNvPr id="43" name="Freeform 335"/>
                <p:cNvSpPr>
                  <a:spLocks/>
                </p:cNvSpPr>
                <p:nvPr/>
              </p:nvSpPr>
              <p:spPr bwMode="auto">
                <a:xfrm>
                  <a:off x="9377687" y="4203698"/>
                  <a:ext cx="403225" cy="393700"/>
                </a:xfrm>
                <a:custGeom>
                  <a:avLst/>
                  <a:gdLst>
                    <a:gd name="T0" fmla="*/ 115 w 115"/>
                    <a:gd name="T1" fmla="*/ 0 h 112"/>
                    <a:gd name="T2" fmla="*/ 94 w 115"/>
                    <a:gd name="T3" fmla="*/ 33 h 112"/>
                    <a:gd name="T4" fmla="*/ 64 w 115"/>
                    <a:gd name="T5" fmla="*/ 41 h 112"/>
                    <a:gd name="T6" fmla="*/ 37 w 115"/>
                    <a:gd name="T7" fmla="*/ 25 h 112"/>
                    <a:gd name="T8" fmla="*/ 0 w 115"/>
                    <a:gd name="T9" fmla="*/ 61 h 112"/>
                    <a:gd name="T10" fmla="*/ 0 w 115"/>
                    <a:gd name="T11" fmla="*/ 98 h 112"/>
                    <a:gd name="T12" fmla="*/ 14 w 115"/>
                    <a:gd name="T13" fmla="*/ 112 h 112"/>
                    <a:gd name="T14" fmla="*/ 46 w 115"/>
                    <a:gd name="T15" fmla="*/ 112 h 112"/>
                    <a:gd name="T16" fmla="*/ 114 w 115"/>
                    <a:gd name="T17" fmla="*/ 31 h 112"/>
                    <a:gd name="T18" fmla="*/ 115 w 115"/>
                    <a:gd name="T19" fmla="*/ 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5" h="112">
                      <a:moveTo>
                        <a:pt x="115" y="0"/>
                      </a:moveTo>
                      <a:cubicBezTo>
                        <a:pt x="94" y="33"/>
                        <a:pt x="94" y="33"/>
                        <a:pt x="94" y="33"/>
                      </a:cubicBezTo>
                      <a:cubicBezTo>
                        <a:pt x="64" y="41"/>
                        <a:pt x="64" y="41"/>
                        <a:pt x="64" y="41"/>
                      </a:cubicBezTo>
                      <a:cubicBezTo>
                        <a:pt x="64" y="41"/>
                        <a:pt x="45" y="30"/>
                        <a:pt x="37" y="25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06"/>
                        <a:pt x="6" y="112"/>
                        <a:pt x="14" y="112"/>
                      </a:cubicBezTo>
                      <a:cubicBezTo>
                        <a:pt x="46" y="112"/>
                        <a:pt x="46" y="112"/>
                        <a:pt x="46" y="112"/>
                      </a:cubicBezTo>
                      <a:cubicBezTo>
                        <a:pt x="114" y="31"/>
                        <a:pt x="114" y="31"/>
                        <a:pt x="114" y="31"/>
                      </a:cubicBezTo>
                      <a:lnTo>
                        <a:pt x="115" y="0"/>
                      </a:lnTo>
                      <a:close/>
                    </a:path>
                  </a:pathLst>
                </a:custGeom>
                <a:solidFill>
                  <a:srgbClr val="8CA255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E"/>
                </a:p>
              </p:txBody>
            </p:sp>
            <p:sp>
              <p:nvSpPr>
                <p:cNvPr id="45" name="Freeform 336"/>
                <p:cNvSpPr>
                  <a:spLocks/>
                </p:cNvSpPr>
                <p:nvPr/>
              </p:nvSpPr>
              <p:spPr bwMode="auto">
                <a:xfrm>
                  <a:off x="9601525" y="4073523"/>
                  <a:ext cx="292100" cy="258763"/>
                </a:xfrm>
                <a:custGeom>
                  <a:avLst/>
                  <a:gdLst>
                    <a:gd name="T0" fmla="*/ 28 w 83"/>
                    <a:gd name="T1" fmla="*/ 74 h 74"/>
                    <a:gd name="T2" fmla="*/ 83 w 83"/>
                    <a:gd name="T3" fmla="*/ 10 h 74"/>
                    <a:gd name="T4" fmla="*/ 66 w 83"/>
                    <a:gd name="T5" fmla="*/ 0 h 74"/>
                    <a:gd name="T6" fmla="*/ 0 w 83"/>
                    <a:gd name="T7" fmla="*/ 61 h 74"/>
                    <a:gd name="T8" fmla="*/ 28 w 83"/>
                    <a:gd name="T9" fmla="*/ 73 h 74"/>
                    <a:gd name="T10" fmla="*/ 28 w 83"/>
                    <a:gd name="T11" fmla="*/ 7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3" h="74">
                      <a:moveTo>
                        <a:pt x="28" y="74"/>
                      </a:moveTo>
                      <a:cubicBezTo>
                        <a:pt x="42" y="58"/>
                        <a:pt x="71" y="23"/>
                        <a:pt x="83" y="10"/>
                      </a:cubicBezTo>
                      <a:cubicBezTo>
                        <a:pt x="77" y="6"/>
                        <a:pt x="69" y="2"/>
                        <a:pt x="66" y="0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28" y="73"/>
                        <a:pt x="28" y="73"/>
                        <a:pt x="28" y="73"/>
                      </a:cubicBezTo>
                      <a:cubicBezTo>
                        <a:pt x="28" y="73"/>
                        <a:pt x="28" y="74"/>
                        <a:pt x="28" y="74"/>
                      </a:cubicBezTo>
                      <a:close/>
                    </a:path>
                  </a:pathLst>
                </a:custGeom>
                <a:solidFill>
                  <a:srgbClr val="8CA255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E"/>
                </a:p>
              </p:txBody>
            </p:sp>
            <p:sp>
              <p:nvSpPr>
                <p:cNvPr id="46" name="Freeform 337"/>
                <p:cNvSpPr>
                  <a:spLocks/>
                </p:cNvSpPr>
                <p:nvPr/>
              </p:nvSpPr>
              <p:spPr bwMode="auto">
                <a:xfrm>
                  <a:off x="9503100" y="4068761"/>
                  <a:ext cx="419100" cy="384175"/>
                </a:xfrm>
                <a:custGeom>
                  <a:avLst/>
                  <a:gdLst>
                    <a:gd name="T0" fmla="*/ 117 w 119"/>
                    <a:gd name="T1" fmla="*/ 16 h 109"/>
                    <a:gd name="T2" fmla="*/ 99 w 119"/>
                    <a:gd name="T3" fmla="*/ 1 h 109"/>
                    <a:gd name="T4" fmla="*/ 93 w 119"/>
                    <a:gd name="T5" fmla="*/ 2 h 109"/>
                    <a:gd name="T6" fmla="*/ 43 w 119"/>
                    <a:gd name="T7" fmla="*/ 63 h 109"/>
                    <a:gd name="T8" fmla="*/ 23 w 119"/>
                    <a:gd name="T9" fmla="*/ 46 h 109"/>
                    <a:gd name="T10" fmla="*/ 17 w 119"/>
                    <a:gd name="T11" fmla="*/ 46 h 109"/>
                    <a:gd name="T12" fmla="*/ 1 w 119"/>
                    <a:gd name="T13" fmla="*/ 63 h 109"/>
                    <a:gd name="T14" fmla="*/ 2 w 119"/>
                    <a:gd name="T15" fmla="*/ 69 h 109"/>
                    <a:gd name="T16" fmla="*/ 43 w 119"/>
                    <a:gd name="T17" fmla="*/ 107 h 109"/>
                    <a:gd name="T18" fmla="*/ 49 w 119"/>
                    <a:gd name="T19" fmla="*/ 107 h 109"/>
                    <a:gd name="T20" fmla="*/ 64 w 119"/>
                    <a:gd name="T21" fmla="*/ 88 h 109"/>
                    <a:gd name="T22" fmla="*/ 64 w 119"/>
                    <a:gd name="T23" fmla="*/ 88 h 109"/>
                    <a:gd name="T24" fmla="*/ 118 w 119"/>
                    <a:gd name="T25" fmla="*/ 22 h 109"/>
                    <a:gd name="T26" fmla="*/ 117 w 119"/>
                    <a:gd name="T27" fmla="*/ 16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9" h="109">
                      <a:moveTo>
                        <a:pt x="117" y="16"/>
                      </a:moveTo>
                      <a:cubicBezTo>
                        <a:pt x="99" y="1"/>
                        <a:pt x="99" y="1"/>
                        <a:pt x="99" y="1"/>
                      </a:cubicBezTo>
                      <a:cubicBezTo>
                        <a:pt x="97" y="0"/>
                        <a:pt x="94" y="0"/>
                        <a:pt x="93" y="2"/>
                      </a:cubicBezTo>
                      <a:cubicBezTo>
                        <a:pt x="43" y="63"/>
                        <a:pt x="43" y="63"/>
                        <a:pt x="43" y="63"/>
                      </a:cubicBezTo>
                      <a:cubicBezTo>
                        <a:pt x="23" y="46"/>
                        <a:pt x="23" y="46"/>
                        <a:pt x="23" y="46"/>
                      </a:cubicBezTo>
                      <a:cubicBezTo>
                        <a:pt x="22" y="44"/>
                        <a:pt x="19" y="44"/>
                        <a:pt x="17" y="46"/>
                      </a:cubicBezTo>
                      <a:cubicBezTo>
                        <a:pt x="1" y="63"/>
                        <a:pt x="1" y="63"/>
                        <a:pt x="1" y="63"/>
                      </a:cubicBezTo>
                      <a:cubicBezTo>
                        <a:pt x="0" y="65"/>
                        <a:pt x="0" y="68"/>
                        <a:pt x="2" y="69"/>
                      </a:cubicBezTo>
                      <a:cubicBezTo>
                        <a:pt x="43" y="107"/>
                        <a:pt x="43" y="107"/>
                        <a:pt x="43" y="107"/>
                      </a:cubicBezTo>
                      <a:cubicBezTo>
                        <a:pt x="45" y="109"/>
                        <a:pt x="48" y="109"/>
                        <a:pt x="49" y="107"/>
                      </a:cubicBezTo>
                      <a:cubicBezTo>
                        <a:pt x="64" y="88"/>
                        <a:pt x="64" y="88"/>
                        <a:pt x="64" y="88"/>
                      </a:cubicBezTo>
                      <a:cubicBezTo>
                        <a:pt x="64" y="88"/>
                        <a:pt x="64" y="88"/>
                        <a:pt x="64" y="88"/>
                      </a:cubicBezTo>
                      <a:cubicBezTo>
                        <a:pt x="118" y="22"/>
                        <a:pt x="118" y="22"/>
                        <a:pt x="118" y="22"/>
                      </a:cubicBezTo>
                      <a:cubicBezTo>
                        <a:pt x="119" y="20"/>
                        <a:pt x="119" y="17"/>
                        <a:pt x="117" y="16"/>
                      </a:cubicBez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E"/>
                </a:p>
              </p:txBody>
            </p:sp>
          </p:grpSp>
          <p:sp>
            <p:nvSpPr>
              <p:cNvPr id="47" name="Freeform 338"/>
              <p:cNvSpPr>
                <a:spLocks noChangeAspect="1"/>
              </p:cNvSpPr>
              <p:nvPr/>
            </p:nvSpPr>
            <p:spPr bwMode="auto">
              <a:xfrm>
                <a:off x="6818173" y="1851670"/>
                <a:ext cx="169445" cy="170646"/>
              </a:xfrm>
              <a:custGeom>
                <a:avLst/>
                <a:gdLst>
                  <a:gd name="T0" fmla="*/ 191 w 191"/>
                  <a:gd name="T1" fmla="*/ 178 h 192"/>
                  <a:gd name="T2" fmla="*/ 177 w 191"/>
                  <a:gd name="T3" fmla="*/ 192 h 192"/>
                  <a:gd name="T4" fmla="*/ 14 w 191"/>
                  <a:gd name="T5" fmla="*/ 192 h 192"/>
                  <a:gd name="T6" fmla="*/ 0 w 191"/>
                  <a:gd name="T7" fmla="*/ 178 h 192"/>
                  <a:gd name="T8" fmla="*/ 0 w 191"/>
                  <a:gd name="T9" fmla="*/ 14 h 192"/>
                  <a:gd name="T10" fmla="*/ 14 w 191"/>
                  <a:gd name="T11" fmla="*/ 0 h 192"/>
                  <a:gd name="T12" fmla="*/ 177 w 191"/>
                  <a:gd name="T13" fmla="*/ 0 h 192"/>
                  <a:gd name="T14" fmla="*/ 191 w 191"/>
                  <a:gd name="T15" fmla="*/ 14 h 192"/>
                  <a:gd name="T16" fmla="*/ 191 w 191"/>
                  <a:gd name="T17" fmla="*/ 178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1" h="192">
                    <a:moveTo>
                      <a:pt x="191" y="178"/>
                    </a:moveTo>
                    <a:cubicBezTo>
                      <a:pt x="191" y="186"/>
                      <a:pt x="185" y="192"/>
                      <a:pt x="177" y="192"/>
                    </a:cubicBezTo>
                    <a:cubicBezTo>
                      <a:pt x="14" y="192"/>
                      <a:pt x="14" y="192"/>
                      <a:pt x="14" y="192"/>
                    </a:cubicBezTo>
                    <a:cubicBezTo>
                      <a:pt x="7" y="192"/>
                      <a:pt x="0" y="186"/>
                      <a:pt x="0" y="17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77" y="0"/>
                      <a:pt x="177" y="0"/>
                      <a:pt x="177" y="0"/>
                    </a:cubicBezTo>
                    <a:cubicBezTo>
                      <a:pt x="185" y="0"/>
                      <a:pt x="191" y="6"/>
                      <a:pt x="191" y="14"/>
                    </a:cubicBezTo>
                    <a:lnTo>
                      <a:pt x="191" y="178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grpSp>
            <p:nvGrpSpPr>
              <p:cNvPr id="48" name="Agrupar 47"/>
              <p:cNvGrpSpPr>
                <a:grpSpLocks noChangeAspect="1"/>
              </p:cNvGrpSpPr>
              <p:nvPr/>
            </p:nvGrpSpPr>
            <p:grpSpPr>
              <a:xfrm>
                <a:off x="6818174" y="2048621"/>
                <a:ext cx="169444" cy="170647"/>
                <a:chOff x="9376099" y="3921119"/>
                <a:chExt cx="671513" cy="67627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9" name="Freeform 338"/>
                <p:cNvSpPr>
                  <a:spLocks/>
                </p:cNvSpPr>
                <p:nvPr/>
              </p:nvSpPr>
              <p:spPr bwMode="auto">
                <a:xfrm>
                  <a:off x="9376099" y="3921119"/>
                  <a:ext cx="671513" cy="676275"/>
                </a:xfrm>
                <a:custGeom>
                  <a:avLst/>
                  <a:gdLst>
                    <a:gd name="T0" fmla="*/ 191 w 191"/>
                    <a:gd name="T1" fmla="*/ 178 h 192"/>
                    <a:gd name="T2" fmla="*/ 177 w 191"/>
                    <a:gd name="T3" fmla="*/ 192 h 192"/>
                    <a:gd name="T4" fmla="*/ 14 w 191"/>
                    <a:gd name="T5" fmla="*/ 192 h 192"/>
                    <a:gd name="T6" fmla="*/ 0 w 191"/>
                    <a:gd name="T7" fmla="*/ 178 h 192"/>
                    <a:gd name="T8" fmla="*/ 0 w 191"/>
                    <a:gd name="T9" fmla="*/ 14 h 192"/>
                    <a:gd name="T10" fmla="*/ 14 w 191"/>
                    <a:gd name="T11" fmla="*/ 0 h 192"/>
                    <a:gd name="T12" fmla="*/ 177 w 191"/>
                    <a:gd name="T13" fmla="*/ 0 h 192"/>
                    <a:gd name="T14" fmla="*/ 191 w 191"/>
                    <a:gd name="T15" fmla="*/ 14 h 192"/>
                    <a:gd name="T16" fmla="*/ 191 w 191"/>
                    <a:gd name="T17" fmla="*/ 178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1" h="192">
                      <a:moveTo>
                        <a:pt x="191" y="178"/>
                      </a:moveTo>
                      <a:cubicBezTo>
                        <a:pt x="191" y="186"/>
                        <a:pt x="185" y="192"/>
                        <a:pt x="177" y="192"/>
                      </a:cubicBezTo>
                      <a:cubicBezTo>
                        <a:pt x="14" y="192"/>
                        <a:pt x="14" y="192"/>
                        <a:pt x="14" y="192"/>
                      </a:cubicBezTo>
                      <a:cubicBezTo>
                        <a:pt x="7" y="192"/>
                        <a:pt x="0" y="186"/>
                        <a:pt x="0" y="178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7" y="0"/>
                        <a:pt x="14" y="0"/>
                      </a:cubicBezTo>
                      <a:cubicBezTo>
                        <a:pt x="177" y="0"/>
                        <a:pt x="177" y="0"/>
                        <a:pt x="177" y="0"/>
                      </a:cubicBezTo>
                      <a:cubicBezTo>
                        <a:pt x="185" y="0"/>
                        <a:pt x="191" y="6"/>
                        <a:pt x="191" y="14"/>
                      </a:cubicBezTo>
                      <a:lnTo>
                        <a:pt x="191" y="178"/>
                      </a:lnTo>
                      <a:close/>
                    </a:path>
                  </a:pathLst>
                </a:custGeom>
                <a:solidFill>
                  <a:srgbClr val="A0B9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E"/>
                </a:p>
              </p:txBody>
            </p:sp>
            <p:sp>
              <p:nvSpPr>
                <p:cNvPr id="50" name="Freeform 335"/>
                <p:cNvSpPr>
                  <a:spLocks/>
                </p:cNvSpPr>
                <p:nvPr/>
              </p:nvSpPr>
              <p:spPr bwMode="auto">
                <a:xfrm>
                  <a:off x="9377687" y="4203698"/>
                  <a:ext cx="403225" cy="393700"/>
                </a:xfrm>
                <a:custGeom>
                  <a:avLst/>
                  <a:gdLst>
                    <a:gd name="T0" fmla="*/ 115 w 115"/>
                    <a:gd name="T1" fmla="*/ 0 h 112"/>
                    <a:gd name="T2" fmla="*/ 94 w 115"/>
                    <a:gd name="T3" fmla="*/ 33 h 112"/>
                    <a:gd name="T4" fmla="*/ 64 w 115"/>
                    <a:gd name="T5" fmla="*/ 41 h 112"/>
                    <a:gd name="T6" fmla="*/ 37 w 115"/>
                    <a:gd name="T7" fmla="*/ 25 h 112"/>
                    <a:gd name="T8" fmla="*/ 0 w 115"/>
                    <a:gd name="T9" fmla="*/ 61 h 112"/>
                    <a:gd name="T10" fmla="*/ 0 w 115"/>
                    <a:gd name="T11" fmla="*/ 98 h 112"/>
                    <a:gd name="T12" fmla="*/ 14 w 115"/>
                    <a:gd name="T13" fmla="*/ 112 h 112"/>
                    <a:gd name="T14" fmla="*/ 46 w 115"/>
                    <a:gd name="T15" fmla="*/ 112 h 112"/>
                    <a:gd name="T16" fmla="*/ 114 w 115"/>
                    <a:gd name="T17" fmla="*/ 31 h 112"/>
                    <a:gd name="T18" fmla="*/ 115 w 115"/>
                    <a:gd name="T19" fmla="*/ 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5" h="112">
                      <a:moveTo>
                        <a:pt x="115" y="0"/>
                      </a:moveTo>
                      <a:cubicBezTo>
                        <a:pt x="94" y="33"/>
                        <a:pt x="94" y="33"/>
                        <a:pt x="94" y="33"/>
                      </a:cubicBezTo>
                      <a:cubicBezTo>
                        <a:pt x="64" y="41"/>
                        <a:pt x="64" y="41"/>
                        <a:pt x="64" y="41"/>
                      </a:cubicBezTo>
                      <a:cubicBezTo>
                        <a:pt x="64" y="41"/>
                        <a:pt x="45" y="30"/>
                        <a:pt x="37" y="25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06"/>
                        <a:pt x="6" y="112"/>
                        <a:pt x="14" y="112"/>
                      </a:cubicBezTo>
                      <a:cubicBezTo>
                        <a:pt x="46" y="112"/>
                        <a:pt x="46" y="112"/>
                        <a:pt x="46" y="112"/>
                      </a:cubicBezTo>
                      <a:cubicBezTo>
                        <a:pt x="114" y="31"/>
                        <a:pt x="114" y="31"/>
                        <a:pt x="114" y="31"/>
                      </a:cubicBezTo>
                      <a:lnTo>
                        <a:pt x="115" y="0"/>
                      </a:lnTo>
                      <a:close/>
                    </a:path>
                  </a:pathLst>
                </a:custGeom>
                <a:solidFill>
                  <a:srgbClr val="8CA255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E"/>
                </a:p>
              </p:txBody>
            </p:sp>
            <p:sp>
              <p:nvSpPr>
                <p:cNvPr id="51" name="Freeform 336"/>
                <p:cNvSpPr>
                  <a:spLocks/>
                </p:cNvSpPr>
                <p:nvPr/>
              </p:nvSpPr>
              <p:spPr bwMode="auto">
                <a:xfrm>
                  <a:off x="9601525" y="4073523"/>
                  <a:ext cx="292100" cy="258763"/>
                </a:xfrm>
                <a:custGeom>
                  <a:avLst/>
                  <a:gdLst>
                    <a:gd name="T0" fmla="*/ 28 w 83"/>
                    <a:gd name="T1" fmla="*/ 74 h 74"/>
                    <a:gd name="T2" fmla="*/ 83 w 83"/>
                    <a:gd name="T3" fmla="*/ 10 h 74"/>
                    <a:gd name="T4" fmla="*/ 66 w 83"/>
                    <a:gd name="T5" fmla="*/ 0 h 74"/>
                    <a:gd name="T6" fmla="*/ 0 w 83"/>
                    <a:gd name="T7" fmla="*/ 61 h 74"/>
                    <a:gd name="T8" fmla="*/ 28 w 83"/>
                    <a:gd name="T9" fmla="*/ 73 h 74"/>
                    <a:gd name="T10" fmla="*/ 28 w 83"/>
                    <a:gd name="T11" fmla="*/ 7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3" h="74">
                      <a:moveTo>
                        <a:pt x="28" y="74"/>
                      </a:moveTo>
                      <a:cubicBezTo>
                        <a:pt x="42" y="58"/>
                        <a:pt x="71" y="23"/>
                        <a:pt x="83" y="10"/>
                      </a:cubicBezTo>
                      <a:cubicBezTo>
                        <a:pt x="77" y="6"/>
                        <a:pt x="69" y="2"/>
                        <a:pt x="66" y="0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28" y="73"/>
                        <a:pt x="28" y="73"/>
                        <a:pt x="28" y="73"/>
                      </a:cubicBezTo>
                      <a:cubicBezTo>
                        <a:pt x="28" y="73"/>
                        <a:pt x="28" y="74"/>
                        <a:pt x="28" y="74"/>
                      </a:cubicBezTo>
                      <a:close/>
                    </a:path>
                  </a:pathLst>
                </a:custGeom>
                <a:solidFill>
                  <a:srgbClr val="8CA255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E"/>
                </a:p>
              </p:txBody>
            </p:sp>
            <p:sp>
              <p:nvSpPr>
                <p:cNvPr id="52" name="Freeform 337"/>
                <p:cNvSpPr>
                  <a:spLocks/>
                </p:cNvSpPr>
                <p:nvPr/>
              </p:nvSpPr>
              <p:spPr bwMode="auto">
                <a:xfrm>
                  <a:off x="9503100" y="4068761"/>
                  <a:ext cx="419100" cy="384175"/>
                </a:xfrm>
                <a:custGeom>
                  <a:avLst/>
                  <a:gdLst>
                    <a:gd name="T0" fmla="*/ 117 w 119"/>
                    <a:gd name="T1" fmla="*/ 16 h 109"/>
                    <a:gd name="T2" fmla="*/ 99 w 119"/>
                    <a:gd name="T3" fmla="*/ 1 h 109"/>
                    <a:gd name="T4" fmla="*/ 93 w 119"/>
                    <a:gd name="T5" fmla="*/ 2 h 109"/>
                    <a:gd name="T6" fmla="*/ 43 w 119"/>
                    <a:gd name="T7" fmla="*/ 63 h 109"/>
                    <a:gd name="T8" fmla="*/ 23 w 119"/>
                    <a:gd name="T9" fmla="*/ 46 h 109"/>
                    <a:gd name="T10" fmla="*/ 17 w 119"/>
                    <a:gd name="T11" fmla="*/ 46 h 109"/>
                    <a:gd name="T12" fmla="*/ 1 w 119"/>
                    <a:gd name="T13" fmla="*/ 63 h 109"/>
                    <a:gd name="T14" fmla="*/ 2 w 119"/>
                    <a:gd name="T15" fmla="*/ 69 h 109"/>
                    <a:gd name="T16" fmla="*/ 43 w 119"/>
                    <a:gd name="T17" fmla="*/ 107 h 109"/>
                    <a:gd name="T18" fmla="*/ 49 w 119"/>
                    <a:gd name="T19" fmla="*/ 107 h 109"/>
                    <a:gd name="T20" fmla="*/ 64 w 119"/>
                    <a:gd name="T21" fmla="*/ 88 h 109"/>
                    <a:gd name="T22" fmla="*/ 64 w 119"/>
                    <a:gd name="T23" fmla="*/ 88 h 109"/>
                    <a:gd name="T24" fmla="*/ 118 w 119"/>
                    <a:gd name="T25" fmla="*/ 22 h 109"/>
                    <a:gd name="T26" fmla="*/ 117 w 119"/>
                    <a:gd name="T27" fmla="*/ 16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9" h="109">
                      <a:moveTo>
                        <a:pt x="117" y="16"/>
                      </a:moveTo>
                      <a:cubicBezTo>
                        <a:pt x="99" y="1"/>
                        <a:pt x="99" y="1"/>
                        <a:pt x="99" y="1"/>
                      </a:cubicBezTo>
                      <a:cubicBezTo>
                        <a:pt x="97" y="0"/>
                        <a:pt x="94" y="0"/>
                        <a:pt x="93" y="2"/>
                      </a:cubicBezTo>
                      <a:cubicBezTo>
                        <a:pt x="43" y="63"/>
                        <a:pt x="43" y="63"/>
                        <a:pt x="43" y="63"/>
                      </a:cubicBezTo>
                      <a:cubicBezTo>
                        <a:pt x="23" y="46"/>
                        <a:pt x="23" y="46"/>
                        <a:pt x="23" y="46"/>
                      </a:cubicBezTo>
                      <a:cubicBezTo>
                        <a:pt x="22" y="44"/>
                        <a:pt x="19" y="44"/>
                        <a:pt x="17" y="46"/>
                      </a:cubicBezTo>
                      <a:cubicBezTo>
                        <a:pt x="1" y="63"/>
                        <a:pt x="1" y="63"/>
                        <a:pt x="1" y="63"/>
                      </a:cubicBezTo>
                      <a:cubicBezTo>
                        <a:pt x="0" y="65"/>
                        <a:pt x="0" y="68"/>
                        <a:pt x="2" y="69"/>
                      </a:cubicBezTo>
                      <a:cubicBezTo>
                        <a:pt x="43" y="107"/>
                        <a:pt x="43" y="107"/>
                        <a:pt x="43" y="107"/>
                      </a:cubicBezTo>
                      <a:cubicBezTo>
                        <a:pt x="45" y="109"/>
                        <a:pt x="48" y="109"/>
                        <a:pt x="49" y="107"/>
                      </a:cubicBezTo>
                      <a:cubicBezTo>
                        <a:pt x="64" y="88"/>
                        <a:pt x="64" y="88"/>
                        <a:pt x="64" y="88"/>
                      </a:cubicBezTo>
                      <a:cubicBezTo>
                        <a:pt x="64" y="88"/>
                        <a:pt x="64" y="88"/>
                        <a:pt x="64" y="88"/>
                      </a:cubicBezTo>
                      <a:cubicBezTo>
                        <a:pt x="118" y="22"/>
                        <a:pt x="118" y="22"/>
                        <a:pt x="118" y="22"/>
                      </a:cubicBezTo>
                      <a:cubicBezTo>
                        <a:pt x="119" y="20"/>
                        <a:pt x="119" y="17"/>
                        <a:pt x="117" y="16"/>
                      </a:cubicBez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E"/>
                </a:p>
              </p:txBody>
            </p:sp>
          </p:grpSp>
          <p:sp>
            <p:nvSpPr>
              <p:cNvPr id="53" name="Freeform 338"/>
              <p:cNvSpPr>
                <a:spLocks noChangeAspect="1"/>
              </p:cNvSpPr>
              <p:nvPr/>
            </p:nvSpPr>
            <p:spPr bwMode="auto">
              <a:xfrm>
                <a:off x="6818173" y="2251129"/>
                <a:ext cx="169445" cy="170646"/>
              </a:xfrm>
              <a:custGeom>
                <a:avLst/>
                <a:gdLst>
                  <a:gd name="T0" fmla="*/ 191 w 191"/>
                  <a:gd name="T1" fmla="*/ 178 h 192"/>
                  <a:gd name="T2" fmla="*/ 177 w 191"/>
                  <a:gd name="T3" fmla="*/ 192 h 192"/>
                  <a:gd name="T4" fmla="*/ 14 w 191"/>
                  <a:gd name="T5" fmla="*/ 192 h 192"/>
                  <a:gd name="T6" fmla="*/ 0 w 191"/>
                  <a:gd name="T7" fmla="*/ 178 h 192"/>
                  <a:gd name="T8" fmla="*/ 0 w 191"/>
                  <a:gd name="T9" fmla="*/ 14 h 192"/>
                  <a:gd name="T10" fmla="*/ 14 w 191"/>
                  <a:gd name="T11" fmla="*/ 0 h 192"/>
                  <a:gd name="T12" fmla="*/ 177 w 191"/>
                  <a:gd name="T13" fmla="*/ 0 h 192"/>
                  <a:gd name="T14" fmla="*/ 191 w 191"/>
                  <a:gd name="T15" fmla="*/ 14 h 192"/>
                  <a:gd name="T16" fmla="*/ 191 w 191"/>
                  <a:gd name="T17" fmla="*/ 178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1" h="192">
                    <a:moveTo>
                      <a:pt x="191" y="178"/>
                    </a:moveTo>
                    <a:cubicBezTo>
                      <a:pt x="191" y="186"/>
                      <a:pt x="185" y="192"/>
                      <a:pt x="177" y="192"/>
                    </a:cubicBezTo>
                    <a:cubicBezTo>
                      <a:pt x="14" y="192"/>
                      <a:pt x="14" y="192"/>
                      <a:pt x="14" y="192"/>
                    </a:cubicBezTo>
                    <a:cubicBezTo>
                      <a:pt x="7" y="192"/>
                      <a:pt x="0" y="186"/>
                      <a:pt x="0" y="17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77" y="0"/>
                      <a:pt x="177" y="0"/>
                      <a:pt x="177" y="0"/>
                    </a:cubicBezTo>
                    <a:cubicBezTo>
                      <a:pt x="185" y="0"/>
                      <a:pt x="191" y="6"/>
                      <a:pt x="191" y="14"/>
                    </a:cubicBezTo>
                    <a:lnTo>
                      <a:pt x="191" y="178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</p:grpSp>
        <p:sp>
          <p:nvSpPr>
            <p:cNvPr id="54" name="CaixaDeTexto 53"/>
            <p:cNvSpPr txBox="1"/>
            <p:nvPr/>
          </p:nvSpPr>
          <p:spPr>
            <a:xfrm>
              <a:off x="5984293" y="2102569"/>
              <a:ext cx="13416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 smtClean="0">
                  <a:latin typeface="+mn-lt"/>
                </a:rPr>
                <a:t>Avaliação da maturidade de acordo com as respostas e evidências obtidas*</a:t>
              </a:r>
              <a:endParaRPr lang="pt-BR" sz="1000" dirty="0">
                <a:latin typeface="+mn-lt"/>
              </a:endParaRPr>
            </a:p>
          </p:txBody>
        </p:sp>
        <p:grpSp>
          <p:nvGrpSpPr>
            <p:cNvPr id="55" name="Agrupar 54"/>
            <p:cNvGrpSpPr>
              <a:grpSpLocks noChangeAspect="1"/>
            </p:cNvGrpSpPr>
            <p:nvPr/>
          </p:nvGrpSpPr>
          <p:grpSpPr>
            <a:xfrm>
              <a:off x="6265987" y="2919235"/>
              <a:ext cx="788433" cy="788433"/>
              <a:chOff x="3056692" y="1610646"/>
              <a:chExt cx="907688" cy="907688"/>
            </a:xfrm>
          </p:grpSpPr>
          <p:sp>
            <p:nvSpPr>
              <p:cNvPr id="56" name="Oval 37"/>
              <p:cNvSpPr>
                <a:spLocks noChangeAspect="1"/>
              </p:cNvSpPr>
              <p:nvPr/>
            </p:nvSpPr>
            <p:spPr>
              <a:xfrm>
                <a:off x="3056692" y="1610646"/>
                <a:ext cx="907688" cy="90768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accent5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7" name="Agrupar 56"/>
              <p:cNvGrpSpPr>
                <a:grpSpLocks noChangeAspect="1"/>
              </p:cNvGrpSpPr>
              <p:nvPr/>
            </p:nvGrpSpPr>
            <p:grpSpPr>
              <a:xfrm>
                <a:off x="3189848" y="1748024"/>
                <a:ext cx="631918" cy="631918"/>
                <a:chOff x="2240940" y="1189882"/>
                <a:chExt cx="4617873" cy="4617873"/>
              </a:xfrm>
            </p:grpSpPr>
            <p:sp>
              <p:nvSpPr>
                <p:cNvPr id="58" name="Pie 38"/>
                <p:cNvSpPr/>
                <p:nvPr/>
              </p:nvSpPr>
              <p:spPr>
                <a:xfrm>
                  <a:off x="2561623" y="1519138"/>
                  <a:ext cx="3960440" cy="3960440"/>
                </a:xfrm>
                <a:prstGeom prst="pie">
                  <a:avLst>
                    <a:gd name="adj1" fmla="val 9630247"/>
                    <a:gd name="adj2" fmla="val 11520264"/>
                  </a:avLst>
                </a:prstGeom>
                <a:solidFill>
                  <a:schemeClr val="accent2">
                    <a:alpha val="78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Pie 8"/>
                <p:cNvSpPr/>
                <p:nvPr/>
              </p:nvSpPr>
              <p:spPr>
                <a:xfrm>
                  <a:off x="2547162" y="1473052"/>
                  <a:ext cx="4051530" cy="4051530"/>
                </a:xfrm>
                <a:prstGeom prst="pie">
                  <a:avLst>
                    <a:gd name="adj1" fmla="val 12147609"/>
                    <a:gd name="adj2" fmla="val 14284542"/>
                  </a:avLst>
                </a:prstGeom>
                <a:solidFill>
                  <a:srgbClr val="273457">
                    <a:alpha val="77647"/>
                  </a:srgb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Pie 9"/>
                <p:cNvSpPr/>
                <p:nvPr/>
              </p:nvSpPr>
              <p:spPr>
                <a:xfrm>
                  <a:off x="2555776" y="1473052"/>
                  <a:ext cx="4051530" cy="4051530"/>
                </a:xfrm>
                <a:prstGeom prst="pie">
                  <a:avLst>
                    <a:gd name="adj1" fmla="val 6199411"/>
                    <a:gd name="adj2" fmla="val 10253042"/>
                  </a:avLst>
                </a:prstGeom>
                <a:solidFill>
                  <a:schemeClr val="accent5">
                    <a:alpha val="78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Pie 10"/>
                <p:cNvSpPr/>
                <p:nvPr/>
              </p:nvSpPr>
              <p:spPr>
                <a:xfrm>
                  <a:off x="2240940" y="1189882"/>
                  <a:ext cx="4617873" cy="4617873"/>
                </a:xfrm>
                <a:prstGeom prst="pie">
                  <a:avLst>
                    <a:gd name="adj1" fmla="val 20379763"/>
                    <a:gd name="adj2" fmla="val 2003783"/>
                  </a:avLst>
                </a:prstGeom>
                <a:solidFill>
                  <a:schemeClr val="accent3">
                    <a:alpha val="78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Pie 11"/>
                <p:cNvSpPr/>
                <p:nvPr/>
              </p:nvSpPr>
              <p:spPr>
                <a:xfrm>
                  <a:off x="2547162" y="1473052"/>
                  <a:ext cx="4051530" cy="4051530"/>
                </a:xfrm>
                <a:prstGeom prst="pie">
                  <a:avLst>
                    <a:gd name="adj1" fmla="val 18316965"/>
                    <a:gd name="adj2" fmla="val 21079154"/>
                  </a:avLst>
                </a:prstGeom>
                <a:solidFill>
                  <a:schemeClr val="accent4">
                    <a:alpha val="78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3" name="Agrupar 62"/>
                <p:cNvGrpSpPr/>
                <p:nvPr/>
              </p:nvGrpSpPr>
              <p:grpSpPr>
                <a:xfrm>
                  <a:off x="2760190" y="1686081"/>
                  <a:ext cx="3625475" cy="3625475"/>
                  <a:chOff x="2760190" y="1686081"/>
                  <a:chExt cx="3625475" cy="3625475"/>
                </a:xfrm>
              </p:grpSpPr>
              <p:sp>
                <p:nvSpPr>
                  <p:cNvPr id="64" name="Oval 6"/>
                  <p:cNvSpPr/>
                  <p:nvPr/>
                </p:nvSpPr>
                <p:spPr>
                  <a:xfrm>
                    <a:off x="3026375" y="1952267"/>
                    <a:ext cx="3093104" cy="3093104"/>
                  </a:xfrm>
                  <a:prstGeom prst="ellipse">
                    <a:avLst/>
                  </a:prstGeom>
                  <a:solidFill>
                    <a:srgbClr val="A5A5A5">
                      <a:alpha val="49804"/>
                    </a:srgb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Pie 42"/>
                  <p:cNvSpPr/>
                  <p:nvPr/>
                </p:nvSpPr>
                <p:spPr>
                  <a:xfrm>
                    <a:off x="2788574" y="1714465"/>
                    <a:ext cx="3568706" cy="3568706"/>
                  </a:xfrm>
                  <a:prstGeom prst="pie">
                    <a:avLst>
                      <a:gd name="adj1" fmla="val 1652294"/>
                      <a:gd name="adj2" fmla="val 4142044"/>
                    </a:avLst>
                  </a:prstGeom>
                  <a:solidFill>
                    <a:srgbClr val="E8E8E8">
                      <a:alpha val="77647"/>
                    </a:srgb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66" name="Group 66"/>
                  <p:cNvGrpSpPr/>
                  <p:nvPr/>
                </p:nvGrpSpPr>
                <p:grpSpPr>
                  <a:xfrm>
                    <a:off x="2760190" y="1686081"/>
                    <a:ext cx="3625475" cy="3625475"/>
                    <a:chOff x="3185119" y="1363965"/>
                    <a:chExt cx="2556284" cy="2556284"/>
                  </a:xfrm>
                </p:grpSpPr>
                <p:grpSp>
                  <p:nvGrpSpPr>
                    <p:cNvPr id="68" name="Group 65"/>
                    <p:cNvGrpSpPr/>
                    <p:nvPr/>
                  </p:nvGrpSpPr>
                  <p:grpSpPr>
                    <a:xfrm>
                      <a:off x="3378898" y="1551650"/>
                      <a:ext cx="2180915" cy="2180915"/>
                      <a:chOff x="3378898" y="1551650"/>
                      <a:chExt cx="2180915" cy="2180915"/>
                    </a:xfrm>
                  </p:grpSpPr>
                  <p:cxnSp>
                    <p:nvCxnSpPr>
                      <p:cNvPr id="75" name="Straight Connector 52"/>
                      <p:cNvCxnSpPr>
                        <a:stCxn id="64" idx="0"/>
                        <a:endCxn id="64" idx="4"/>
                      </p:cNvCxnSpPr>
                      <p:nvPr/>
                    </p:nvCxnSpPr>
                    <p:spPr>
                      <a:xfrm>
                        <a:off x="4469356" y="1551650"/>
                        <a:ext cx="0" cy="2180915"/>
                      </a:xfrm>
                      <a:prstGeom prst="line">
                        <a:avLst/>
                      </a:prstGeom>
                      <a:ln w="6350">
                        <a:solidFill>
                          <a:schemeClr val="bg1">
                            <a:lumMod val="50000"/>
                            <a:alpha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6" name="Straight Connector 53"/>
                      <p:cNvCxnSpPr>
                        <a:stCxn id="64" idx="6"/>
                        <a:endCxn id="64" idx="2"/>
                      </p:cNvCxnSpPr>
                      <p:nvPr/>
                    </p:nvCxnSpPr>
                    <p:spPr>
                      <a:xfrm flipH="1">
                        <a:off x="3378898" y="2642107"/>
                        <a:ext cx="2180915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bg1">
                            <a:lumMod val="50000"/>
                            <a:alpha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9" name="Group 61"/>
                    <p:cNvGrpSpPr/>
                    <p:nvPr/>
                  </p:nvGrpSpPr>
                  <p:grpSpPr>
                    <a:xfrm rot="1800000">
                      <a:off x="3185119" y="1363965"/>
                      <a:ext cx="2556284" cy="2556284"/>
                      <a:chOff x="3302242" y="1480164"/>
                      <a:chExt cx="2556284" cy="2556284"/>
                    </a:xfrm>
                  </p:grpSpPr>
                  <p:cxnSp>
                    <p:nvCxnSpPr>
                      <p:cNvPr id="73" name="Straight Connector 59"/>
                      <p:cNvCxnSpPr/>
                      <p:nvPr/>
                    </p:nvCxnSpPr>
                    <p:spPr>
                      <a:xfrm>
                        <a:off x="4580384" y="1480164"/>
                        <a:ext cx="0" cy="2556284"/>
                      </a:xfrm>
                      <a:prstGeom prst="line">
                        <a:avLst/>
                      </a:prstGeom>
                      <a:ln w="6350">
                        <a:solidFill>
                          <a:schemeClr val="bg1">
                            <a:lumMod val="50000"/>
                            <a:alpha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" name="Straight Connector 60"/>
                      <p:cNvCxnSpPr/>
                      <p:nvPr/>
                    </p:nvCxnSpPr>
                    <p:spPr>
                      <a:xfrm flipH="1">
                        <a:off x="3302242" y="2758306"/>
                        <a:ext cx="255628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bg1">
                            <a:lumMod val="50000"/>
                            <a:alpha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70" name="Group 62"/>
                    <p:cNvGrpSpPr/>
                    <p:nvPr/>
                  </p:nvGrpSpPr>
                  <p:grpSpPr>
                    <a:xfrm rot="3600000">
                      <a:off x="3185119" y="1363965"/>
                      <a:ext cx="2556284" cy="2556284"/>
                      <a:chOff x="3302242" y="1480164"/>
                      <a:chExt cx="2556284" cy="2556284"/>
                    </a:xfrm>
                  </p:grpSpPr>
                  <p:cxnSp>
                    <p:nvCxnSpPr>
                      <p:cNvPr id="71" name="Straight Connector 63"/>
                      <p:cNvCxnSpPr/>
                      <p:nvPr/>
                    </p:nvCxnSpPr>
                    <p:spPr>
                      <a:xfrm>
                        <a:off x="4580384" y="1480164"/>
                        <a:ext cx="0" cy="2556284"/>
                      </a:xfrm>
                      <a:prstGeom prst="line">
                        <a:avLst/>
                      </a:prstGeom>
                      <a:ln w="6350">
                        <a:solidFill>
                          <a:schemeClr val="bg1">
                            <a:lumMod val="50000"/>
                            <a:alpha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2" name="Straight Connector 64"/>
                      <p:cNvCxnSpPr/>
                      <p:nvPr/>
                    </p:nvCxnSpPr>
                    <p:spPr>
                      <a:xfrm flipH="1">
                        <a:off x="3302242" y="2758306"/>
                        <a:ext cx="255628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bg1">
                            <a:lumMod val="50000"/>
                            <a:alpha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67" name="Oval 7"/>
                  <p:cNvSpPr/>
                  <p:nvPr/>
                </p:nvSpPr>
                <p:spPr>
                  <a:xfrm>
                    <a:off x="3747431" y="2673323"/>
                    <a:ext cx="1650992" cy="1650992"/>
                  </a:xfrm>
                  <a:prstGeom prst="ellipse">
                    <a:avLst/>
                  </a:prstGeom>
                  <a:solidFill>
                    <a:srgbClr val="F2F2F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0" name="Agrupar 9"/>
            <p:cNvGrpSpPr>
              <a:grpSpLocks noChangeAspect="1"/>
            </p:cNvGrpSpPr>
            <p:nvPr/>
          </p:nvGrpSpPr>
          <p:grpSpPr>
            <a:xfrm>
              <a:off x="7859757" y="2921944"/>
              <a:ext cx="783015" cy="783015"/>
              <a:chOff x="900046" y="1610646"/>
              <a:chExt cx="907688" cy="907688"/>
            </a:xfrm>
          </p:grpSpPr>
          <p:sp>
            <p:nvSpPr>
              <p:cNvPr id="77" name="Oval 35"/>
              <p:cNvSpPr>
                <a:spLocks noChangeAspect="1"/>
              </p:cNvSpPr>
              <p:nvPr/>
            </p:nvSpPr>
            <p:spPr>
              <a:xfrm>
                <a:off x="900046" y="1610646"/>
                <a:ext cx="907688" cy="90768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accent4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8" name="Agrupar 77"/>
              <p:cNvGrpSpPr>
                <a:grpSpLocks noChangeAspect="1"/>
              </p:cNvGrpSpPr>
              <p:nvPr/>
            </p:nvGrpSpPr>
            <p:grpSpPr>
              <a:xfrm>
                <a:off x="1092655" y="1689734"/>
                <a:ext cx="571864" cy="738000"/>
                <a:chOff x="907977" y="2067304"/>
                <a:chExt cx="1593396" cy="2056300"/>
              </a:xfrm>
            </p:grpSpPr>
            <p:sp>
              <p:nvSpPr>
                <p:cNvPr id="79" name="Freeform 31"/>
                <p:cNvSpPr>
                  <a:spLocks noEditPoints="1"/>
                </p:cNvSpPr>
                <p:nvPr/>
              </p:nvSpPr>
              <p:spPr bwMode="auto">
                <a:xfrm>
                  <a:off x="907977" y="2603932"/>
                  <a:ext cx="1319339" cy="1190788"/>
                </a:xfrm>
                <a:custGeom>
                  <a:avLst/>
                  <a:gdLst>
                    <a:gd name="T0" fmla="*/ 738 w 910"/>
                    <a:gd name="T1" fmla="*/ 363 h 820"/>
                    <a:gd name="T2" fmla="*/ 455 w 910"/>
                    <a:gd name="T3" fmla="*/ 297 h 820"/>
                    <a:gd name="T4" fmla="*/ 455 w 910"/>
                    <a:gd name="T5" fmla="*/ 297 h 820"/>
                    <a:gd name="T6" fmla="*/ 325 w 910"/>
                    <a:gd name="T7" fmla="*/ 570 h 820"/>
                    <a:gd name="T8" fmla="*/ 300 w 910"/>
                    <a:gd name="T9" fmla="*/ 631 h 820"/>
                    <a:gd name="T10" fmla="*/ 172 w 910"/>
                    <a:gd name="T11" fmla="*/ 568 h 820"/>
                    <a:gd name="T12" fmla="*/ 172 w 910"/>
                    <a:gd name="T13" fmla="*/ 568 h 820"/>
                    <a:gd name="T14" fmla="*/ 738 w 910"/>
                    <a:gd name="T15" fmla="*/ 499 h 820"/>
                    <a:gd name="T16" fmla="*/ 596 w 910"/>
                    <a:gd name="T17" fmla="*/ 433 h 820"/>
                    <a:gd name="T18" fmla="*/ 596 w 910"/>
                    <a:gd name="T19" fmla="*/ 433 h 820"/>
                    <a:gd name="T20" fmla="*/ 455 w 910"/>
                    <a:gd name="T21" fmla="*/ 499 h 820"/>
                    <a:gd name="T22" fmla="*/ 314 w 910"/>
                    <a:gd name="T23" fmla="*/ 433 h 820"/>
                    <a:gd name="T24" fmla="*/ 314 w 910"/>
                    <a:gd name="T25" fmla="*/ 433 h 820"/>
                    <a:gd name="T26" fmla="*/ 208 w 910"/>
                    <a:gd name="T27" fmla="*/ 173 h 820"/>
                    <a:gd name="T28" fmla="*/ 132 w 910"/>
                    <a:gd name="T29" fmla="*/ 173 h 820"/>
                    <a:gd name="T30" fmla="*/ 147 w 910"/>
                    <a:gd name="T31" fmla="*/ 24 h 820"/>
                    <a:gd name="T32" fmla="*/ 194 w 910"/>
                    <a:gd name="T33" fmla="*/ 24 h 820"/>
                    <a:gd name="T34" fmla="*/ 302 w 910"/>
                    <a:gd name="T35" fmla="*/ 71 h 820"/>
                    <a:gd name="T36" fmla="*/ 194 w 910"/>
                    <a:gd name="T37" fmla="*/ 119 h 820"/>
                    <a:gd name="T38" fmla="*/ 382 w 910"/>
                    <a:gd name="T39" fmla="*/ 144 h 820"/>
                    <a:gd name="T40" fmla="*/ 358 w 910"/>
                    <a:gd name="T41" fmla="*/ 211 h 820"/>
                    <a:gd name="T42" fmla="*/ 335 w 910"/>
                    <a:gd name="T43" fmla="*/ 144 h 820"/>
                    <a:gd name="T44" fmla="*/ 358 w 910"/>
                    <a:gd name="T45" fmla="*/ 0 h 820"/>
                    <a:gd name="T46" fmla="*/ 382 w 910"/>
                    <a:gd name="T47" fmla="*/ 71 h 820"/>
                    <a:gd name="T48" fmla="*/ 488 w 910"/>
                    <a:gd name="T49" fmla="*/ 119 h 820"/>
                    <a:gd name="T50" fmla="*/ 382 w 910"/>
                    <a:gd name="T51" fmla="*/ 144 h 820"/>
                    <a:gd name="T52" fmla="*/ 585 w 910"/>
                    <a:gd name="T53" fmla="*/ 173 h 820"/>
                    <a:gd name="T54" fmla="*/ 509 w 910"/>
                    <a:gd name="T55" fmla="*/ 173 h 820"/>
                    <a:gd name="T56" fmla="*/ 523 w 910"/>
                    <a:gd name="T57" fmla="*/ 24 h 820"/>
                    <a:gd name="T58" fmla="*/ 570 w 910"/>
                    <a:gd name="T59" fmla="*/ 24 h 820"/>
                    <a:gd name="T60" fmla="*/ 676 w 910"/>
                    <a:gd name="T61" fmla="*/ 71 h 820"/>
                    <a:gd name="T62" fmla="*/ 570 w 910"/>
                    <a:gd name="T63" fmla="*/ 119 h 820"/>
                    <a:gd name="T64" fmla="*/ 862 w 910"/>
                    <a:gd name="T65" fmla="*/ 534 h 820"/>
                    <a:gd name="T66" fmla="*/ 852 w 910"/>
                    <a:gd name="T67" fmla="*/ 119 h 820"/>
                    <a:gd name="T68" fmla="*/ 758 w 910"/>
                    <a:gd name="T69" fmla="*/ 144 h 820"/>
                    <a:gd name="T70" fmla="*/ 735 w 910"/>
                    <a:gd name="T71" fmla="*/ 211 h 820"/>
                    <a:gd name="T72" fmla="*/ 713 w 910"/>
                    <a:gd name="T73" fmla="*/ 144 h 820"/>
                    <a:gd name="T74" fmla="*/ 735 w 910"/>
                    <a:gd name="T75" fmla="*/ 0 h 820"/>
                    <a:gd name="T76" fmla="*/ 757 w 910"/>
                    <a:gd name="T77" fmla="*/ 71 h 820"/>
                    <a:gd name="T78" fmla="*/ 910 w 910"/>
                    <a:gd name="T79" fmla="*/ 131 h 820"/>
                    <a:gd name="T80" fmla="*/ 862 w 910"/>
                    <a:gd name="T81" fmla="*/ 534 h 820"/>
                    <a:gd name="T82" fmla="*/ 113 w 910"/>
                    <a:gd name="T83" fmla="*/ 71 h 820"/>
                    <a:gd name="T84" fmla="*/ 58 w 910"/>
                    <a:gd name="T85" fmla="*/ 119 h 820"/>
                    <a:gd name="T86" fmla="*/ 48 w 910"/>
                    <a:gd name="T87" fmla="*/ 735 h 820"/>
                    <a:gd name="T88" fmla="*/ 282 w 910"/>
                    <a:gd name="T89" fmla="*/ 771 h 820"/>
                    <a:gd name="T90" fmla="*/ 85 w 910"/>
                    <a:gd name="T91" fmla="*/ 820 h 820"/>
                    <a:gd name="T92" fmla="*/ 0 w 910"/>
                    <a:gd name="T93" fmla="*/ 130 h 820"/>
                    <a:gd name="T94" fmla="*/ 172 w 910"/>
                    <a:gd name="T95" fmla="*/ 433 h 820"/>
                    <a:gd name="T96" fmla="*/ 172 w 910"/>
                    <a:gd name="T97" fmla="*/ 433 h 8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0" h="820">
                      <a:moveTo>
                        <a:pt x="738" y="297"/>
                      </a:moveTo>
                      <a:cubicBezTo>
                        <a:pt x="781" y="297"/>
                        <a:pt x="781" y="363"/>
                        <a:pt x="738" y="363"/>
                      </a:cubicBezTo>
                      <a:cubicBezTo>
                        <a:pt x="694" y="363"/>
                        <a:pt x="694" y="297"/>
                        <a:pt x="738" y="297"/>
                      </a:cubicBezTo>
                      <a:close/>
                      <a:moveTo>
                        <a:pt x="455" y="297"/>
                      </a:moveTo>
                      <a:cubicBezTo>
                        <a:pt x="498" y="297"/>
                        <a:pt x="498" y="363"/>
                        <a:pt x="455" y="363"/>
                      </a:cubicBezTo>
                      <a:cubicBezTo>
                        <a:pt x="412" y="363"/>
                        <a:pt x="412" y="297"/>
                        <a:pt x="455" y="297"/>
                      </a:cubicBezTo>
                      <a:close/>
                      <a:moveTo>
                        <a:pt x="314" y="568"/>
                      </a:moveTo>
                      <a:cubicBezTo>
                        <a:pt x="318" y="568"/>
                        <a:pt x="321" y="569"/>
                        <a:pt x="325" y="570"/>
                      </a:cubicBezTo>
                      <a:cubicBezTo>
                        <a:pt x="324" y="571"/>
                        <a:pt x="324" y="571"/>
                        <a:pt x="324" y="571"/>
                      </a:cubicBezTo>
                      <a:cubicBezTo>
                        <a:pt x="314" y="588"/>
                        <a:pt x="306" y="609"/>
                        <a:pt x="300" y="631"/>
                      </a:cubicBezTo>
                      <a:cubicBezTo>
                        <a:pt x="271" y="619"/>
                        <a:pt x="275" y="568"/>
                        <a:pt x="314" y="568"/>
                      </a:cubicBezTo>
                      <a:close/>
                      <a:moveTo>
                        <a:pt x="172" y="568"/>
                      </a:moveTo>
                      <a:cubicBezTo>
                        <a:pt x="216" y="568"/>
                        <a:pt x="216" y="634"/>
                        <a:pt x="172" y="634"/>
                      </a:cubicBezTo>
                      <a:cubicBezTo>
                        <a:pt x="129" y="634"/>
                        <a:pt x="129" y="568"/>
                        <a:pt x="172" y="568"/>
                      </a:cubicBezTo>
                      <a:close/>
                      <a:moveTo>
                        <a:pt x="738" y="433"/>
                      </a:moveTo>
                      <a:cubicBezTo>
                        <a:pt x="781" y="433"/>
                        <a:pt x="781" y="499"/>
                        <a:pt x="738" y="499"/>
                      </a:cubicBezTo>
                      <a:cubicBezTo>
                        <a:pt x="694" y="499"/>
                        <a:pt x="694" y="433"/>
                        <a:pt x="738" y="433"/>
                      </a:cubicBezTo>
                      <a:close/>
                      <a:moveTo>
                        <a:pt x="596" y="433"/>
                      </a:moveTo>
                      <a:cubicBezTo>
                        <a:pt x="640" y="433"/>
                        <a:pt x="640" y="499"/>
                        <a:pt x="596" y="499"/>
                      </a:cubicBezTo>
                      <a:cubicBezTo>
                        <a:pt x="553" y="499"/>
                        <a:pt x="553" y="433"/>
                        <a:pt x="596" y="433"/>
                      </a:cubicBezTo>
                      <a:close/>
                      <a:moveTo>
                        <a:pt x="455" y="433"/>
                      </a:moveTo>
                      <a:cubicBezTo>
                        <a:pt x="498" y="433"/>
                        <a:pt x="498" y="499"/>
                        <a:pt x="455" y="499"/>
                      </a:cubicBezTo>
                      <a:cubicBezTo>
                        <a:pt x="412" y="499"/>
                        <a:pt x="412" y="433"/>
                        <a:pt x="455" y="433"/>
                      </a:cubicBezTo>
                      <a:close/>
                      <a:moveTo>
                        <a:pt x="314" y="433"/>
                      </a:moveTo>
                      <a:cubicBezTo>
                        <a:pt x="357" y="433"/>
                        <a:pt x="357" y="499"/>
                        <a:pt x="314" y="499"/>
                      </a:cubicBezTo>
                      <a:cubicBezTo>
                        <a:pt x="270" y="499"/>
                        <a:pt x="270" y="433"/>
                        <a:pt x="314" y="433"/>
                      </a:cubicBezTo>
                      <a:close/>
                      <a:moveTo>
                        <a:pt x="194" y="144"/>
                      </a:moveTo>
                      <a:cubicBezTo>
                        <a:pt x="203" y="151"/>
                        <a:pt x="208" y="161"/>
                        <a:pt x="208" y="173"/>
                      </a:cubicBezTo>
                      <a:cubicBezTo>
                        <a:pt x="208" y="194"/>
                        <a:pt x="191" y="211"/>
                        <a:pt x="170" y="211"/>
                      </a:cubicBezTo>
                      <a:cubicBezTo>
                        <a:pt x="149" y="211"/>
                        <a:pt x="132" y="194"/>
                        <a:pt x="132" y="173"/>
                      </a:cubicBezTo>
                      <a:cubicBezTo>
                        <a:pt x="132" y="161"/>
                        <a:pt x="138" y="151"/>
                        <a:pt x="147" y="144"/>
                      </a:cubicBezTo>
                      <a:cubicBezTo>
                        <a:pt x="147" y="95"/>
                        <a:pt x="147" y="92"/>
                        <a:pt x="147" y="24"/>
                      </a:cubicBezTo>
                      <a:cubicBezTo>
                        <a:pt x="147" y="10"/>
                        <a:pt x="157" y="0"/>
                        <a:pt x="170" y="0"/>
                      </a:cubicBezTo>
                      <a:cubicBezTo>
                        <a:pt x="183" y="0"/>
                        <a:pt x="194" y="10"/>
                        <a:pt x="194" y="24"/>
                      </a:cubicBezTo>
                      <a:cubicBezTo>
                        <a:pt x="194" y="71"/>
                        <a:pt x="194" y="71"/>
                        <a:pt x="194" y="71"/>
                      </a:cubicBezTo>
                      <a:cubicBezTo>
                        <a:pt x="302" y="71"/>
                        <a:pt x="302" y="71"/>
                        <a:pt x="302" y="71"/>
                      </a:cubicBezTo>
                      <a:cubicBezTo>
                        <a:pt x="302" y="119"/>
                        <a:pt x="302" y="119"/>
                        <a:pt x="302" y="119"/>
                      </a:cubicBezTo>
                      <a:cubicBezTo>
                        <a:pt x="194" y="119"/>
                        <a:pt x="194" y="119"/>
                        <a:pt x="194" y="119"/>
                      </a:cubicBezTo>
                      <a:cubicBezTo>
                        <a:pt x="194" y="144"/>
                        <a:pt x="194" y="144"/>
                        <a:pt x="194" y="144"/>
                      </a:cubicBezTo>
                      <a:close/>
                      <a:moveTo>
                        <a:pt x="382" y="144"/>
                      </a:moveTo>
                      <a:cubicBezTo>
                        <a:pt x="391" y="151"/>
                        <a:pt x="396" y="161"/>
                        <a:pt x="396" y="173"/>
                      </a:cubicBezTo>
                      <a:cubicBezTo>
                        <a:pt x="396" y="194"/>
                        <a:pt x="379" y="211"/>
                        <a:pt x="358" y="211"/>
                      </a:cubicBezTo>
                      <a:cubicBezTo>
                        <a:pt x="337" y="211"/>
                        <a:pt x="320" y="194"/>
                        <a:pt x="320" y="173"/>
                      </a:cubicBezTo>
                      <a:cubicBezTo>
                        <a:pt x="320" y="161"/>
                        <a:pt x="326" y="151"/>
                        <a:pt x="335" y="144"/>
                      </a:cubicBezTo>
                      <a:cubicBezTo>
                        <a:pt x="335" y="93"/>
                        <a:pt x="335" y="95"/>
                        <a:pt x="335" y="24"/>
                      </a:cubicBezTo>
                      <a:cubicBezTo>
                        <a:pt x="335" y="10"/>
                        <a:pt x="345" y="0"/>
                        <a:pt x="358" y="0"/>
                      </a:cubicBezTo>
                      <a:cubicBezTo>
                        <a:pt x="372" y="0"/>
                        <a:pt x="382" y="10"/>
                        <a:pt x="382" y="24"/>
                      </a:cubicBezTo>
                      <a:cubicBezTo>
                        <a:pt x="382" y="71"/>
                        <a:pt x="382" y="71"/>
                        <a:pt x="382" y="71"/>
                      </a:cubicBezTo>
                      <a:cubicBezTo>
                        <a:pt x="488" y="71"/>
                        <a:pt x="488" y="71"/>
                        <a:pt x="488" y="71"/>
                      </a:cubicBezTo>
                      <a:cubicBezTo>
                        <a:pt x="488" y="119"/>
                        <a:pt x="488" y="119"/>
                        <a:pt x="488" y="119"/>
                      </a:cubicBezTo>
                      <a:cubicBezTo>
                        <a:pt x="382" y="119"/>
                        <a:pt x="382" y="119"/>
                        <a:pt x="382" y="119"/>
                      </a:cubicBezTo>
                      <a:cubicBezTo>
                        <a:pt x="382" y="144"/>
                        <a:pt x="382" y="144"/>
                        <a:pt x="382" y="144"/>
                      </a:cubicBezTo>
                      <a:close/>
                      <a:moveTo>
                        <a:pt x="570" y="144"/>
                      </a:moveTo>
                      <a:cubicBezTo>
                        <a:pt x="579" y="151"/>
                        <a:pt x="585" y="161"/>
                        <a:pt x="585" y="173"/>
                      </a:cubicBezTo>
                      <a:cubicBezTo>
                        <a:pt x="585" y="194"/>
                        <a:pt x="568" y="211"/>
                        <a:pt x="547" y="211"/>
                      </a:cubicBezTo>
                      <a:cubicBezTo>
                        <a:pt x="526" y="211"/>
                        <a:pt x="509" y="194"/>
                        <a:pt x="509" y="173"/>
                      </a:cubicBezTo>
                      <a:cubicBezTo>
                        <a:pt x="509" y="161"/>
                        <a:pt x="514" y="151"/>
                        <a:pt x="523" y="144"/>
                      </a:cubicBezTo>
                      <a:cubicBezTo>
                        <a:pt x="523" y="94"/>
                        <a:pt x="523" y="93"/>
                        <a:pt x="523" y="24"/>
                      </a:cubicBezTo>
                      <a:cubicBezTo>
                        <a:pt x="523" y="10"/>
                        <a:pt x="533" y="0"/>
                        <a:pt x="547" y="0"/>
                      </a:cubicBezTo>
                      <a:cubicBezTo>
                        <a:pt x="560" y="0"/>
                        <a:pt x="570" y="10"/>
                        <a:pt x="570" y="24"/>
                      </a:cubicBezTo>
                      <a:cubicBezTo>
                        <a:pt x="570" y="71"/>
                        <a:pt x="570" y="71"/>
                        <a:pt x="570" y="71"/>
                      </a:cubicBezTo>
                      <a:cubicBezTo>
                        <a:pt x="676" y="71"/>
                        <a:pt x="676" y="71"/>
                        <a:pt x="676" y="71"/>
                      </a:cubicBezTo>
                      <a:cubicBezTo>
                        <a:pt x="676" y="119"/>
                        <a:pt x="676" y="119"/>
                        <a:pt x="676" y="119"/>
                      </a:cubicBezTo>
                      <a:cubicBezTo>
                        <a:pt x="570" y="119"/>
                        <a:pt x="570" y="119"/>
                        <a:pt x="570" y="119"/>
                      </a:cubicBezTo>
                      <a:cubicBezTo>
                        <a:pt x="570" y="144"/>
                        <a:pt x="570" y="144"/>
                        <a:pt x="570" y="144"/>
                      </a:cubicBezTo>
                      <a:close/>
                      <a:moveTo>
                        <a:pt x="862" y="534"/>
                      </a:moveTo>
                      <a:cubicBezTo>
                        <a:pt x="862" y="128"/>
                        <a:pt x="862" y="128"/>
                        <a:pt x="862" y="128"/>
                      </a:cubicBezTo>
                      <a:cubicBezTo>
                        <a:pt x="862" y="123"/>
                        <a:pt x="857" y="119"/>
                        <a:pt x="852" y="119"/>
                      </a:cubicBezTo>
                      <a:cubicBezTo>
                        <a:pt x="758" y="119"/>
                        <a:pt x="758" y="119"/>
                        <a:pt x="758" y="119"/>
                      </a:cubicBezTo>
                      <a:cubicBezTo>
                        <a:pt x="758" y="144"/>
                        <a:pt x="758" y="144"/>
                        <a:pt x="758" y="144"/>
                      </a:cubicBezTo>
                      <a:cubicBezTo>
                        <a:pt x="767" y="151"/>
                        <a:pt x="773" y="161"/>
                        <a:pt x="773" y="173"/>
                      </a:cubicBezTo>
                      <a:cubicBezTo>
                        <a:pt x="773" y="194"/>
                        <a:pt x="756" y="211"/>
                        <a:pt x="735" y="211"/>
                      </a:cubicBezTo>
                      <a:cubicBezTo>
                        <a:pt x="714" y="211"/>
                        <a:pt x="697" y="190"/>
                        <a:pt x="697" y="173"/>
                      </a:cubicBezTo>
                      <a:cubicBezTo>
                        <a:pt x="697" y="157"/>
                        <a:pt x="704" y="151"/>
                        <a:pt x="713" y="144"/>
                      </a:cubicBezTo>
                      <a:cubicBezTo>
                        <a:pt x="713" y="93"/>
                        <a:pt x="713" y="94"/>
                        <a:pt x="713" y="23"/>
                      </a:cubicBezTo>
                      <a:cubicBezTo>
                        <a:pt x="713" y="9"/>
                        <a:pt x="722" y="0"/>
                        <a:pt x="735" y="0"/>
                      </a:cubicBezTo>
                      <a:cubicBezTo>
                        <a:pt x="748" y="0"/>
                        <a:pt x="757" y="10"/>
                        <a:pt x="757" y="24"/>
                      </a:cubicBezTo>
                      <a:cubicBezTo>
                        <a:pt x="757" y="71"/>
                        <a:pt x="757" y="71"/>
                        <a:pt x="757" y="71"/>
                      </a:cubicBezTo>
                      <a:cubicBezTo>
                        <a:pt x="852" y="71"/>
                        <a:pt x="852" y="71"/>
                        <a:pt x="852" y="71"/>
                      </a:cubicBezTo>
                      <a:cubicBezTo>
                        <a:pt x="882" y="71"/>
                        <a:pt x="910" y="102"/>
                        <a:pt x="910" y="131"/>
                      </a:cubicBezTo>
                      <a:cubicBezTo>
                        <a:pt x="910" y="534"/>
                        <a:pt x="910" y="534"/>
                        <a:pt x="910" y="534"/>
                      </a:cubicBezTo>
                      <a:cubicBezTo>
                        <a:pt x="862" y="534"/>
                        <a:pt x="862" y="534"/>
                        <a:pt x="862" y="534"/>
                      </a:cubicBezTo>
                      <a:close/>
                      <a:moveTo>
                        <a:pt x="58" y="71"/>
                      </a:moveTo>
                      <a:cubicBezTo>
                        <a:pt x="113" y="71"/>
                        <a:pt x="113" y="71"/>
                        <a:pt x="113" y="71"/>
                      </a:cubicBezTo>
                      <a:cubicBezTo>
                        <a:pt x="113" y="119"/>
                        <a:pt x="113" y="119"/>
                        <a:pt x="113" y="119"/>
                      </a:cubicBezTo>
                      <a:cubicBezTo>
                        <a:pt x="58" y="119"/>
                        <a:pt x="58" y="119"/>
                        <a:pt x="58" y="119"/>
                      </a:cubicBezTo>
                      <a:cubicBezTo>
                        <a:pt x="52" y="119"/>
                        <a:pt x="48" y="123"/>
                        <a:pt x="48" y="128"/>
                      </a:cubicBezTo>
                      <a:cubicBezTo>
                        <a:pt x="48" y="735"/>
                        <a:pt x="48" y="735"/>
                        <a:pt x="48" y="735"/>
                      </a:cubicBezTo>
                      <a:cubicBezTo>
                        <a:pt x="48" y="755"/>
                        <a:pt x="65" y="771"/>
                        <a:pt x="85" y="771"/>
                      </a:cubicBezTo>
                      <a:cubicBezTo>
                        <a:pt x="282" y="771"/>
                        <a:pt x="282" y="771"/>
                        <a:pt x="282" y="771"/>
                      </a:cubicBezTo>
                      <a:cubicBezTo>
                        <a:pt x="282" y="820"/>
                        <a:pt x="282" y="820"/>
                        <a:pt x="282" y="820"/>
                      </a:cubicBezTo>
                      <a:cubicBezTo>
                        <a:pt x="85" y="820"/>
                        <a:pt x="85" y="820"/>
                        <a:pt x="85" y="820"/>
                      </a:cubicBezTo>
                      <a:cubicBezTo>
                        <a:pt x="39" y="820"/>
                        <a:pt x="0" y="781"/>
                        <a:pt x="0" y="735"/>
                      </a:cubicBezTo>
                      <a:cubicBezTo>
                        <a:pt x="0" y="130"/>
                        <a:pt x="0" y="130"/>
                        <a:pt x="0" y="130"/>
                      </a:cubicBezTo>
                      <a:cubicBezTo>
                        <a:pt x="0" y="101"/>
                        <a:pt x="28" y="71"/>
                        <a:pt x="58" y="71"/>
                      </a:cubicBezTo>
                      <a:close/>
                      <a:moveTo>
                        <a:pt x="172" y="433"/>
                      </a:moveTo>
                      <a:cubicBezTo>
                        <a:pt x="216" y="433"/>
                        <a:pt x="216" y="499"/>
                        <a:pt x="172" y="499"/>
                      </a:cubicBezTo>
                      <a:cubicBezTo>
                        <a:pt x="129" y="499"/>
                        <a:pt x="129" y="433"/>
                        <a:pt x="172" y="433"/>
                      </a:cubicBezTo>
                      <a:close/>
                    </a:path>
                  </a:pathLst>
                </a:custGeom>
                <a:solidFill>
                  <a:srgbClr val="3B45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E"/>
                </a:p>
              </p:txBody>
            </p:sp>
            <p:sp>
              <p:nvSpPr>
                <p:cNvPr id="80" name="Freeform 32"/>
                <p:cNvSpPr>
                  <a:spLocks/>
                </p:cNvSpPr>
                <p:nvPr/>
              </p:nvSpPr>
              <p:spPr bwMode="auto">
                <a:xfrm>
                  <a:off x="1658986" y="2969287"/>
                  <a:ext cx="230039" cy="226657"/>
                </a:xfrm>
                <a:custGeom>
                  <a:avLst/>
                  <a:gdLst>
                    <a:gd name="T0" fmla="*/ 102 w 158"/>
                    <a:gd name="T1" fmla="*/ 22 h 157"/>
                    <a:gd name="T2" fmla="*/ 136 w 158"/>
                    <a:gd name="T3" fmla="*/ 55 h 157"/>
                    <a:gd name="T4" fmla="*/ 112 w 158"/>
                    <a:gd name="T5" fmla="*/ 79 h 157"/>
                    <a:gd name="T6" fmla="*/ 136 w 158"/>
                    <a:gd name="T7" fmla="*/ 137 h 157"/>
                    <a:gd name="T8" fmla="*/ 78 w 158"/>
                    <a:gd name="T9" fmla="*/ 113 h 157"/>
                    <a:gd name="T10" fmla="*/ 21 w 158"/>
                    <a:gd name="T11" fmla="*/ 137 h 157"/>
                    <a:gd name="T12" fmla="*/ 45 w 158"/>
                    <a:gd name="T13" fmla="*/ 79 h 157"/>
                    <a:gd name="T14" fmla="*/ 21 w 158"/>
                    <a:gd name="T15" fmla="*/ 22 h 157"/>
                    <a:gd name="T16" fmla="*/ 78 w 158"/>
                    <a:gd name="T17" fmla="*/ 46 h 157"/>
                    <a:gd name="T18" fmla="*/ 102 w 158"/>
                    <a:gd name="T19" fmla="*/ 22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8" h="157">
                      <a:moveTo>
                        <a:pt x="102" y="22"/>
                      </a:moveTo>
                      <a:cubicBezTo>
                        <a:pt x="124" y="0"/>
                        <a:pt x="158" y="33"/>
                        <a:pt x="136" y="55"/>
                      </a:cubicBezTo>
                      <a:cubicBezTo>
                        <a:pt x="112" y="79"/>
                        <a:pt x="112" y="79"/>
                        <a:pt x="112" y="79"/>
                      </a:cubicBezTo>
                      <a:cubicBezTo>
                        <a:pt x="128" y="95"/>
                        <a:pt x="156" y="116"/>
                        <a:pt x="136" y="137"/>
                      </a:cubicBezTo>
                      <a:cubicBezTo>
                        <a:pt x="115" y="157"/>
                        <a:pt x="94" y="129"/>
                        <a:pt x="78" y="113"/>
                      </a:cubicBezTo>
                      <a:cubicBezTo>
                        <a:pt x="62" y="129"/>
                        <a:pt x="42" y="157"/>
                        <a:pt x="21" y="137"/>
                      </a:cubicBezTo>
                      <a:cubicBezTo>
                        <a:pt x="0" y="116"/>
                        <a:pt x="29" y="95"/>
                        <a:pt x="45" y="79"/>
                      </a:cubicBezTo>
                      <a:cubicBezTo>
                        <a:pt x="29" y="63"/>
                        <a:pt x="0" y="43"/>
                        <a:pt x="21" y="22"/>
                      </a:cubicBezTo>
                      <a:cubicBezTo>
                        <a:pt x="42" y="1"/>
                        <a:pt x="62" y="30"/>
                        <a:pt x="78" y="46"/>
                      </a:cubicBezTo>
                      <a:cubicBezTo>
                        <a:pt x="102" y="22"/>
                        <a:pt x="102" y="22"/>
                        <a:pt x="102" y="22"/>
                      </a:cubicBezTo>
                      <a:close/>
                    </a:path>
                  </a:pathLst>
                </a:custGeom>
                <a:solidFill>
                  <a:srgbClr val="2B78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E"/>
                </a:p>
              </p:txBody>
            </p:sp>
            <p:sp>
              <p:nvSpPr>
                <p:cNvPr id="81" name="Freeform 33"/>
                <p:cNvSpPr>
                  <a:spLocks noEditPoints="1"/>
                </p:cNvSpPr>
                <p:nvPr/>
              </p:nvSpPr>
              <p:spPr bwMode="auto">
                <a:xfrm>
                  <a:off x="1381586" y="3449662"/>
                  <a:ext cx="1038558" cy="608926"/>
                </a:xfrm>
                <a:custGeom>
                  <a:avLst/>
                  <a:gdLst>
                    <a:gd name="T0" fmla="*/ 39 w 715"/>
                    <a:gd name="T1" fmla="*/ 12 h 419"/>
                    <a:gd name="T2" fmla="*/ 655 w 715"/>
                    <a:gd name="T3" fmla="*/ 0 h 419"/>
                    <a:gd name="T4" fmla="*/ 715 w 715"/>
                    <a:gd name="T5" fmla="*/ 208 h 419"/>
                    <a:gd name="T6" fmla="*/ 655 w 715"/>
                    <a:gd name="T7" fmla="*/ 419 h 419"/>
                    <a:gd name="T8" fmla="*/ 40 w 715"/>
                    <a:gd name="T9" fmla="*/ 405 h 419"/>
                    <a:gd name="T10" fmla="*/ 544 w 715"/>
                    <a:gd name="T11" fmla="*/ 124 h 419"/>
                    <a:gd name="T12" fmla="*/ 634 w 715"/>
                    <a:gd name="T13" fmla="*/ 104 h 419"/>
                    <a:gd name="T14" fmla="*/ 522 w 715"/>
                    <a:gd name="T15" fmla="*/ 84 h 419"/>
                    <a:gd name="T16" fmla="*/ 502 w 715"/>
                    <a:gd name="T17" fmla="*/ 189 h 419"/>
                    <a:gd name="T18" fmla="*/ 521 w 715"/>
                    <a:gd name="T19" fmla="*/ 222 h 419"/>
                    <a:gd name="T20" fmla="*/ 593 w 715"/>
                    <a:gd name="T21" fmla="*/ 253 h 419"/>
                    <a:gd name="T22" fmla="*/ 543 w 715"/>
                    <a:gd name="T23" fmla="*/ 272 h 419"/>
                    <a:gd name="T24" fmla="*/ 498 w 715"/>
                    <a:gd name="T25" fmla="*/ 277 h 419"/>
                    <a:gd name="T26" fmla="*/ 641 w 715"/>
                    <a:gd name="T27" fmla="*/ 246 h 419"/>
                    <a:gd name="T28" fmla="*/ 540 w 715"/>
                    <a:gd name="T29" fmla="*/ 176 h 419"/>
                    <a:gd name="T30" fmla="*/ 122 w 715"/>
                    <a:gd name="T31" fmla="*/ 158 h 419"/>
                    <a:gd name="T32" fmla="*/ 169 w 715"/>
                    <a:gd name="T33" fmla="*/ 158 h 419"/>
                    <a:gd name="T34" fmla="*/ 146 w 715"/>
                    <a:gd name="T35" fmla="*/ 303 h 419"/>
                    <a:gd name="T36" fmla="*/ 122 w 715"/>
                    <a:gd name="T37" fmla="*/ 158 h 419"/>
                    <a:gd name="T38" fmla="*/ 146 w 715"/>
                    <a:gd name="T39" fmla="*/ 337 h 419"/>
                    <a:gd name="T40" fmla="*/ 217 w 715"/>
                    <a:gd name="T41" fmla="*/ 165 h 419"/>
                    <a:gd name="T42" fmla="*/ 75 w 715"/>
                    <a:gd name="T43" fmla="*/ 165 h 419"/>
                    <a:gd name="T44" fmla="*/ 246 w 715"/>
                    <a:gd name="T45" fmla="*/ 152 h 419"/>
                    <a:gd name="T46" fmla="*/ 299 w 715"/>
                    <a:gd name="T47" fmla="*/ 152 h 419"/>
                    <a:gd name="T48" fmla="*/ 246 w 715"/>
                    <a:gd name="T49" fmla="*/ 152 h 419"/>
                    <a:gd name="T50" fmla="*/ 273 w 715"/>
                    <a:gd name="T51" fmla="*/ 290 h 419"/>
                    <a:gd name="T52" fmla="*/ 273 w 715"/>
                    <a:gd name="T53" fmla="*/ 237 h 419"/>
                    <a:gd name="T54" fmla="*/ 376 w 715"/>
                    <a:gd name="T55" fmla="*/ 158 h 419"/>
                    <a:gd name="T56" fmla="*/ 423 w 715"/>
                    <a:gd name="T57" fmla="*/ 158 h 419"/>
                    <a:gd name="T58" fmla="*/ 399 w 715"/>
                    <a:gd name="T59" fmla="*/ 303 h 419"/>
                    <a:gd name="T60" fmla="*/ 376 w 715"/>
                    <a:gd name="T61" fmla="*/ 158 h 419"/>
                    <a:gd name="T62" fmla="*/ 399 w 715"/>
                    <a:gd name="T63" fmla="*/ 337 h 419"/>
                    <a:gd name="T64" fmla="*/ 470 w 715"/>
                    <a:gd name="T65" fmla="*/ 165 h 419"/>
                    <a:gd name="T66" fmla="*/ 328 w 715"/>
                    <a:gd name="T67" fmla="*/ 165 h 4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715" h="419">
                      <a:moveTo>
                        <a:pt x="0" y="208"/>
                      </a:moveTo>
                      <a:cubicBezTo>
                        <a:pt x="0" y="132"/>
                        <a:pt x="13" y="56"/>
                        <a:pt x="39" y="12"/>
                      </a:cubicBezTo>
                      <a:cubicBezTo>
                        <a:pt x="42" y="4"/>
                        <a:pt x="51" y="0"/>
                        <a:pt x="60" y="0"/>
                      </a:cubicBezTo>
                      <a:cubicBezTo>
                        <a:pt x="655" y="0"/>
                        <a:pt x="655" y="0"/>
                        <a:pt x="655" y="0"/>
                      </a:cubicBezTo>
                      <a:cubicBezTo>
                        <a:pt x="663" y="0"/>
                        <a:pt x="672" y="3"/>
                        <a:pt x="676" y="10"/>
                      </a:cubicBezTo>
                      <a:cubicBezTo>
                        <a:pt x="702" y="54"/>
                        <a:pt x="715" y="131"/>
                        <a:pt x="715" y="208"/>
                      </a:cubicBezTo>
                      <a:cubicBezTo>
                        <a:pt x="715" y="283"/>
                        <a:pt x="702" y="359"/>
                        <a:pt x="676" y="403"/>
                      </a:cubicBezTo>
                      <a:cubicBezTo>
                        <a:pt x="673" y="411"/>
                        <a:pt x="665" y="419"/>
                        <a:pt x="655" y="419"/>
                      </a:cubicBezTo>
                      <a:cubicBezTo>
                        <a:pt x="60" y="419"/>
                        <a:pt x="60" y="419"/>
                        <a:pt x="60" y="419"/>
                      </a:cubicBezTo>
                      <a:cubicBezTo>
                        <a:pt x="52" y="419"/>
                        <a:pt x="44" y="412"/>
                        <a:pt x="40" y="405"/>
                      </a:cubicBezTo>
                      <a:cubicBezTo>
                        <a:pt x="13" y="361"/>
                        <a:pt x="0" y="284"/>
                        <a:pt x="0" y="208"/>
                      </a:cubicBezTo>
                      <a:close/>
                      <a:moveTo>
                        <a:pt x="544" y="124"/>
                      </a:moveTo>
                      <a:cubicBezTo>
                        <a:pt x="609" y="124"/>
                        <a:pt x="609" y="124"/>
                        <a:pt x="609" y="124"/>
                      </a:cubicBezTo>
                      <a:cubicBezTo>
                        <a:pt x="625" y="124"/>
                        <a:pt x="634" y="120"/>
                        <a:pt x="634" y="104"/>
                      </a:cubicBezTo>
                      <a:cubicBezTo>
                        <a:pt x="634" y="88"/>
                        <a:pt x="625" y="84"/>
                        <a:pt x="609" y="84"/>
                      </a:cubicBezTo>
                      <a:cubicBezTo>
                        <a:pt x="522" y="84"/>
                        <a:pt x="522" y="84"/>
                        <a:pt x="522" y="84"/>
                      </a:cubicBezTo>
                      <a:cubicBezTo>
                        <a:pt x="511" y="84"/>
                        <a:pt x="507" y="92"/>
                        <a:pt x="507" y="101"/>
                      </a:cubicBezTo>
                      <a:cubicBezTo>
                        <a:pt x="502" y="189"/>
                        <a:pt x="502" y="189"/>
                        <a:pt x="502" y="189"/>
                      </a:cubicBezTo>
                      <a:cubicBezTo>
                        <a:pt x="502" y="194"/>
                        <a:pt x="501" y="197"/>
                        <a:pt x="501" y="201"/>
                      </a:cubicBezTo>
                      <a:cubicBezTo>
                        <a:pt x="501" y="211"/>
                        <a:pt x="507" y="222"/>
                        <a:pt x="521" y="222"/>
                      </a:cubicBezTo>
                      <a:cubicBezTo>
                        <a:pt x="548" y="222"/>
                        <a:pt x="542" y="196"/>
                        <a:pt x="565" y="196"/>
                      </a:cubicBezTo>
                      <a:cubicBezTo>
                        <a:pt x="586" y="196"/>
                        <a:pt x="593" y="212"/>
                        <a:pt x="593" y="253"/>
                      </a:cubicBezTo>
                      <a:cubicBezTo>
                        <a:pt x="593" y="287"/>
                        <a:pt x="588" y="305"/>
                        <a:pt x="567" y="305"/>
                      </a:cubicBezTo>
                      <a:cubicBezTo>
                        <a:pt x="550" y="305"/>
                        <a:pt x="544" y="292"/>
                        <a:pt x="543" y="272"/>
                      </a:cubicBezTo>
                      <a:cubicBezTo>
                        <a:pt x="543" y="259"/>
                        <a:pt x="536" y="249"/>
                        <a:pt x="520" y="249"/>
                      </a:cubicBezTo>
                      <a:cubicBezTo>
                        <a:pt x="504" y="249"/>
                        <a:pt x="498" y="262"/>
                        <a:pt x="498" y="277"/>
                      </a:cubicBezTo>
                      <a:cubicBezTo>
                        <a:pt x="498" y="295"/>
                        <a:pt x="506" y="340"/>
                        <a:pt x="567" y="340"/>
                      </a:cubicBezTo>
                      <a:cubicBezTo>
                        <a:pt x="628" y="340"/>
                        <a:pt x="641" y="299"/>
                        <a:pt x="641" y="246"/>
                      </a:cubicBezTo>
                      <a:cubicBezTo>
                        <a:pt x="641" y="180"/>
                        <a:pt x="613" y="162"/>
                        <a:pt x="578" y="162"/>
                      </a:cubicBezTo>
                      <a:cubicBezTo>
                        <a:pt x="561" y="162"/>
                        <a:pt x="550" y="166"/>
                        <a:pt x="540" y="176"/>
                      </a:cubicBezTo>
                      <a:cubicBezTo>
                        <a:pt x="544" y="124"/>
                        <a:pt x="544" y="124"/>
                        <a:pt x="544" y="124"/>
                      </a:cubicBezTo>
                      <a:close/>
                      <a:moveTo>
                        <a:pt x="122" y="158"/>
                      </a:moveTo>
                      <a:cubicBezTo>
                        <a:pt x="122" y="126"/>
                        <a:pt x="127" y="112"/>
                        <a:pt x="146" y="112"/>
                      </a:cubicBezTo>
                      <a:cubicBezTo>
                        <a:pt x="165" y="112"/>
                        <a:pt x="169" y="126"/>
                        <a:pt x="169" y="158"/>
                      </a:cubicBezTo>
                      <a:cubicBezTo>
                        <a:pt x="169" y="257"/>
                        <a:pt x="169" y="257"/>
                        <a:pt x="169" y="257"/>
                      </a:cubicBezTo>
                      <a:cubicBezTo>
                        <a:pt x="169" y="289"/>
                        <a:pt x="165" y="303"/>
                        <a:pt x="146" y="303"/>
                      </a:cubicBezTo>
                      <a:cubicBezTo>
                        <a:pt x="127" y="303"/>
                        <a:pt x="122" y="289"/>
                        <a:pt x="122" y="257"/>
                      </a:cubicBezTo>
                      <a:cubicBezTo>
                        <a:pt x="122" y="158"/>
                        <a:pt x="122" y="158"/>
                        <a:pt x="122" y="158"/>
                      </a:cubicBezTo>
                      <a:close/>
                      <a:moveTo>
                        <a:pt x="75" y="250"/>
                      </a:moveTo>
                      <a:cubicBezTo>
                        <a:pt x="75" y="291"/>
                        <a:pt x="81" y="337"/>
                        <a:pt x="146" y="337"/>
                      </a:cubicBezTo>
                      <a:cubicBezTo>
                        <a:pt x="211" y="337"/>
                        <a:pt x="217" y="291"/>
                        <a:pt x="217" y="250"/>
                      </a:cubicBezTo>
                      <a:cubicBezTo>
                        <a:pt x="217" y="165"/>
                        <a:pt x="217" y="165"/>
                        <a:pt x="217" y="165"/>
                      </a:cubicBezTo>
                      <a:cubicBezTo>
                        <a:pt x="217" y="124"/>
                        <a:pt x="211" y="79"/>
                        <a:pt x="146" y="79"/>
                      </a:cubicBezTo>
                      <a:cubicBezTo>
                        <a:pt x="81" y="79"/>
                        <a:pt x="75" y="124"/>
                        <a:pt x="75" y="165"/>
                      </a:cubicBezTo>
                      <a:cubicBezTo>
                        <a:pt x="75" y="250"/>
                        <a:pt x="75" y="250"/>
                        <a:pt x="75" y="250"/>
                      </a:cubicBezTo>
                      <a:close/>
                      <a:moveTo>
                        <a:pt x="246" y="152"/>
                      </a:moveTo>
                      <a:cubicBezTo>
                        <a:pt x="246" y="166"/>
                        <a:pt x="258" y="178"/>
                        <a:pt x="273" y="178"/>
                      </a:cubicBezTo>
                      <a:cubicBezTo>
                        <a:pt x="287" y="178"/>
                        <a:pt x="299" y="166"/>
                        <a:pt x="299" y="152"/>
                      </a:cubicBezTo>
                      <a:cubicBezTo>
                        <a:pt x="299" y="137"/>
                        <a:pt x="287" y="125"/>
                        <a:pt x="273" y="125"/>
                      </a:cubicBezTo>
                      <a:cubicBezTo>
                        <a:pt x="258" y="125"/>
                        <a:pt x="246" y="137"/>
                        <a:pt x="246" y="152"/>
                      </a:cubicBezTo>
                      <a:close/>
                      <a:moveTo>
                        <a:pt x="246" y="264"/>
                      </a:moveTo>
                      <a:cubicBezTo>
                        <a:pt x="246" y="278"/>
                        <a:pt x="258" y="290"/>
                        <a:pt x="273" y="290"/>
                      </a:cubicBezTo>
                      <a:cubicBezTo>
                        <a:pt x="287" y="290"/>
                        <a:pt x="299" y="278"/>
                        <a:pt x="299" y="264"/>
                      </a:cubicBezTo>
                      <a:cubicBezTo>
                        <a:pt x="299" y="249"/>
                        <a:pt x="287" y="237"/>
                        <a:pt x="273" y="237"/>
                      </a:cubicBezTo>
                      <a:cubicBezTo>
                        <a:pt x="258" y="237"/>
                        <a:pt x="246" y="249"/>
                        <a:pt x="246" y="264"/>
                      </a:cubicBezTo>
                      <a:close/>
                      <a:moveTo>
                        <a:pt x="376" y="158"/>
                      </a:moveTo>
                      <a:cubicBezTo>
                        <a:pt x="376" y="126"/>
                        <a:pt x="380" y="112"/>
                        <a:pt x="399" y="112"/>
                      </a:cubicBezTo>
                      <a:cubicBezTo>
                        <a:pt x="418" y="112"/>
                        <a:pt x="423" y="126"/>
                        <a:pt x="423" y="158"/>
                      </a:cubicBezTo>
                      <a:cubicBezTo>
                        <a:pt x="423" y="257"/>
                        <a:pt x="423" y="257"/>
                        <a:pt x="423" y="257"/>
                      </a:cubicBezTo>
                      <a:cubicBezTo>
                        <a:pt x="423" y="289"/>
                        <a:pt x="418" y="303"/>
                        <a:pt x="399" y="303"/>
                      </a:cubicBezTo>
                      <a:cubicBezTo>
                        <a:pt x="380" y="303"/>
                        <a:pt x="376" y="289"/>
                        <a:pt x="376" y="257"/>
                      </a:cubicBezTo>
                      <a:cubicBezTo>
                        <a:pt x="376" y="158"/>
                        <a:pt x="376" y="158"/>
                        <a:pt x="376" y="158"/>
                      </a:cubicBezTo>
                      <a:close/>
                      <a:moveTo>
                        <a:pt x="328" y="250"/>
                      </a:moveTo>
                      <a:cubicBezTo>
                        <a:pt x="328" y="291"/>
                        <a:pt x="334" y="337"/>
                        <a:pt x="399" y="337"/>
                      </a:cubicBezTo>
                      <a:cubicBezTo>
                        <a:pt x="464" y="337"/>
                        <a:pt x="470" y="291"/>
                        <a:pt x="470" y="250"/>
                      </a:cubicBezTo>
                      <a:cubicBezTo>
                        <a:pt x="470" y="165"/>
                        <a:pt x="470" y="165"/>
                        <a:pt x="470" y="165"/>
                      </a:cubicBezTo>
                      <a:cubicBezTo>
                        <a:pt x="470" y="124"/>
                        <a:pt x="464" y="79"/>
                        <a:pt x="399" y="79"/>
                      </a:cubicBezTo>
                      <a:cubicBezTo>
                        <a:pt x="334" y="79"/>
                        <a:pt x="328" y="124"/>
                        <a:pt x="328" y="165"/>
                      </a:cubicBezTo>
                      <a:cubicBezTo>
                        <a:pt x="328" y="250"/>
                        <a:pt x="328" y="250"/>
                        <a:pt x="328" y="250"/>
                      </a:cubicBezTo>
                      <a:close/>
                    </a:path>
                  </a:pathLst>
                </a:custGeom>
                <a:solidFill>
                  <a:srgbClr val="2B78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E"/>
                </a:p>
              </p:txBody>
            </p:sp>
            <p:sp>
              <p:nvSpPr>
                <p:cNvPr id="82" name="Freeform 32"/>
                <p:cNvSpPr>
                  <a:spLocks/>
                </p:cNvSpPr>
                <p:nvPr/>
              </p:nvSpPr>
              <p:spPr bwMode="auto">
                <a:xfrm>
                  <a:off x="1668761" y="2508126"/>
                  <a:ext cx="63507" cy="385910"/>
                </a:xfrm>
                <a:custGeom>
                  <a:avLst/>
                  <a:gdLst>
                    <a:gd name="T0" fmla="*/ 12 w 24"/>
                    <a:gd name="T1" fmla="*/ 117 h 117"/>
                    <a:gd name="T2" fmla="*/ 0 w 24"/>
                    <a:gd name="T3" fmla="*/ 105 h 117"/>
                    <a:gd name="T4" fmla="*/ 0 w 24"/>
                    <a:gd name="T5" fmla="*/ 12 h 117"/>
                    <a:gd name="T6" fmla="*/ 12 w 24"/>
                    <a:gd name="T7" fmla="*/ 0 h 117"/>
                    <a:gd name="T8" fmla="*/ 24 w 24"/>
                    <a:gd name="T9" fmla="*/ 12 h 117"/>
                    <a:gd name="T10" fmla="*/ 24 w 24"/>
                    <a:gd name="T11" fmla="*/ 105 h 117"/>
                    <a:gd name="T12" fmla="*/ 12 w 24"/>
                    <a:gd name="T13" fmla="*/ 117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17">
                      <a:moveTo>
                        <a:pt x="12" y="117"/>
                      </a:moveTo>
                      <a:cubicBezTo>
                        <a:pt x="5" y="117"/>
                        <a:pt x="0" y="112"/>
                        <a:pt x="0" y="105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5"/>
                        <a:pt x="5" y="0"/>
                        <a:pt x="12" y="0"/>
                      </a:cubicBezTo>
                      <a:cubicBezTo>
                        <a:pt x="19" y="0"/>
                        <a:pt x="24" y="5"/>
                        <a:pt x="24" y="12"/>
                      </a:cubicBezTo>
                      <a:cubicBezTo>
                        <a:pt x="24" y="105"/>
                        <a:pt x="24" y="105"/>
                        <a:pt x="24" y="105"/>
                      </a:cubicBezTo>
                      <a:cubicBezTo>
                        <a:pt x="24" y="112"/>
                        <a:pt x="19" y="117"/>
                        <a:pt x="12" y="117"/>
                      </a:cubicBezTo>
                      <a:close/>
                    </a:path>
                  </a:pathLst>
                </a:custGeom>
                <a:solidFill>
                  <a:srgbClr val="2B78C2"/>
                </a:solidFill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E"/>
                </a:p>
              </p:txBody>
            </p:sp>
            <p:sp>
              <p:nvSpPr>
                <p:cNvPr id="83" name="Freeform 33"/>
                <p:cNvSpPr>
                  <a:spLocks/>
                </p:cNvSpPr>
                <p:nvPr/>
              </p:nvSpPr>
              <p:spPr bwMode="auto">
                <a:xfrm>
                  <a:off x="1941978" y="2220094"/>
                  <a:ext cx="63506" cy="554694"/>
                </a:xfrm>
                <a:custGeom>
                  <a:avLst/>
                  <a:gdLst>
                    <a:gd name="T0" fmla="*/ 12 w 24"/>
                    <a:gd name="T1" fmla="*/ 111 h 111"/>
                    <a:gd name="T2" fmla="*/ 0 w 24"/>
                    <a:gd name="T3" fmla="*/ 99 h 111"/>
                    <a:gd name="T4" fmla="*/ 0 w 24"/>
                    <a:gd name="T5" fmla="*/ 12 h 111"/>
                    <a:gd name="T6" fmla="*/ 12 w 24"/>
                    <a:gd name="T7" fmla="*/ 0 h 111"/>
                    <a:gd name="T8" fmla="*/ 24 w 24"/>
                    <a:gd name="T9" fmla="*/ 12 h 111"/>
                    <a:gd name="T10" fmla="*/ 24 w 24"/>
                    <a:gd name="T11" fmla="*/ 99 h 111"/>
                    <a:gd name="T12" fmla="*/ 12 w 24"/>
                    <a:gd name="T13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11">
                      <a:moveTo>
                        <a:pt x="12" y="111"/>
                      </a:moveTo>
                      <a:cubicBezTo>
                        <a:pt x="6" y="111"/>
                        <a:pt x="0" y="106"/>
                        <a:pt x="0" y="99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5"/>
                        <a:pt x="6" y="0"/>
                        <a:pt x="12" y="0"/>
                      </a:cubicBezTo>
                      <a:cubicBezTo>
                        <a:pt x="19" y="0"/>
                        <a:pt x="24" y="5"/>
                        <a:pt x="24" y="12"/>
                      </a:cubicBezTo>
                      <a:cubicBezTo>
                        <a:pt x="24" y="99"/>
                        <a:pt x="24" y="99"/>
                        <a:pt x="24" y="99"/>
                      </a:cubicBezTo>
                      <a:cubicBezTo>
                        <a:pt x="24" y="106"/>
                        <a:pt x="19" y="111"/>
                        <a:pt x="12" y="111"/>
                      </a:cubicBezTo>
                      <a:close/>
                    </a:path>
                  </a:pathLst>
                </a:custGeom>
                <a:solidFill>
                  <a:srgbClr val="3B4552"/>
                </a:solidFill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E"/>
                </a:p>
              </p:txBody>
            </p:sp>
            <p:sp>
              <p:nvSpPr>
                <p:cNvPr id="84" name="Elipse 83"/>
                <p:cNvSpPr>
                  <a:spLocks noChangeAspect="1"/>
                </p:cNvSpPr>
                <p:nvPr/>
              </p:nvSpPr>
              <p:spPr>
                <a:xfrm>
                  <a:off x="1648272" y="2802498"/>
                  <a:ext cx="105447" cy="105447"/>
                </a:xfrm>
                <a:prstGeom prst="ellipse">
                  <a:avLst/>
                </a:prstGeom>
                <a:solidFill>
                  <a:srgbClr val="2B78C2"/>
                </a:solidFill>
                <a:ln w="12700">
                  <a:solidFill>
                    <a:srgbClr val="2B78C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Retângulo Arredondado 84"/>
                <p:cNvSpPr/>
                <p:nvPr/>
              </p:nvSpPr>
              <p:spPr>
                <a:xfrm rot="2992702">
                  <a:off x="1237361" y="2204294"/>
                  <a:ext cx="54000" cy="43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Retângulo Arredondado 85"/>
                <p:cNvSpPr/>
                <p:nvPr/>
              </p:nvSpPr>
              <p:spPr>
                <a:xfrm rot="18060000" flipH="1">
                  <a:off x="1522402" y="2189470"/>
                  <a:ext cx="54000" cy="34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Freeform 31"/>
                <p:cNvSpPr>
                  <a:spLocks/>
                </p:cNvSpPr>
                <p:nvPr/>
              </p:nvSpPr>
              <p:spPr bwMode="auto">
                <a:xfrm>
                  <a:off x="1397671" y="2374514"/>
                  <a:ext cx="63507" cy="427984"/>
                </a:xfrm>
                <a:custGeom>
                  <a:avLst/>
                  <a:gdLst>
                    <a:gd name="T0" fmla="*/ 12 w 24"/>
                    <a:gd name="T1" fmla="*/ 95 h 95"/>
                    <a:gd name="T2" fmla="*/ 0 w 24"/>
                    <a:gd name="T3" fmla="*/ 83 h 95"/>
                    <a:gd name="T4" fmla="*/ 0 w 24"/>
                    <a:gd name="T5" fmla="*/ 13 h 95"/>
                    <a:gd name="T6" fmla="*/ 12 w 24"/>
                    <a:gd name="T7" fmla="*/ 0 h 95"/>
                    <a:gd name="T8" fmla="*/ 24 w 24"/>
                    <a:gd name="T9" fmla="*/ 13 h 95"/>
                    <a:gd name="T10" fmla="*/ 24 w 24"/>
                    <a:gd name="T11" fmla="*/ 83 h 95"/>
                    <a:gd name="T12" fmla="*/ 12 w 24"/>
                    <a:gd name="T13" fmla="*/ 95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95">
                      <a:moveTo>
                        <a:pt x="12" y="95"/>
                      </a:moveTo>
                      <a:cubicBezTo>
                        <a:pt x="5" y="95"/>
                        <a:pt x="0" y="90"/>
                        <a:pt x="0" y="8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6"/>
                        <a:pt x="5" y="0"/>
                        <a:pt x="12" y="0"/>
                      </a:cubicBezTo>
                      <a:cubicBezTo>
                        <a:pt x="18" y="0"/>
                        <a:pt x="24" y="6"/>
                        <a:pt x="24" y="13"/>
                      </a:cubicBezTo>
                      <a:cubicBezTo>
                        <a:pt x="24" y="83"/>
                        <a:pt x="24" y="83"/>
                        <a:pt x="24" y="83"/>
                      </a:cubicBezTo>
                      <a:cubicBezTo>
                        <a:pt x="24" y="90"/>
                        <a:pt x="18" y="95"/>
                        <a:pt x="12" y="95"/>
                      </a:cubicBezTo>
                      <a:close/>
                    </a:path>
                  </a:pathLst>
                </a:custGeom>
                <a:solidFill>
                  <a:srgbClr val="3B4552"/>
                </a:solidFill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E"/>
                </a:p>
              </p:txBody>
            </p:sp>
            <p:sp>
              <p:nvSpPr>
                <p:cNvPr id="88" name="Retângulo Arredondado 87"/>
                <p:cNvSpPr/>
                <p:nvPr/>
              </p:nvSpPr>
              <p:spPr>
                <a:xfrm rot="2520000">
                  <a:off x="1791774" y="2067304"/>
                  <a:ext cx="54000" cy="45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 88"/>
                <p:cNvSpPr/>
                <p:nvPr/>
              </p:nvSpPr>
              <p:spPr>
                <a:xfrm>
                  <a:off x="1461178" y="3541200"/>
                  <a:ext cx="886958" cy="416394"/>
                </a:xfrm>
                <a:prstGeom prst="rect">
                  <a:avLst/>
                </a:prstGeom>
                <a:solidFill>
                  <a:srgbClr val="2B78C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90" name="Imagem 89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00357" y="3477372"/>
                  <a:ext cx="1201016" cy="646232"/>
                </a:xfrm>
                <a:prstGeom prst="rect">
                  <a:avLst/>
                </a:prstGeom>
              </p:spPr>
            </p:pic>
          </p:grpSp>
        </p:grpSp>
        <p:sp>
          <p:nvSpPr>
            <p:cNvPr id="91" name="CaixaDeTexto 90"/>
            <p:cNvSpPr txBox="1"/>
            <p:nvPr/>
          </p:nvSpPr>
          <p:spPr>
            <a:xfrm>
              <a:off x="7540421" y="2102569"/>
              <a:ext cx="13681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 smtClean="0">
                  <a:latin typeface="+mn-lt"/>
                </a:rPr>
                <a:t>Avaliação da evolução do ambiente de terceiro(s) ao longo do tempo</a:t>
              </a:r>
            </a:p>
          </p:txBody>
        </p:sp>
        <p:grpSp>
          <p:nvGrpSpPr>
            <p:cNvPr id="92" name="Agrupar 91"/>
            <p:cNvGrpSpPr>
              <a:grpSpLocks noChangeAspect="1"/>
            </p:cNvGrpSpPr>
            <p:nvPr/>
          </p:nvGrpSpPr>
          <p:grpSpPr>
            <a:xfrm>
              <a:off x="3081753" y="2919251"/>
              <a:ext cx="788400" cy="788400"/>
              <a:chOff x="7286263" y="2330724"/>
              <a:chExt cx="1380017" cy="1380017"/>
            </a:xfrm>
          </p:grpSpPr>
          <p:sp>
            <p:nvSpPr>
              <p:cNvPr id="93" name="Oval 35"/>
              <p:cNvSpPr>
                <a:spLocks noChangeAspect="1"/>
              </p:cNvSpPr>
              <p:nvPr/>
            </p:nvSpPr>
            <p:spPr>
              <a:xfrm>
                <a:off x="7286263" y="2330724"/>
                <a:ext cx="1380017" cy="13800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accent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4" name="Agrupar 93"/>
              <p:cNvGrpSpPr>
                <a:grpSpLocks noChangeAspect="1"/>
              </p:cNvGrpSpPr>
              <p:nvPr/>
            </p:nvGrpSpPr>
            <p:grpSpPr>
              <a:xfrm>
                <a:off x="7584606" y="2610572"/>
                <a:ext cx="931308" cy="784217"/>
                <a:chOff x="4805661" y="915566"/>
                <a:chExt cx="2803027" cy="2360316"/>
              </a:xfrm>
            </p:grpSpPr>
            <p:sp>
              <p:nvSpPr>
                <p:cNvPr id="95" name="Freeform 198"/>
                <p:cNvSpPr>
                  <a:spLocks/>
                </p:cNvSpPr>
                <p:nvPr/>
              </p:nvSpPr>
              <p:spPr bwMode="auto">
                <a:xfrm>
                  <a:off x="4805661" y="915566"/>
                  <a:ext cx="1838286" cy="2279860"/>
                </a:xfrm>
                <a:custGeom>
                  <a:avLst/>
                  <a:gdLst>
                    <a:gd name="T0" fmla="*/ 0 w 383"/>
                    <a:gd name="T1" fmla="*/ 475 h 475"/>
                    <a:gd name="T2" fmla="*/ 0 w 383"/>
                    <a:gd name="T3" fmla="*/ 155 h 475"/>
                    <a:gd name="T4" fmla="*/ 18 w 383"/>
                    <a:gd name="T5" fmla="*/ 155 h 475"/>
                    <a:gd name="T6" fmla="*/ 18 w 383"/>
                    <a:gd name="T7" fmla="*/ 456 h 475"/>
                    <a:gd name="T8" fmla="*/ 365 w 383"/>
                    <a:gd name="T9" fmla="*/ 456 h 475"/>
                    <a:gd name="T10" fmla="*/ 365 w 383"/>
                    <a:gd name="T11" fmla="*/ 18 h 475"/>
                    <a:gd name="T12" fmla="*/ 156 w 383"/>
                    <a:gd name="T13" fmla="*/ 18 h 475"/>
                    <a:gd name="T14" fmla="*/ 156 w 383"/>
                    <a:gd name="T15" fmla="*/ 0 h 475"/>
                    <a:gd name="T16" fmla="*/ 383 w 383"/>
                    <a:gd name="T17" fmla="*/ 0 h 475"/>
                    <a:gd name="T18" fmla="*/ 383 w 383"/>
                    <a:gd name="T19" fmla="*/ 475 h 475"/>
                    <a:gd name="T20" fmla="*/ 0 w 383"/>
                    <a:gd name="T21" fmla="*/ 475 h 475"/>
                    <a:gd name="T22" fmla="*/ 0 w 383"/>
                    <a:gd name="T23" fmla="*/ 475 h 4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83" h="475">
                      <a:moveTo>
                        <a:pt x="0" y="475"/>
                      </a:moveTo>
                      <a:lnTo>
                        <a:pt x="0" y="155"/>
                      </a:lnTo>
                      <a:lnTo>
                        <a:pt x="18" y="155"/>
                      </a:lnTo>
                      <a:lnTo>
                        <a:pt x="18" y="456"/>
                      </a:lnTo>
                      <a:lnTo>
                        <a:pt x="365" y="456"/>
                      </a:lnTo>
                      <a:lnTo>
                        <a:pt x="365" y="18"/>
                      </a:lnTo>
                      <a:lnTo>
                        <a:pt x="156" y="18"/>
                      </a:lnTo>
                      <a:lnTo>
                        <a:pt x="156" y="0"/>
                      </a:lnTo>
                      <a:lnTo>
                        <a:pt x="383" y="0"/>
                      </a:lnTo>
                      <a:lnTo>
                        <a:pt x="383" y="475"/>
                      </a:lnTo>
                      <a:lnTo>
                        <a:pt x="0" y="475"/>
                      </a:lnTo>
                      <a:lnTo>
                        <a:pt x="0" y="475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E"/>
                </a:p>
              </p:txBody>
            </p:sp>
            <p:sp>
              <p:nvSpPr>
                <p:cNvPr id="96" name="Freeform 199"/>
                <p:cNvSpPr>
                  <a:spLocks/>
                </p:cNvSpPr>
                <p:nvPr/>
              </p:nvSpPr>
              <p:spPr bwMode="auto">
                <a:xfrm>
                  <a:off x="4848855" y="958760"/>
                  <a:ext cx="585562" cy="585562"/>
                </a:xfrm>
                <a:custGeom>
                  <a:avLst/>
                  <a:gdLst>
                    <a:gd name="T0" fmla="*/ 122 w 122"/>
                    <a:gd name="T1" fmla="*/ 0 h 122"/>
                    <a:gd name="T2" fmla="*/ 122 w 122"/>
                    <a:gd name="T3" fmla="*/ 122 h 122"/>
                    <a:gd name="T4" fmla="*/ 0 w 122"/>
                    <a:gd name="T5" fmla="*/ 122 h 122"/>
                    <a:gd name="T6" fmla="*/ 122 w 122"/>
                    <a:gd name="T7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2" h="122">
                      <a:moveTo>
                        <a:pt x="122" y="0"/>
                      </a:moveTo>
                      <a:lnTo>
                        <a:pt x="122" y="122"/>
                      </a:lnTo>
                      <a:lnTo>
                        <a:pt x="0" y="122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E"/>
                </a:p>
              </p:txBody>
            </p:sp>
            <p:sp>
              <p:nvSpPr>
                <p:cNvPr id="97" name="Freeform 200"/>
                <p:cNvSpPr>
                  <a:spLocks/>
                </p:cNvSpPr>
                <p:nvPr/>
              </p:nvSpPr>
              <p:spPr bwMode="auto">
                <a:xfrm>
                  <a:off x="5108041" y="2206682"/>
                  <a:ext cx="1238321" cy="67198"/>
                </a:xfrm>
                <a:custGeom>
                  <a:avLst/>
                  <a:gdLst>
                    <a:gd name="T0" fmla="*/ 6 w 226"/>
                    <a:gd name="T1" fmla="*/ 12 h 12"/>
                    <a:gd name="T2" fmla="*/ 0 w 226"/>
                    <a:gd name="T3" fmla="*/ 6 h 12"/>
                    <a:gd name="T4" fmla="*/ 0 w 226"/>
                    <a:gd name="T5" fmla="*/ 6 h 12"/>
                    <a:gd name="T6" fmla="*/ 6 w 226"/>
                    <a:gd name="T7" fmla="*/ 0 h 12"/>
                    <a:gd name="T8" fmla="*/ 6 w 226"/>
                    <a:gd name="T9" fmla="*/ 0 h 12"/>
                    <a:gd name="T10" fmla="*/ 220 w 226"/>
                    <a:gd name="T11" fmla="*/ 0 h 12"/>
                    <a:gd name="T12" fmla="*/ 226 w 226"/>
                    <a:gd name="T13" fmla="*/ 6 h 12"/>
                    <a:gd name="T14" fmla="*/ 226 w 226"/>
                    <a:gd name="T15" fmla="*/ 6 h 12"/>
                    <a:gd name="T16" fmla="*/ 220 w 226"/>
                    <a:gd name="T17" fmla="*/ 12 h 12"/>
                    <a:gd name="T18" fmla="*/ 220 w 226"/>
                    <a:gd name="T19" fmla="*/ 12 h 12"/>
                    <a:gd name="T20" fmla="*/ 6 w 226"/>
                    <a:gd name="T21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26" h="12">
                      <a:moveTo>
                        <a:pt x="6" y="12"/>
                      </a:moveTo>
                      <a:cubicBezTo>
                        <a:pt x="2" y="12"/>
                        <a:pt x="0" y="10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2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220" y="0"/>
                        <a:pt x="220" y="0"/>
                        <a:pt x="220" y="0"/>
                      </a:cubicBezTo>
                      <a:cubicBezTo>
                        <a:pt x="224" y="0"/>
                        <a:pt x="226" y="3"/>
                        <a:pt x="226" y="6"/>
                      </a:cubicBezTo>
                      <a:cubicBezTo>
                        <a:pt x="226" y="6"/>
                        <a:pt x="226" y="6"/>
                        <a:pt x="226" y="6"/>
                      </a:cubicBezTo>
                      <a:cubicBezTo>
                        <a:pt x="226" y="10"/>
                        <a:pt x="224" y="12"/>
                        <a:pt x="220" y="12"/>
                      </a:cubicBezTo>
                      <a:cubicBezTo>
                        <a:pt x="220" y="12"/>
                        <a:pt x="220" y="12"/>
                        <a:pt x="220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E"/>
                </a:p>
              </p:txBody>
            </p:sp>
            <p:sp>
              <p:nvSpPr>
                <p:cNvPr id="98" name="Freeform 201"/>
                <p:cNvSpPr>
                  <a:spLocks/>
                </p:cNvSpPr>
                <p:nvPr/>
              </p:nvSpPr>
              <p:spPr bwMode="auto">
                <a:xfrm>
                  <a:off x="5108041" y="2019496"/>
                  <a:ext cx="1238321" cy="67198"/>
                </a:xfrm>
                <a:custGeom>
                  <a:avLst/>
                  <a:gdLst>
                    <a:gd name="T0" fmla="*/ 6 w 226"/>
                    <a:gd name="T1" fmla="*/ 12 h 12"/>
                    <a:gd name="T2" fmla="*/ 0 w 226"/>
                    <a:gd name="T3" fmla="*/ 6 h 12"/>
                    <a:gd name="T4" fmla="*/ 0 w 226"/>
                    <a:gd name="T5" fmla="*/ 6 h 12"/>
                    <a:gd name="T6" fmla="*/ 6 w 226"/>
                    <a:gd name="T7" fmla="*/ 0 h 12"/>
                    <a:gd name="T8" fmla="*/ 6 w 226"/>
                    <a:gd name="T9" fmla="*/ 0 h 12"/>
                    <a:gd name="T10" fmla="*/ 220 w 226"/>
                    <a:gd name="T11" fmla="*/ 0 h 12"/>
                    <a:gd name="T12" fmla="*/ 226 w 226"/>
                    <a:gd name="T13" fmla="*/ 6 h 12"/>
                    <a:gd name="T14" fmla="*/ 226 w 226"/>
                    <a:gd name="T15" fmla="*/ 6 h 12"/>
                    <a:gd name="T16" fmla="*/ 220 w 226"/>
                    <a:gd name="T17" fmla="*/ 12 h 12"/>
                    <a:gd name="T18" fmla="*/ 220 w 226"/>
                    <a:gd name="T19" fmla="*/ 12 h 12"/>
                    <a:gd name="T20" fmla="*/ 6 w 226"/>
                    <a:gd name="T21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26" h="12">
                      <a:moveTo>
                        <a:pt x="6" y="12"/>
                      </a:moveTo>
                      <a:cubicBezTo>
                        <a:pt x="2" y="12"/>
                        <a:pt x="0" y="10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2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220" y="0"/>
                        <a:pt x="220" y="0"/>
                        <a:pt x="220" y="0"/>
                      </a:cubicBezTo>
                      <a:cubicBezTo>
                        <a:pt x="224" y="0"/>
                        <a:pt x="226" y="3"/>
                        <a:pt x="226" y="6"/>
                      </a:cubicBezTo>
                      <a:cubicBezTo>
                        <a:pt x="226" y="6"/>
                        <a:pt x="226" y="6"/>
                        <a:pt x="226" y="6"/>
                      </a:cubicBezTo>
                      <a:cubicBezTo>
                        <a:pt x="226" y="10"/>
                        <a:pt x="224" y="12"/>
                        <a:pt x="220" y="12"/>
                      </a:cubicBezTo>
                      <a:cubicBezTo>
                        <a:pt x="220" y="12"/>
                        <a:pt x="220" y="12"/>
                        <a:pt x="220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E"/>
                </a:p>
              </p:txBody>
            </p:sp>
            <p:sp>
              <p:nvSpPr>
                <p:cNvPr id="100" name="Freeform 202"/>
                <p:cNvSpPr>
                  <a:spLocks/>
                </p:cNvSpPr>
                <p:nvPr/>
              </p:nvSpPr>
              <p:spPr bwMode="auto">
                <a:xfrm>
                  <a:off x="5108041" y="1832306"/>
                  <a:ext cx="1238321" cy="71996"/>
                </a:xfrm>
                <a:custGeom>
                  <a:avLst/>
                  <a:gdLst>
                    <a:gd name="T0" fmla="*/ 6 w 226"/>
                    <a:gd name="T1" fmla="*/ 13 h 13"/>
                    <a:gd name="T2" fmla="*/ 0 w 226"/>
                    <a:gd name="T3" fmla="*/ 7 h 13"/>
                    <a:gd name="T4" fmla="*/ 0 w 226"/>
                    <a:gd name="T5" fmla="*/ 7 h 13"/>
                    <a:gd name="T6" fmla="*/ 6 w 226"/>
                    <a:gd name="T7" fmla="*/ 0 h 13"/>
                    <a:gd name="T8" fmla="*/ 6 w 226"/>
                    <a:gd name="T9" fmla="*/ 0 h 13"/>
                    <a:gd name="T10" fmla="*/ 220 w 226"/>
                    <a:gd name="T11" fmla="*/ 0 h 13"/>
                    <a:gd name="T12" fmla="*/ 226 w 226"/>
                    <a:gd name="T13" fmla="*/ 7 h 13"/>
                    <a:gd name="T14" fmla="*/ 226 w 226"/>
                    <a:gd name="T15" fmla="*/ 7 h 13"/>
                    <a:gd name="T16" fmla="*/ 220 w 226"/>
                    <a:gd name="T17" fmla="*/ 13 h 13"/>
                    <a:gd name="T18" fmla="*/ 220 w 226"/>
                    <a:gd name="T19" fmla="*/ 13 h 13"/>
                    <a:gd name="T20" fmla="*/ 6 w 226"/>
                    <a:gd name="T21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26" h="13">
                      <a:moveTo>
                        <a:pt x="6" y="13"/>
                      </a:moveTo>
                      <a:cubicBezTo>
                        <a:pt x="2" y="13"/>
                        <a:pt x="0" y="10"/>
                        <a:pt x="0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2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220" y="0"/>
                        <a:pt x="220" y="0"/>
                        <a:pt x="220" y="0"/>
                      </a:cubicBezTo>
                      <a:cubicBezTo>
                        <a:pt x="224" y="0"/>
                        <a:pt x="226" y="3"/>
                        <a:pt x="226" y="7"/>
                      </a:cubicBezTo>
                      <a:cubicBezTo>
                        <a:pt x="226" y="7"/>
                        <a:pt x="226" y="7"/>
                        <a:pt x="226" y="7"/>
                      </a:cubicBezTo>
                      <a:cubicBezTo>
                        <a:pt x="226" y="10"/>
                        <a:pt x="224" y="13"/>
                        <a:pt x="220" y="13"/>
                      </a:cubicBezTo>
                      <a:cubicBezTo>
                        <a:pt x="220" y="13"/>
                        <a:pt x="220" y="13"/>
                        <a:pt x="220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E"/>
                </a:p>
              </p:txBody>
            </p:sp>
            <p:sp>
              <p:nvSpPr>
                <p:cNvPr id="101" name="Freeform 203"/>
                <p:cNvSpPr>
                  <a:spLocks/>
                </p:cNvSpPr>
                <p:nvPr/>
              </p:nvSpPr>
              <p:spPr bwMode="auto">
                <a:xfrm>
                  <a:off x="5108041" y="2393872"/>
                  <a:ext cx="1238321" cy="67198"/>
                </a:xfrm>
                <a:custGeom>
                  <a:avLst/>
                  <a:gdLst>
                    <a:gd name="T0" fmla="*/ 6 w 226"/>
                    <a:gd name="T1" fmla="*/ 12 h 12"/>
                    <a:gd name="T2" fmla="*/ 0 w 226"/>
                    <a:gd name="T3" fmla="*/ 6 h 12"/>
                    <a:gd name="T4" fmla="*/ 0 w 226"/>
                    <a:gd name="T5" fmla="*/ 6 h 12"/>
                    <a:gd name="T6" fmla="*/ 6 w 226"/>
                    <a:gd name="T7" fmla="*/ 0 h 12"/>
                    <a:gd name="T8" fmla="*/ 6 w 226"/>
                    <a:gd name="T9" fmla="*/ 0 h 12"/>
                    <a:gd name="T10" fmla="*/ 220 w 226"/>
                    <a:gd name="T11" fmla="*/ 0 h 12"/>
                    <a:gd name="T12" fmla="*/ 226 w 226"/>
                    <a:gd name="T13" fmla="*/ 6 h 12"/>
                    <a:gd name="T14" fmla="*/ 226 w 226"/>
                    <a:gd name="T15" fmla="*/ 6 h 12"/>
                    <a:gd name="T16" fmla="*/ 220 w 226"/>
                    <a:gd name="T17" fmla="*/ 12 h 12"/>
                    <a:gd name="T18" fmla="*/ 220 w 226"/>
                    <a:gd name="T19" fmla="*/ 12 h 12"/>
                    <a:gd name="T20" fmla="*/ 6 w 226"/>
                    <a:gd name="T21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26" h="12">
                      <a:moveTo>
                        <a:pt x="6" y="12"/>
                      </a:moveTo>
                      <a:cubicBezTo>
                        <a:pt x="2" y="12"/>
                        <a:pt x="0" y="10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2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220" y="0"/>
                        <a:pt x="220" y="0"/>
                        <a:pt x="220" y="0"/>
                      </a:cubicBezTo>
                      <a:cubicBezTo>
                        <a:pt x="224" y="0"/>
                        <a:pt x="226" y="3"/>
                        <a:pt x="226" y="6"/>
                      </a:cubicBezTo>
                      <a:cubicBezTo>
                        <a:pt x="226" y="6"/>
                        <a:pt x="226" y="6"/>
                        <a:pt x="226" y="6"/>
                      </a:cubicBezTo>
                      <a:cubicBezTo>
                        <a:pt x="226" y="10"/>
                        <a:pt x="224" y="12"/>
                        <a:pt x="220" y="12"/>
                      </a:cubicBezTo>
                      <a:cubicBezTo>
                        <a:pt x="220" y="12"/>
                        <a:pt x="220" y="12"/>
                        <a:pt x="220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E"/>
                </a:p>
              </p:txBody>
            </p:sp>
            <p:sp>
              <p:nvSpPr>
                <p:cNvPr id="102" name="Freeform 204"/>
                <p:cNvSpPr>
                  <a:spLocks/>
                </p:cNvSpPr>
                <p:nvPr/>
              </p:nvSpPr>
              <p:spPr bwMode="auto">
                <a:xfrm>
                  <a:off x="5108041" y="2581058"/>
                  <a:ext cx="652759" cy="62399"/>
                </a:xfrm>
                <a:custGeom>
                  <a:avLst/>
                  <a:gdLst>
                    <a:gd name="T0" fmla="*/ 6 w 119"/>
                    <a:gd name="T1" fmla="*/ 12 h 12"/>
                    <a:gd name="T2" fmla="*/ 0 w 119"/>
                    <a:gd name="T3" fmla="*/ 6 h 12"/>
                    <a:gd name="T4" fmla="*/ 0 w 119"/>
                    <a:gd name="T5" fmla="*/ 6 h 12"/>
                    <a:gd name="T6" fmla="*/ 6 w 119"/>
                    <a:gd name="T7" fmla="*/ 0 h 12"/>
                    <a:gd name="T8" fmla="*/ 6 w 119"/>
                    <a:gd name="T9" fmla="*/ 0 h 12"/>
                    <a:gd name="T10" fmla="*/ 113 w 119"/>
                    <a:gd name="T11" fmla="*/ 0 h 12"/>
                    <a:gd name="T12" fmla="*/ 119 w 119"/>
                    <a:gd name="T13" fmla="*/ 6 h 12"/>
                    <a:gd name="T14" fmla="*/ 119 w 119"/>
                    <a:gd name="T15" fmla="*/ 6 h 12"/>
                    <a:gd name="T16" fmla="*/ 113 w 119"/>
                    <a:gd name="T17" fmla="*/ 12 h 12"/>
                    <a:gd name="T18" fmla="*/ 113 w 119"/>
                    <a:gd name="T19" fmla="*/ 12 h 12"/>
                    <a:gd name="T20" fmla="*/ 6 w 119"/>
                    <a:gd name="T21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9" h="12">
                      <a:moveTo>
                        <a:pt x="6" y="12"/>
                      </a:moveTo>
                      <a:cubicBezTo>
                        <a:pt x="2" y="12"/>
                        <a:pt x="0" y="10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2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13" y="0"/>
                        <a:pt x="113" y="0"/>
                        <a:pt x="113" y="0"/>
                      </a:cubicBezTo>
                      <a:cubicBezTo>
                        <a:pt x="117" y="0"/>
                        <a:pt x="119" y="3"/>
                        <a:pt x="119" y="6"/>
                      </a:cubicBezTo>
                      <a:cubicBezTo>
                        <a:pt x="119" y="6"/>
                        <a:pt x="119" y="6"/>
                        <a:pt x="119" y="6"/>
                      </a:cubicBezTo>
                      <a:cubicBezTo>
                        <a:pt x="119" y="10"/>
                        <a:pt x="117" y="12"/>
                        <a:pt x="113" y="12"/>
                      </a:cubicBezTo>
                      <a:cubicBezTo>
                        <a:pt x="113" y="12"/>
                        <a:pt x="113" y="12"/>
                        <a:pt x="113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E"/>
                </a:p>
              </p:txBody>
            </p:sp>
            <p:sp>
              <p:nvSpPr>
                <p:cNvPr id="103" name="Oval 206"/>
                <p:cNvSpPr>
                  <a:spLocks noChangeArrowheads="1"/>
                </p:cNvSpPr>
                <p:nvPr/>
              </p:nvSpPr>
              <p:spPr bwMode="auto">
                <a:xfrm>
                  <a:off x="6072781" y="2024298"/>
                  <a:ext cx="1171128" cy="1171128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E"/>
                </a:p>
              </p:txBody>
            </p:sp>
            <p:sp>
              <p:nvSpPr>
                <p:cNvPr id="104" name="Oval 207"/>
                <p:cNvSpPr>
                  <a:spLocks noChangeArrowheads="1"/>
                </p:cNvSpPr>
                <p:nvPr/>
              </p:nvSpPr>
              <p:spPr bwMode="auto">
                <a:xfrm>
                  <a:off x="6159177" y="2115492"/>
                  <a:ext cx="998337" cy="98873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E"/>
                </a:p>
              </p:txBody>
            </p:sp>
            <p:sp>
              <p:nvSpPr>
                <p:cNvPr id="105" name="Freeform 208"/>
                <p:cNvSpPr>
                  <a:spLocks/>
                </p:cNvSpPr>
                <p:nvPr/>
              </p:nvSpPr>
              <p:spPr bwMode="auto">
                <a:xfrm>
                  <a:off x="6351161" y="2350678"/>
                  <a:ext cx="614360" cy="537566"/>
                </a:xfrm>
                <a:custGeom>
                  <a:avLst/>
                  <a:gdLst>
                    <a:gd name="T0" fmla="*/ 35 w 112"/>
                    <a:gd name="T1" fmla="*/ 93 h 98"/>
                    <a:gd name="T2" fmla="*/ 4 w 112"/>
                    <a:gd name="T3" fmla="*/ 51 h 98"/>
                    <a:gd name="T4" fmla="*/ 6 w 112"/>
                    <a:gd name="T5" fmla="*/ 34 h 98"/>
                    <a:gd name="T6" fmla="*/ 6 w 112"/>
                    <a:gd name="T7" fmla="*/ 34 h 98"/>
                    <a:gd name="T8" fmla="*/ 23 w 112"/>
                    <a:gd name="T9" fmla="*/ 36 h 98"/>
                    <a:gd name="T10" fmla="*/ 23 w 112"/>
                    <a:gd name="T11" fmla="*/ 36 h 98"/>
                    <a:gd name="T12" fmla="*/ 45 w 112"/>
                    <a:gd name="T13" fmla="*/ 66 h 98"/>
                    <a:gd name="T14" fmla="*/ 89 w 112"/>
                    <a:gd name="T15" fmla="*/ 7 h 98"/>
                    <a:gd name="T16" fmla="*/ 106 w 112"/>
                    <a:gd name="T17" fmla="*/ 4 h 98"/>
                    <a:gd name="T18" fmla="*/ 106 w 112"/>
                    <a:gd name="T19" fmla="*/ 4 h 98"/>
                    <a:gd name="T20" fmla="*/ 108 w 112"/>
                    <a:gd name="T21" fmla="*/ 21 h 98"/>
                    <a:gd name="T22" fmla="*/ 108 w 112"/>
                    <a:gd name="T23" fmla="*/ 21 h 98"/>
                    <a:gd name="T24" fmla="*/ 55 w 112"/>
                    <a:gd name="T25" fmla="*/ 93 h 98"/>
                    <a:gd name="T26" fmla="*/ 45 w 112"/>
                    <a:gd name="T27" fmla="*/ 98 h 98"/>
                    <a:gd name="T28" fmla="*/ 45 w 112"/>
                    <a:gd name="T29" fmla="*/ 98 h 98"/>
                    <a:gd name="T30" fmla="*/ 35 w 112"/>
                    <a:gd name="T31" fmla="*/ 93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2" h="98">
                      <a:moveTo>
                        <a:pt x="35" y="93"/>
                      </a:moveTo>
                      <a:cubicBezTo>
                        <a:pt x="4" y="51"/>
                        <a:pt x="4" y="51"/>
                        <a:pt x="4" y="51"/>
                      </a:cubicBezTo>
                      <a:cubicBezTo>
                        <a:pt x="0" y="45"/>
                        <a:pt x="1" y="38"/>
                        <a:pt x="6" y="34"/>
                      </a:cubicBezTo>
                      <a:cubicBezTo>
                        <a:pt x="6" y="34"/>
                        <a:pt x="6" y="34"/>
                        <a:pt x="6" y="34"/>
                      </a:cubicBezTo>
                      <a:cubicBezTo>
                        <a:pt x="12" y="30"/>
                        <a:pt x="19" y="31"/>
                        <a:pt x="23" y="36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45" y="66"/>
                        <a:pt x="45" y="66"/>
                        <a:pt x="45" y="66"/>
                      </a:cubicBezTo>
                      <a:cubicBezTo>
                        <a:pt x="89" y="7"/>
                        <a:pt x="89" y="7"/>
                        <a:pt x="89" y="7"/>
                      </a:cubicBezTo>
                      <a:cubicBezTo>
                        <a:pt x="93" y="1"/>
                        <a:pt x="100" y="0"/>
                        <a:pt x="106" y="4"/>
                      </a:cubicBezTo>
                      <a:cubicBezTo>
                        <a:pt x="106" y="4"/>
                        <a:pt x="106" y="4"/>
                        <a:pt x="106" y="4"/>
                      </a:cubicBezTo>
                      <a:cubicBezTo>
                        <a:pt x="111" y="8"/>
                        <a:pt x="112" y="16"/>
                        <a:pt x="108" y="21"/>
                      </a:cubicBezTo>
                      <a:cubicBezTo>
                        <a:pt x="108" y="21"/>
                        <a:pt x="108" y="21"/>
                        <a:pt x="108" y="21"/>
                      </a:cubicBezTo>
                      <a:cubicBezTo>
                        <a:pt x="55" y="93"/>
                        <a:pt x="55" y="93"/>
                        <a:pt x="55" y="93"/>
                      </a:cubicBezTo>
                      <a:cubicBezTo>
                        <a:pt x="52" y="96"/>
                        <a:pt x="49" y="98"/>
                        <a:pt x="45" y="98"/>
                      </a:cubicBezTo>
                      <a:cubicBezTo>
                        <a:pt x="45" y="98"/>
                        <a:pt x="45" y="98"/>
                        <a:pt x="45" y="98"/>
                      </a:cubicBezTo>
                      <a:cubicBezTo>
                        <a:pt x="41" y="98"/>
                        <a:pt x="38" y="96"/>
                        <a:pt x="35" y="9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E"/>
                </a:p>
              </p:txBody>
            </p:sp>
            <p:sp>
              <p:nvSpPr>
                <p:cNvPr id="106" name="Freeform 177"/>
                <p:cNvSpPr>
                  <a:spLocks noChangeAspect="1" noEditPoints="1"/>
                </p:cNvSpPr>
                <p:nvPr/>
              </p:nvSpPr>
              <p:spPr bwMode="auto">
                <a:xfrm>
                  <a:off x="6159178" y="2107046"/>
                  <a:ext cx="1449510" cy="1168836"/>
                </a:xfrm>
                <a:custGeom>
                  <a:avLst/>
                  <a:gdLst>
                    <a:gd name="T0" fmla="*/ 286 w 377"/>
                    <a:gd name="T1" fmla="*/ 202 h 304"/>
                    <a:gd name="T2" fmla="*/ 265 w 377"/>
                    <a:gd name="T3" fmla="*/ 198 h 304"/>
                    <a:gd name="T4" fmla="*/ 246 w 377"/>
                    <a:gd name="T5" fmla="*/ 195 h 304"/>
                    <a:gd name="T6" fmla="*/ 259 w 377"/>
                    <a:gd name="T7" fmla="*/ 149 h 304"/>
                    <a:gd name="T8" fmla="*/ 259 w 377"/>
                    <a:gd name="T9" fmla="*/ 113 h 304"/>
                    <a:gd name="T10" fmla="*/ 254 w 377"/>
                    <a:gd name="T11" fmla="*/ 87 h 304"/>
                    <a:gd name="T12" fmla="*/ 235 w 377"/>
                    <a:gd name="T13" fmla="*/ 53 h 304"/>
                    <a:gd name="T14" fmla="*/ 208 w 377"/>
                    <a:gd name="T15" fmla="*/ 26 h 304"/>
                    <a:gd name="T16" fmla="*/ 176 w 377"/>
                    <a:gd name="T17" fmla="*/ 9 h 304"/>
                    <a:gd name="T18" fmla="*/ 138 w 377"/>
                    <a:gd name="T19" fmla="*/ 0 h 304"/>
                    <a:gd name="T20" fmla="*/ 99 w 377"/>
                    <a:gd name="T21" fmla="*/ 3 h 304"/>
                    <a:gd name="T22" fmla="*/ 74 w 377"/>
                    <a:gd name="T23" fmla="*/ 13 h 304"/>
                    <a:gd name="T24" fmla="*/ 42 w 377"/>
                    <a:gd name="T25" fmla="*/ 34 h 304"/>
                    <a:gd name="T26" fmla="*/ 19 w 377"/>
                    <a:gd name="T27" fmla="*/ 64 h 304"/>
                    <a:gd name="T28" fmla="*/ 4 w 377"/>
                    <a:gd name="T29" fmla="*/ 98 h 304"/>
                    <a:gd name="T30" fmla="*/ 0 w 377"/>
                    <a:gd name="T31" fmla="*/ 136 h 304"/>
                    <a:gd name="T32" fmla="*/ 2 w 377"/>
                    <a:gd name="T33" fmla="*/ 162 h 304"/>
                    <a:gd name="T34" fmla="*/ 17 w 377"/>
                    <a:gd name="T35" fmla="*/ 198 h 304"/>
                    <a:gd name="T36" fmla="*/ 42 w 377"/>
                    <a:gd name="T37" fmla="*/ 229 h 304"/>
                    <a:gd name="T38" fmla="*/ 74 w 377"/>
                    <a:gd name="T39" fmla="*/ 249 h 304"/>
                    <a:gd name="T40" fmla="*/ 110 w 377"/>
                    <a:gd name="T41" fmla="*/ 261 h 304"/>
                    <a:gd name="T42" fmla="*/ 148 w 377"/>
                    <a:gd name="T43" fmla="*/ 261 h 304"/>
                    <a:gd name="T44" fmla="*/ 182 w 377"/>
                    <a:gd name="T45" fmla="*/ 251 h 304"/>
                    <a:gd name="T46" fmla="*/ 229 w 377"/>
                    <a:gd name="T47" fmla="*/ 215 h 304"/>
                    <a:gd name="T48" fmla="*/ 244 w 377"/>
                    <a:gd name="T49" fmla="*/ 232 h 304"/>
                    <a:gd name="T50" fmla="*/ 256 w 377"/>
                    <a:gd name="T51" fmla="*/ 251 h 304"/>
                    <a:gd name="T52" fmla="*/ 337 w 377"/>
                    <a:gd name="T53" fmla="*/ 302 h 304"/>
                    <a:gd name="T54" fmla="*/ 354 w 377"/>
                    <a:gd name="T55" fmla="*/ 304 h 304"/>
                    <a:gd name="T56" fmla="*/ 371 w 377"/>
                    <a:gd name="T57" fmla="*/ 291 h 304"/>
                    <a:gd name="T58" fmla="*/ 377 w 377"/>
                    <a:gd name="T59" fmla="*/ 282 h 304"/>
                    <a:gd name="T60" fmla="*/ 367 w 377"/>
                    <a:gd name="T61" fmla="*/ 255 h 304"/>
                    <a:gd name="T62" fmla="*/ 155 w 377"/>
                    <a:gd name="T63" fmla="*/ 234 h 304"/>
                    <a:gd name="T64" fmla="*/ 114 w 377"/>
                    <a:gd name="T65" fmla="*/ 236 h 304"/>
                    <a:gd name="T66" fmla="*/ 59 w 377"/>
                    <a:gd name="T67" fmla="*/ 210 h 304"/>
                    <a:gd name="T68" fmla="*/ 27 w 377"/>
                    <a:gd name="T69" fmla="*/ 157 h 304"/>
                    <a:gd name="T70" fmla="*/ 25 w 377"/>
                    <a:gd name="T71" fmla="*/ 113 h 304"/>
                    <a:gd name="T72" fmla="*/ 51 w 377"/>
                    <a:gd name="T73" fmla="*/ 58 h 304"/>
                    <a:gd name="T74" fmla="*/ 104 w 377"/>
                    <a:gd name="T75" fmla="*/ 28 h 304"/>
                    <a:gd name="T76" fmla="*/ 148 w 377"/>
                    <a:gd name="T77" fmla="*/ 26 h 304"/>
                    <a:gd name="T78" fmla="*/ 203 w 377"/>
                    <a:gd name="T79" fmla="*/ 53 h 304"/>
                    <a:gd name="T80" fmla="*/ 235 w 377"/>
                    <a:gd name="T81" fmla="*/ 106 h 304"/>
                    <a:gd name="T82" fmla="*/ 237 w 377"/>
                    <a:gd name="T83" fmla="*/ 149 h 304"/>
                    <a:gd name="T84" fmla="*/ 210 w 377"/>
                    <a:gd name="T85" fmla="*/ 204 h 304"/>
                    <a:gd name="T86" fmla="*/ 155 w 377"/>
                    <a:gd name="T87" fmla="*/ 23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77" h="304">
                      <a:moveTo>
                        <a:pt x="364" y="251"/>
                      </a:moveTo>
                      <a:lnTo>
                        <a:pt x="286" y="202"/>
                      </a:lnTo>
                      <a:lnTo>
                        <a:pt x="286" y="202"/>
                      </a:lnTo>
                      <a:lnTo>
                        <a:pt x="282" y="200"/>
                      </a:lnTo>
                      <a:lnTo>
                        <a:pt x="276" y="198"/>
                      </a:lnTo>
                      <a:lnTo>
                        <a:pt x="265" y="198"/>
                      </a:lnTo>
                      <a:lnTo>
                        <a:pt x="265" y="198"/>
                      </a:lnTo>
                      <a:lnTo>
                        <a:pt x="258" y="202"/>
                      </a:lnTo>
                      <a:lnTo>
                        <a:pt x="246" y="195"/>
                      </a:lnTo>
                      <a:lnTo>
                        <a:pt x="246" y="195"/>
                      </a:lnTo>
                      <a:lnTo>
                        <a:pt x="256" y="172"/>
                      </a:lnTo>
                      <a:lnTo>
                        <a:pt x="259" y="149"/>
                      </a:lnTo>
                      <a:lnTo>
                        <a:pt x="261" y="138"/>
                      </a:lnTo>
                      <a:lnTo>
                        <a:pt x="261" y="125"/>
                      </a:lnTo>
                      <a:lnTo>
                        <a:pt x="259" y="113"/>
                      </a:lnTo>
                      <a:lnTo>
                        <a:pt x="258" y="100"/>
                      </a:lnTo>
                      <a:lnTo>
                        <a:pt x="258" y="100"/>
                      </a:lnTo>
                      <a:lnTo>
                        <a:pt x="254" y="87"/>
                      </a:lnTo>
                      <a:lnTo>
                        <a:pt x="248" y="75"/>
                      </a:lnTo>
                      <a:lnTo>
                        <a:pt x="242" y="64"/>
                      </a:lnTo>
                      <a:lnTo>
                        <a:pt x="235" y="53"/>
                      </a:lnTo>
                      <a:lnTo>
                        <a:pt x="227" y="43"/>
                      </a:lnTo>
                      <a:lnTo>
                        <a:pt x="218" y="34"/>
                      </a:lnTo>
                      <a:lnTo>
                        <a:pt x="208" y="26"/>
                      </a:lnTo>
                      <a:lnTo>
                        <a:pt x="199" y="19"/>
                      </a:lnTo>
                      <a:lnTo>
                        <a:pt x="188" y="13"/>
                      </a:lnTo>
                      <a:lnTo>
                        <a:pt x="176" y="9"/>
                      </a:lnTo>
                      <a:lnTo>
                        <a:pt x="163" y="5"/>
                      </a:lnTo>
                      <a:lnTo>
                        <a:pt x="152" y="2"/>
                      </a:lnTo>
                      <a:lnTo>
                        <a:pt x="138" y="0"/>
                      </a:lnTo>
                      <a:lnTo>
                        <a:pt x="125" y="0"/>
                      </a:lnTo>
                      <a:lnTo>
                        <a:pt x="112" y="2"/>
                      </a:lnTo>
                      <a:lnTo>
                        <a:pt x="99" y="3"/>
                      </a:lnTo>
                      <a:lnTo>
                        <a:pt x="99" y="3"/>
                      </a:lnTo>
                      <a:lnTo>
                        <a:pt x="87" y="7"/>
                      </a:lnTo>
                      <a:lnTo>
                        <a:pt x="74" y="13"/>
                      </a:lnTo>
                      <a:lnTo>
                        <a:pt x="63" y="19"/>
                      </a:lnTo>
                      <a:lnTo>
                        <a:pt x="53" y="26"/>
                      </a:lnTo>
                      <a:lnTo>
                        <a:pt x="42" y="34"/>
                      </a:lnTo>
                      <a:lnTo>
                        <a:pt x="34" y="43"/>
                      </a:lnTo>
                      <a:lnTo>
                        <a:pt x="25" y="53"/>
                      </a:lnTo>
                      <a:lnTo>
                        <a:pt x="19" y="64"/>
                      </a:lnTo>
                      <a:lnTo>
                        <a:pt x="11" y="73"/>
                      </a:lnTo>
                      <a:lnTo>
                        <a:pt x="8" y="85"/>
                      </a:lnTo>
                      <a:lnTo>
                        <a:pt x="4" y="98"/>
                      </a:lnTo>
                      <a:lnTo>
                        <a:pt x="0" y="109"/>
                      </a:lnTo>
                      <a:lnTo>
                        <a:pt x="0" y="123"/>
                      </a:lnTo>
                      <a:lnTo>
                        <a:pt x="0" y="136"/>
                      </a:lnTo>
                      <a:lnTo>
                        <a:pt x="0" y="149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6" y="176"/>
                      </a:lnTo>
                      <a:lnTo>
                        <a:pt x="11" y="187"/>
                      </a:lnTo>
                      <a:lnTo>
                        <a:pt x="17" y="198"/>
                      </a:lnTo>
                      <a:lnTo>
                        <a:pt x="25" y="210"/>
                      </a:lnTo>
                      <a:lnTo>
                        <a:pt x="32" y="219"/>
                      </a:lnTo>
                      <a:lnTo>
                        <a:pt x="42" y="229"/>
                      </a:lnTo>
                      <a:lnTo>
                        <a:pt x="51" y="236"/>
                      </a:lnTo>
                      <a:lnTo>
                        <a:pt x="63" y="244"/>
                      </a:lnTo>
                      <a:lnTo>
                        <a:pt x="74" y="249"/>
                      </a:lnTo>
                      <a:lnTo>
                        <a:pt x="85" y="255"/>
                      </a:lnTo>
                      <a:lnTo>
                        <a:pt x="97" y="259"/>
                      </a:lnTo>
                      <a:lnTo>
                        <a:pt x="110" y="261"/>
                      </a:lnTo>
                      <a:lnTo>
                        <a:pt x="121" y="263"/>
                      </a:lnTo>
                      <a:lnTo>
                        <a:pt x="135" y="263"/>
                      </a:lnTo>
                      <a:lnTo>
                        <a:pt x="148" y="261"/>
                      </a:lnTo>
                      <a:lnTo>
                        <a:pt x="161" y="259"/>
                      </a:lnTo>
                      <a:lnTo>
                        <a:pt x="161" y="259"/>
                      </a:lnTo>
                      <a:lnTo>
                        <a:pt x="182" y="251"/>
                      </a:lnTo>
                      <a:lnTo>
                        <a:pt x="199" y="242"/>
                      </a:lnTo>
                      <a:lnTo>
                        <a:pt x="216" y="230"/>
                      </a:lnTo>
                      <a:lnTo>
                        <a:pt x="229" y="215"/>
                      </a:lnTo>
                      <a:lnTo>
                        <a:pt x="242" y="225"/>
                      </a:lnTo>
                      <a:lnTo>
                        <a:pt x="242" y="225"/>
                      </a:lnTo>
                      <a:lnTo>
                        <a:pt x="244" y="232"/>
                      </a:lnTo>
                      <a:lnTo>
                        <a:pt x="246" y="240"/>
                      </a:lnTo>
                      <a:lnTo>
                        <a:pt x="250" y="246"/>
                      </a:lnTo>
                      <a:lnTo>
                        <a:pt x="256" y="251"/>
                      </a:lnTo>
                      <a:lnTo>
                        <a:pt x="331" y="301"/>
                      </a:lnTo>
                      <a:lnTo>
                        <a:pt x="331" y="301"/>
                      </a:lnTo>
                      <a:lnTo>
                        <a:pt x="337" y="302"/>
                      </a:lnTo>
                      <a:lnTo>
                        <a:pt x="343" y="304"/>
                      </a:lnTo>
                      <a:lnTo>
                        <a:pt x="348" y="304"/>
                      </a:lnTo>
                      <a:lnTo>
                        <a:pt x="354" y="304"/>
                      </a:lnTo>
                      <a:lnTo>
                        <a:pt x="354" y="304"/>
                      </a:lnTo>
                      <a:lnTo>
                        <a:pt x="364" y="301"/>
                      </a:lnTo>
                      <a:lnTo>
                        <a:pt x="371" y="291"/>
                      </a:lnTo>
                      <a:lnTo>
                        <a:pt x="371" y="291"/>
                      </a:lnTo>
                      <a:lnTo>
                        <a:pt x="375" y="287"/>
                      </a:lnTo>
                      <a:lnTo>
                        <a:pt x="377" y="282"/>
                      </a:lnTo>
                      <a:lnTo>
                        <a:pt x="375" y="270"/>
                      </a:lnTo>
                      <a:lnTo>
                        <a:pt x="371" y="261"/>
                      </a:lnTo>
                      <a:lnTo>
                        <a:pt x="367" y="255"/>
                      </a:lnTo>
                      <a:lnTo>
                        <a:pt x="364" y="251"/>
                      </a:lnTo>
                      <a:lnTo>
                        <a:pt x="364" y="251"/>
                      </a:lnTo>
                      <a:close/>
                      <a:moveTo>
                        <a:pt x="155" y="234"/>
                      </a:moveTo>
                      <a:lnTo>
                        <a:pt x="155" y="234"/>
                      </a:lnTo>
                      <a:lnTo>
                        <a:pt x="135" y="238"/>
                      </a:lnTo>
                      <a:lnTo>
                        <a:pt x="114" y="236"/>
                      </a:lnTo>
                      <a:lnTo>
                        <a:pt x="93" y="232"/>
                      </a:lnTo>
                      <a:lnTo>
                        <a:pt x="74" y="223"/>
                      </a:lnTo>
                      <a:lnTo>
                        <a:pt x="59" y="210"/>
                      </a:lnTo>
                      <a:lnTo>
                        <a:pt x="44" y="195"/>
                      </a:lnTo>
                      <a:lnTo>
                        <a:pt x="34" y="178"/>
                      </a:lnTo>
                      <a:lnTo>
                        <a:pt x="27" y="157"/>
                      </a:lnTo>
                      <a:lnTo>
                        <a:pt x="27" y="157"/>
                      </a:lnTo>
                      <a:lnTo>
                        <a:pt x="23" y="136"/>
                      </a:lnTo>
                      <a:lnTo>
                        <a:pt x="25" y="113"/>
                      </a:lnTo>
                      <a:lnTo>
                        <a:pt x="30" y="94"/>
                      </a:lnTo>
                      <a:lnTo>
                        <a:pt x="40" y="75"/>
                      </a:lnTo>
                      <a:lnTo>
                        <a:pt x="51" y="58"/>
                      </a:lnTo>
                      <a:lnTo>
                        <a:pt x="66" y="45"/>
                      </a:lnTo>
                      <a:lnTo>
                        <a:pt x="85" y="34"/>
                      </a:lnTo>
                      <a:lnTo>
                        <a:pt x="104" y="28"/>
                      </a:lnTo>
                      <a:lnTo>
                        <a:pt x="104" y="28"/>
                      </a:lnTo>
                      <a:lnTo>
                        <a:pt x="127" y="24"/>
                      </a:lnTo>
                      <a:lnTo>
                        <a:pt x="148" y="26"/>
                      </a:lnTo>
                      <a:lnTo>
                        <a:pt x="167" y="32"/>
                      </a:lnTo>
                      <a:lnTo>
                        <a:pt x="186" y="39"/>
                      </a:lnTo>
                      <a:lnTo>
                        <a:pt x="203" y="53"/>
                      </a:lnTo>
                      <a:lnTo>
                        <a:pt x="216" y="68"/>
                      </a:lnTo>
                      <a:lnTo>
                        <a:pt x="227" y="85"/>
                      </a:lnTo>
                      <a:lnTo>
                        <a:pt x="235" y="106"/>
                      </a:lnTo>
                      <a:lnTo>
                        <a:pt x="235" y="106"/>
                      </a:lnTo>
                      <a:lnTo>
                        <a:pt x="237" y="128"/>
                      </a:lnTo>
                      <a:lnTo>
                        <a:pt x="237" y="149"/>
                      </a:lnTo>
                      <a:lnTo>
                        <a:pt x="231" y="168"/>
                      </a:lnTo>
                      <a:lnTo>
                        <a:pt x="222" y="187"/>
                      </a:lnTo>
                      <a:lnTo>
                        <a:pt x="210" y="204"/>
                      </a:lnTo>
                      <a:lnTo>
                        <a:pt x="193" y="217"/>
                      </a:lnTo>
                      <a:lnTo>
                        <a:pt x="176" y="229"/>
                      </a:lnTo>
                      <a:lnTo>
                        <a:pt x="155" y="234"/>
                      </a:lnTo>
                      <a:lnTo>
                        <a:pt x="155" y="234"/>
                      </a:lnTo>
                      <a:close/>
                    </a:path>
                  </a:pathLst>
                </a:custGeom>
                <a:solidFill>
                  <a:srgbClr val="08245C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E"/>
                </a:p>
              </p:txBody>
            </p:sp>
          </p:grpSp>
        </p:grpSp>
        <p:sp>
          <p:nvSpPr>
            <p:cNvPr id="111" name="CaixaDeTexto 110"/>
            <p:cNvSpPr txBox="1"/>
            <p:nvPr/>
          </p:nvSpPr>
          <p:spPr>
            <a:xfrm>
              <a:off x="2818680" y="2102569"/>
              <a:ext cx="13176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 smtClean="0">
                  <a:latin typeface="+mn-lt"/>
                </a:rPr>
                <a:t>Geração de cláusulas padrão para RFP, </a:t>
              </a:r>
              <a:r>
                <a:rPr lang="pt-BR" sz="1000" dirty="0">
                  <a:latin typeface="+mn-lt"/>
                </a:rPr>
                <a:t>de acordo com a </a:t>
              </a:r>
              <a:r>
                <a:rPr lang="pt-BR" sz="1000" dirty="0" smtClean="0">
                  <a:latin typeface="+mn-lt"/>
                </a:rPr>
                <a:t>criticidade</a:t>
              </a:r>
              <a:endParaRPr lang="pt-BR" sz="10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546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327562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2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" name="Parallelogram 5"/>
          <p:cNvSpPr/>
          <p:nvPr/>
        </p:nvSpPr>
        <p:spPr>
          <a:xfrm rot="16200000" flipH="1">
            <a:off x="4274527" y="1182912"/>
            <a:ext cx="347951" cy="136111"/>
          </a:xfrm>
          <a:prstGeom prst="parallelogram">
            <a:avLst>
              <a:gd name="adj" fmla="val 47451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9" name="Parallelogram 5"/>
          <p:cNvSpPr/>
          <p:nvPr/>
        </p:nvSpPr>
        <p:spPr>
          <a:xfrm rot="5400000">
            <a:off x="4455102" y="1182912"/>
            <a:ext cx="347951" cy="136111"/>
          </a:xfrm>
          <a:prstGeom prst="parallelogram">
            <a:avLst>
              <a:gd name="adj" fmla="val 47451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7" name="Retângulo 86"/>
          <p:cNvSpPr/>
          <p:nvPr/>
        </p:nvSpPr>
        <p:spPr>
          <a:xfrm>
            <a:off x="4697133" y="1192830"/>
            <a:ext cx="4322684" cy="34563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87"/>
          <p:cNvSpPr/>
          <p:nvPr/>
        </p:nvSpPr>
        <p:spPr>
          <a:xfrm>
            <a:off x="107504" y="1192830"/>
            <a:ext cx="4269262" cy="34563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 © Beijaflore | </a:t>
            </a:r>
            <a:fld id="{F4FEB08F-923E-484A-9FC5-0AA7BDA29BD6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16" name="AutoShape 10" descr="Resultado de imagem para github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383931" y="141480"/>
            <a:ext cx="8364533" cy="64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0" kern="1200" baseline="0">
                <a:solidFill>
                  <a:srgbClr val="273457"/>
                </a:solidFill>
                <a:latin typeface="Franklin Gothic Medium" panose="020B0603020102020204" pitchFamily="34" charset="0"/>
                <a:ea typeface="+mj-ea"/>
                <a:cs typeface="Browallia New" panose="020B0604020202020204" pitchFamily="34" charset="-34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BR" dirty="0" smtClean="0"/>
              <a:t>Visão Geral da Ferramenta</a:t>
            </a:r>
            <a:br>
              <a:rPr lang="pt-BR" dirty="0" smtClean="0"/>
            </a:br>
            <a:r>
              <a:rPr lang="pt-BR" sz="1600" dirty="0" smtClean="0">
                <a:solidFill>
                  <a:schemeClr val="accent4"/>
                </a:solidFill>
              </a:rPr>
              <a:t>Estrutura dos Módulos (3/3)</a:t>
            </a:r>
            <a:endParaRPr lang="pt-BR" sz="1600" dirty="0">
              <a:solidFill>
                <a:schemeClr val="accent4"/>
              </a:solidFill>
            </a:endParaRPr>
          </a:p>
        </p:txBody>
      </p:sp>
      <p:sp>
        <p:nvSpPr>
          <p:cNvPr id="20" name="Espace réservé du pied de page 2">
            <a:extLst>
              <a:ext uri="{FF2B5EF4-FFF2-40B4-BE49-F238E27FC236}">
                <a16:creationId xmlns:a16="http://schemas.microsoft.com/office/drawing/2014/main" id="{DB72B67D-5D9F-40C6-A9A5-612B063F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931" y="4767264"/>
            <a:ext cx="4254012" cy="273844"/>
          </a:xfrm>
          <a:prstGeom prst="rect">
            <a:avLst/>
          </a:prstGeom>
        </p:spPr>
        <p:txBody>
          <a:bodyPr/>
          <a:lstStyle/>
          <a:p>
            <a:r>
              <a:rPr lang="fr-FR" dirty="0" smtClean="0">
                <a:solidFill>
                  <a:prstClr val="white"/>
                </a:solidFill>
              </a:rPr>
              <a:t>2020 </a:t>
            </a:r>
            <a:r>
              <a:rPr lang="fr-FR" dirty="0">
                <a:solidFill>
                  <a:prstClr val="white"/>
                </a:solidFill>
              </a:rPr>
              <a:t>| Beijaflore Brasil | Confidencial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1026929" y="1408854"/>
            <a:ext cx="2984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5"/>
                </a:solidFill>
                <a:latin typeface="+mn-lt"/>
              </a:rPr>
              <a:t>Avaliação de Risco &amp; Maturidade</a:t>
            </a:r>
            <a:endParaRPr lang="pt-BR" sz="1400" b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92" name="CaixaDeTexto 91"/>
          <p:cNvSpPr txBox="1"/>
          <p:nvPr/>
        </p:nvSpPr>
        <p:spPr>
          <a:xfrm>
            <a:off x="1026930" y="1656525"/>
            <a:ext cx="33777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>
                <a:solidFill>
                  <a:srgbClr val="5D97B7"/>
                </a:solidFill>
                <a:latin typeface="+mn-lt"/>
              </a:rPr>
              <a:t>▪</a:t>
            </a:r>
            <a:r>
              <a:rPr lang="pt-BR" sz="1050" dirty="0" smtClean="0">
                <a:latin typeface="+mn-lt"/>
              </a:rPr>
              <a:t>   </a:t>
            </a:r>
            <a:r>
              <a:rPr lang="pt-BR" sz="1050" dirty="0">
                <a:latin typeface="+mn-lt"/>
              </a:rPr>
              <a:t>Avaliação de </a:t>
            </a:r>
            <a:r>
              <a:rPr lang="pt-BR" sz="1050" dirty="0" smtClean="0">
                <a:latin typeface="+mn-lt"/>
              </a:rPr>
              <a:t>Risco e Criticidade inerentes, com geração de risco em formato matricial</a:t>
            </a:r>
            <a:endParaRPr lang="pt-BR" sz="1050" dirty="0">
              <a:latin typeface="+mn-lt"/>
            </a:endParaRPr>
          </a:p>
          <a:p>
            <a:r>
              <a:rPr lang="pt-BR" sz="1050" dirty="0" smtClean="0">
                <a:solidFill>
                  <a:srgbClr val="5D97B7"/>
                </a:solidFill>
                <a:latin typeface="+mn-lt"/>
              </a:rPr>
              <a:t>▪</a:t>
            </a:r>
            <a:r>
              <a:rPr lang="pt-BR" sz="1050" dirty="0" smtClean="0">
                <a:latin typeface="+mn-lt"/>
              </a:rPr>
              <a:t>   </a:t>
            </a:r>
            <a:r>
              <a:rPr lang="pt-BR" sz="1050" dirty="0">
                <a:latin typeface="+mn-lt"/>
              </a:rPr>
              <a:t>Geração de formulário com base no risco do serviço prestado pelo </a:t>
            </a:r>
            <a:r>
              <a:rPr lang="pt-BR" sz="1050" dirty="0" smtClean="0">
                <a:latin typeface="+mn-lt"/>
              </a:rPr>
              <a:t>fornecedor e na natureza do mesmo</a:t>
            </a:r>
            <a:endParaRPr lang="pt-BR" sz="1050" dirty="0">
              <a:latin typeface="+mn-lt"/>
            </a:endParaRPr>
          </a:p>
          <a:p>
            <a:r>
              <a:rPr lang="pt-BR" sz="1050" dirty="0">
                <a:solidFill>
                  <a:srgbClr val="5D97B7"/>
                </a:solidFill>
                <a:latin typeface="+mn-lt"/>
              </a:rPr>
              <a:t>▪</a:t>
            </a:r>
            <a:r>
              <a:rPr lang="pt-BR" sz="1050" dirty="0">
                <a:latin typeface="+mn-lt"/>
              </a:rPr>
              <a:t>   Possibilidade de inclusão/remoção de questões por nível de </a:t>
            </a:r>
            <a:r>
              <a:rPr lang="pt-BR" sz="1050" dirty="0" smtClean="0">
                <a:latin typeface="+mn-lt"/>
              </a:rPr>
              <a:t>criticidade e natureza de serviço</a:t>
            </a:r>
            <a:endParaRPr lang="pt-BR" sz="1050" dirty="0">
              <a:latin typeface="+mn-lt"/>
            </a:endParaRPr>
          </a:p>
          <a:p>
            <a:r>
              <a:rPr lang="pt-BR" sz="1050" dirty="0">
                <a:solidFill>
                  <a:srgbClr val="5D97B7"/>
                </a:solidFill>
                <a:latin typeface="+mn-lt"/>
              </a:rPr>
              <a:t>▪</a:t>
            </a:r>
            <a:r>
              <a:rPr lang="pt-BR" sz="1050" dirty="0">
                <a:latin typeface="+mn-lt"/>
              </a:rPr>
              <a:t>   Consolidação de respostas para geração de radar de maturidade dos fornecedores, elencados em dimensões</a:t>
            </a:r>
          </a:p>
          <a:p>
            <a:r>
              <a:rPr lang="pt-BR" sz="1050" dirty="0">
                <a:solidFill>
                  <a:srgbClr val="5D97B7"/>
                </a:solidFill>
                <a:latin typeface="+mn-lt"/>
              </a:rPr>
              <a:t>▪</a:t>
            </a:r>
            <a:r>
              <a:rPr lang="pt-BR" sz="1050" dirty="0">
                <a:latin typeface="+mn-lt"/>
              </a:rPr>
              <a:t>   Reavaliação das respostas dos fornecedores, em virtude das evidências recebidas</a:t>
            </a:r>
          </a:p>
          <a:p>
            <a:r>
              <a:rPr lang="pt-BR" sz="1050" dirty="0">
                <a:solidFill>
                  <a:srgbClr val="5D97B7"/>
                </a:solidFill>
                <a:latin typeface="+mn-lt"/>
              </a:rPr>
              <a:t>▪</a:t>
            </a:r>
            <a:r>
              <a:rPr lang="pt-BR" sz="1050" dirty="0">
                <a:latin typeface="+mn-lt"/>
              </a:rPr>
              <a:t>   Avaliação de Maturidade de </a:t>
            </a:r>
            <a:r>
              <a:rPr lang="pt-BR" sz="1050" dirty="0" smtClean="0">
                <a:latin typeface="+mn-lt"/>
              </a:rPr>
              <a:t>fornecedores, </a:t>
            </a:r>
            <a:r>
              <a:rPr lang="pt-BR" sz="1050" dirty="0">
                <a:latin typeface="+mn-lt"/>
              </a:rPr>
              <a:t>de forma pontual e global, ante à criticidade do </a:t>
            </a:r>
            <a:r>
              <a:rPr lang="pt-BR" sz="1050" dirty="0" smtClean="0">
                <a:latin typeface="+mn-lt"/>
              </a:rPr>
              <a:t>mesmo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1026929" y="3662878"/>
            <a:ext cx="1513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4"/>
                </a:solidFill>
                <a:latin typeface="+mn-lt"/>
              </a:rPr>
              <a:t>Análise Temporal</a:t>
            </a:r>
            <a:endParaRPr lang="pt-BR" sz="1400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93" name="CaixaDeTexto 92"/>
          <p:cNvSpPr txBox="1"/>
          <p:nvPr/>
        </p:nvSpPr>
        <p:spPr>
          <a:xfrm>
            <a:off x="1026930" y="3910550"/>
            <a:ext cx="33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>
                <a:solidFill>
                  <a:schemeClr val="accent4"/>
                </a:solidFill>
                <a:latin typeface="+mn-lt"/>
              </a:rPr>
              <a:t>▪</a:t>
            </a:r>
            <a:r>
              <a:rPr lang="pt-BR" sz="1050" dirty="0" smtClean="0">
                <a:latin typeface="+mn-lt"/>
              </a:rPr>
              <a:t>  </a:t>
            </a:r>
            <a:r>
              <a:rPr lang="pt-BR" sz="1050" dirty="0">
                <a:latin typeface="+mn-lt"/>
              </a:rPr>
              <a:t>Análise da evolução da maturidade de fornecedores ao longo do tempo (de forma global e em faixas de tempo pré-determinadas), para avaliação de adequação a prováveis planos de ação </a:t>
            </a:r>
            <a:r>
              <a:rPr lang="pt-BR" sz="1050" dirty="0" smtClean="0">
                <a:latin typeface="+mn-lt"/>
              </a:rPr>
              <a:t>desenhados</a:t>
            </a:r>
            <a:endParaRPr lang="pt-BR" sz="1050" dirty="0">
              <a:latin typeface="+mn-lt"/>
            </a:endParaRPr>
          </a:p>
        </p:txBody>
      </p:sp>
      <p:sp>
        <p:nvSpPr>
          <p:cNvPr id="89" name="CaixaDeTexto 88"/>
          <p:cNvSpPr txBox="1"/>
          <p:nvPr/>
        </p:nvSpPr>
        <p:spPr>
          <a:xfrm>
            <a:off x="5643430" y="1408854"/>
            <a:ext cx="2984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accent2"/>
                </a:solidFill>
                <a:latin typeface="+mn-lt"/>
              </a:rPr>
              <a:t>Questionário de Fornecedores</a:t>
            </a:r>
          </a:p>
        </p:txBody>
      </p:sp>
      <p:sp>
        <p:nvSpPr>
          <p:cNvPr id="91" name="CaixaDeTexto 90"/>
          <p:cNvSpPr txBox="1"/>
          <p:nvPr/>
        </p:nvSpPr>
        <p:spPr>
          <a:xfrm>
            <a:off x="5676867" y="1656525"/>
            <a:ext cx="3344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>
                <a:solidFill>
                  <a:srgbClr val="64041F"/>
                </a:solidFill>
                <a:latin typeface="+mn-lt"/>
              </a:rPr>
              <a:t>▪</a:t>
            </a:r>
            <a:r>
              <a:rPr lang="pt-BR" sz="1050" dirty="0" smtClean="0">
                <a:latin typeface="+mn-lt"/>
              </a:rPr>
              <a:t>  </a:t>
            </a:r>
            <a:r>
              <a:rPr lang="pt-BR" sz="1050" dirty="0">
                <a:latin typeface="+mn-lt"/>
              </a:rPr>
              <a:t>Questionário de maturidade direcionado para a criticidade do serviço prestado</a:t>
            </a:r>
          </a:p>
          <a:p>
            <a:r>
              <a:rPr lang="pt-BR" sz="1050" dirty="0">
                <a:solidFill>
                  <a:srgbClr val="64041F"/>
                </a:solidFill>
                <a:latin typeface="+mn-lt"/>
              </a:rPr>
              <a:t>▪</a:t>
            </a:r>
            <a:r>
              <a:rPr lang="pt-BR" sz="1050" dirty="0">
                <a:latin typeface="+mn-lt"/>
              </a:rPr>
              <a:t>  Tela de validação de respostas, permitindo alteração de respostas antes do envio para o solicitante da RFP</a:t>
            </a:r>
          </a:p>
        </p:txBody>
      </p:sp>
      <p:sp>
        <p:nvSpPr>
          <p:cNvPr id="94" name="CaixaDeTexto 93"/>
          <p:cNvSpPr txBox="1"/>
          <p:nvPr/>
        </p:nvSpPr>
        <p:spPr>
          <a:xfrm>
            <a:off x="5643430" y="3662878"/>
            <a:ext cx="1513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3"/>
                </a:solidFill>
                <a:latin typeface="+mn-lt"/>
              </a:rPr>
              <a:t>Geração de RFP</a:t>
            </a:r>
            <a:endParaRPr lang="pt-BR" sz="14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95" name="CaixaDeTexto 94"/>
          <p:cNvSpPr txBox="1"/>
          <p:nvPr/>
        </p:nvSpPr>
        <p:spPr>
          <a:xfrm>
            <a:off x="5676923" y="3910550"/>
            <a:ext cx="335006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>
                <a:solidFill>
                  <a:schemeClr val="accent3"/>
                </a:solidFill>
                <a:latin typeface="+mn-lt"/>
              </a:rPr>
              <a:t>▪</a:t>
            </a:r>
            <a:r>
              <a:rPr lang="pt-BR" sz="1050" dirty="0" smtClean="0">
                <a:latin typeface="+mn-lt"/>
              </a:rPr>
              <a:t>  Geração de itens para </a:t>
            </a:r>
            <a:r>
              <a:rPr lang="pt-BR" sz="1050" i="1" dirty="0" err="1" smtClean="0">
                <a:latin typeface="+mn-lt"/>
              </a:rPr>
              <a:t>Request</a:t>
            </a:r>
            <a:r>
              <a:rPr lang="pt-BR" sz="1050" i="1" dirty="0" smtClean="0">
                <a:latin typeface="+mn-lt"/>
              </a:rPr>
              <a:t> For </a:t>
            </a:r>
            <a:r>
              <a:rPr lang="pt-BR" sz="1050" i="1" dirty="0" err="1" smtClean="0">
                <a:latin typeface="+mn-lt"/>
              </a:rPr>
              <a:t>Proposal</a:t>
            </a:r>
            <a:r>
              <a:rPr lang="pt-BR" sz="1050" dirty="0" smtClean="0">
                <a:latin typeface="+mn-lt"/>
              </a:rPr>
              <a:t>, alinhados à criticidade do serviço do terceiro e às ações esperadas para o nível de risco elencado</a:t>
            </a:r>
          </a:p>
        </p:txBody>
      </p:sp>
      <p:cxnSp>
        <p:nvCxnSpPr>
          <p:cNvPr id="96" name="Connecteur droit 17"/>
          <p:cNvCxnSpPr/>
          <p:nvPr/>
        </p:nvCxnSpPr>
        <p:spPr>
          <a:xfrm flipH="1">
            <a:off x="1019757" y="1669707"/>
            <a:ext cx="0" cy="1980000"/>
          </a:xfrm>
          <a:prstGeom prst="line">
            <a:avLst/>
          </a:prstGeom>
          <a:ln w="28575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Agrupar 96"/>
          <p:cNvGrpSpPr/>
          <p:nvPr/>
        </p:nvGrpSpPr>
        <p:grpSpPr>
          <a:xfrm>
            <a:off x="199449" y="2304034"/>
            <a:ext cx="711346" cy="711347"/>
            <a:chOff x="437883" y="2354421"/>
            <a:chExt cx="711346" cy="711347"/>
          </a:xfrm>
        </p:grpSpPr>
        <p:sp>
          <p:nvSpPr>
            <p:cNvPr id="98" name="Oval 37"/>
            <p:cNvSpPr>
              <a:spLocks noChangeAspect="1"/>
            </p:cNvSpPr>
            <p:nvPr/>
          </p:nvSpPr>
          <p:spPr>
            <a:xfrm>
              <a:off x="437883" y="2354421"/>
              <a:ext cx="711346" cy="7113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99" name="Agrupar 98"/>
            <p:cNvGrpSpPr>
              <a:grpSpLocks noChangeAspect="1"/>
            </p:cNvGrpSpPr>
            <p:nvPr/>
          </p:nvGrpSpPr>
          <p:grpSpPr>
            <a:xfrm>
              <a:off x="542236" y="2462083"/>
              <a:ext cx="495228" cy="495228"/>
              <a:chOff x="2240940" y="1189882"/>
              <a:chExt cx="4617873" cy="4617873"/>
            </a:xfrm>
          </p:grpSpPr>
          <p:sp>
            <p:nvSpPr>
              <p:cNvPr id="100" name="Pie 38"/>
              <p:cNvSpPr/>
              <p:nvPr/>
            </p:nvSpPr>
            <p:spPr>
              <a:xfrm>
                <a:off x="2561623" y="1519138"/>
                <a:ext cx="3960440" cy="3960440"/>
              </a:xfrm>
              <a:prstGeom prst="pie">
                <a:avLst>
                  <a:gd name="adj1" fmla="val 9630247"/>
                  <a:gd name="adj2" fmla="val 11520264"/>
                </a:avLst>
              </a:prstGeom>
              <a:solidFill>
                <a:schemeClr val="accent2">
                  <a:alpha val="78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Pie 8"/>
              <p:cNvSpPr/>
              <p:nvPr/>
            </p:nvSpPr>
            <p:spPr>
              <a:xfrm>
                <a:off x="2547162" y="1473052"/>
                <a:ext cx="4051530" cy="4051530"/>
              </a:xfrm>
              <a:prstGeom prst="pie">
                <a:avLst>
                  <a:gd name="adj1" fmla="val 12147609"/>
                  <a:gd name="adj2" fmla="val 14284542"/>
                </a:avLst>
              </a:prstGeom>
              <a:solidFill>
                <a:srgbClr val="273457">
                  <a:alpha val="77647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Pie 9"/>
              <p:cNvSpPr/>
              <p:nvPr/>
            </p:nvSpPr>
            <p:spPr>
              <a:xfrm>
                <a:off x="2555776" y="1473052"/>
                <a:ext cx="4051530" cy="4051530"/>
              </a:xfrm>
              <a:prstGeom prst="pie">
                <a:avLst>
                  <a:gd name="adj1" fmla="val 6199411"/>
                  <a:gd name="adj2" fmla="val 10253042"/>
                </a:avLst>
              </a:prstGeom>
              <a:solidFill>
                <a:schemeClr val="accent5">
                  <a:alpha val="78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Pie 10"/>
              <p:cNvSpPr/>
              <p:nvPr/>
            </p:nvSpPr>
            <p:spPr>
              <a:xfrm>
                <a:off x="2240940" y="1189882"/>
                <a:ext cx="4617873" cy="4617873"/>
              </a:xfrm>
              <a:prstGeom prst="pie">
                <a:avLst>
                  <a:gd name="adj1" fmla="val 20379763"/>
                  <a:gd name="adj2" fmla="val 2003783"/>
                </a:avLst>
              </a:prstGeom>
              <a:solidFill>
                <a:schemeClr val="accent3">
                  <a:alpha val="78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Pie 11"/>
              <p:cNvSpPr/>
              <p:nvPr/>
            </p:nvSpPr>
            <p:spPr>
              <a:xfrm>
                <a:off x="2547162" y="1473052"/>
                <a:ext cx="4051530" cy="4051530"/>
              </a:xfrm>
              <a:prstGeom prst="pie">
                <a:avLst>
                  <a:gd name="adj1" fmla="val 18316965"/>
                  <a:gd name="adj2" fmla="val 21079154"/>
                </a:avLst>
              </a:prstGeom>
              <a:solidFill>
                <a:schemeClr val="accent4">
                  <a:alpha val="78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6" name="Agrupar 105"/>
              <p:cNvGrpSpPr/>
              <p:nvPr/>
            </p:nvGrpSpPr>
            <p:grpSpPr>
              <a:xfrm>
                <a:off x="2760190" y="1686081"/>
                <a:ext cx="3625475" cy="3625475"/>
                <a:chOff x="2760190" y="1686081"/>
                <a:chExt cx="3625475" cy="3625475"/>
              </a:xfrm>
            </p:grpSpPr>
            <p:sp>
              <p:nvSpPr>
                <p:cNvPr id="120" name="Oval 6"/>
                <p:cNvSpPr/>
                <p:nvPr/>
              </p:nvSpPr>
              <p:spPr>
                <a:xfrm>
                  <a:off x="3026375" y="1952267"/>
                  <a:ext cx="3093104" cy="3093104"/>
                </a:xfrm>
                <a:prstGeom prst="ellipse">
                  <a:avLst/>
                </a:prstGeom>
                <a:solidFill>
                  <a:srgbClr val="A5A5A5">
                    <a:alpha val="49804"/>
                  </a:srgb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23" name="Pie 42"/>
                <p:cNvSpPr/>
                <p:nvPr/>
              </p:nvSpPr>
              <p:spPr>
                <a:xfrm>
                  <a:off x="2788574" y="1714465"/>
                  <a:ext cx="3568706" cy="3568706"/>
                </a:xfrm>
                <a:prstGeom prst="pie">
                  <a:avLst>
                    <a:gd name="adj1" fmla="val 1652294"/>
                    <a:gd name="adj2" fmla="val 4142044"/>
                  </a:avLst>
                </a:prstGeom>
                <a:solidFill>
                  <a:srgbClr val="E8E8E8">
                    <a:alpha val="77647"/>
                  </a:srgb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4" name="Group 66"/>
                <p:cNvGrpSpPr/>
                <p:nvPr/>
              </p:nvGrpSpPr>
              <p:grpSpPr>
                <a:xfrm>
                  <a:off x="2760190" y="1686081"/>
                  <a:ext cx="3625475" cy="3625475"/>
                  <a:chOff x="3185119" y="1363965"/>
                  <a:chExt cx="2556284" cy="2556284"/>
                </a:xfrm>
              </p:grpSpPr>
              <p:grpSp>
                <p:nvGrpSpPr>
                  <p:cNvPr id="127" name="Group 65"/>
                  <p:cNvGrpSpPr/>
                  <p:nvPr/>
                </p:nvGrpSpPr>
                <p:grpSpPr>
                  <a:xfrm>
                    <a:off x="3378898" y="1551650"/>
                    <a:ext cx="2180915" cy="2180915"/>
                    <a:chOff x="3378898" y="1551650"/>
                    <a:chExt cx="2180915" cy="2180915"/>
                  </a:xfrm>
                </p:grpSpPr>
                <p:cxnSp>
                  <p:nvCxnSpPr>
                    <p:cNvPr id="136" name="Straight Connector 52"/>
                    <p:cNvCxnSpPr>
                      <a:stCxn id="120" idx="0"/>
                      <a:endCxn id="120" idx="4"/>
                    </p:cNvCxnSpPr>
                    <p:nvPr/>
                  </p:nvCxnSpPr>
                  <p:spPr>
                    <a:xfrm>
                      <a:off x="4469356" y="1551650"/>
                      <a:ext cx="0" cy="2180915"/>
                    </a:xfrm>
                    <a:prstGeom prst="line">
                      <a:avLst/>
                    </a:prstGeom>
                    <a:ln w="6350">
                      <a:solidFill>
                        <a:schemeClr val="bg1">
                          <a:lumMod val="50000"/>
                          <a:alpha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" name="Straight Connector 53"/>
                    <p:cNvCxnSpPr>
                      <a:stCxn id="120" idx="6"/>
                      <a:endCxn id="120" idx="2"/>
                    </p:cNvCxnSpPr>
                    <p:nvPr/>
                  </p:nvCxnSpPr>
                  <p:spPr>
                    <a:xfrm flipH="1">
                      <a:off x="3378898" y="2642107"/>
                      <a:ext cx="2180915" cy="0"/>
                    </a:xfrm>
                    <a:prstGeom prst="line">
                      <a:avLst/>
                    </a:prstGeom>
                    <a:ln w="6350">
                      <a:solidFill>
                        <a:schemeClr val="bg1">
                          <a:lumMod val="50000"/>
                          <a:alpha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0" name="Group 61"/>
                  <p:cNvGrpSpPr/>
                  <p:nvPr/>
                </p:nvGrpSpPr>
                <p:grpSpPr>
                  <a:xfrm rot="1800000">
                    <a:off x="3185119" y="1363965"/>
                    <a:ext cx="2556284" cy="2556284"/>
                    <a:chOff x="3302242" y="1480164"/>
                    <a:chExt cx="2556284" cy="2556284"/>
                  </a:xfrm>
                </p:grpSpPr>
                <p:cxnSp>
                  <p:nvCxnSpPr>
                    <p:cNvPr id="134" name="Straight Connector 59"/>
                    <p:cNvCxnSpPr/>
                    <p:nvPr/>
                  </p:nvCxnSpPr>
                  <p:spPr>
                    <a:xfrm>
                      <a:off x="4580384" y="1480164"/>
                      <a:ext cx="0" cy="2556284"/>
                    </a:xfrm>
                    <a:prstGeom prst="line">
                      <a:avLst/>
                    </a:prstGeom>
                    <a:ln w="6350">
                      <a:solidFill>
                        <a:schemeClr val="bg1">
                          <a:lumMod val="50000"/>
                          <a:alpha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" name="Straight Connector 60"/>
                    <p:cNvCxnSpPr/>
                    <p:nvPr/>
                  </p:nvCxnSpPr>
                  <p:spPr>
                    <a:xfrm flipH="1">
                      <a:off x="3302242" y="2758306"/>
                      <a:ext cx="2556284" cy="0"/>
                    </a:xfrm>
                    <a:prstGeom prst="line">
                      <a:avLst/>
                    </a:prstGeom>
                    <a:ln w="6350">
                      <a:solidFill>
                        <a:schemeClr val="bg1">
                          <a:lumMod val="50000"/>
                          <a:alpha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1" name="Group 62"/>
                  <p:cNvGrpSpPr/>
                  <p:nvPr/>
                </p:nvGrpSpPr>
                <p:grpSpPr>
                  <a:xfrm rot="3600000">
                    <a:off x="3185119" y="1363965"/>
                    <a:ext cx="2556284" cy="2556284"/>
                    <a:chOff x="3302242" y="1480164"/>
                    <a:chExt cx="2556284" cy="2556284"/>
                  </a:xfrm>
                </p:grpSpPr>
                <p:cxnSp>
                  <p:nvCxnSpPr>
                    <p:cNvPr id="132" name="Straight Connector 63"/>
                    <p:cNvCxnSpPr/>
                    <p:nvPr/>
                  </p:nvCxnSpPr>
                  <p:spPr>
                    <a:xfrm>
                      <a:off x="4580384" y="1480164"/>
                      <a:ext cx="0" cy="2556284"/>
                    </a:xfrm>
                    <a:prstGeom prst="line">
                      <a:avLst/>
                    </a:prstGeom>
                    <a:ln w="6350">
                      <a:solidFill>
                        <a:schemeClr val="bg1">
                          <a:lumMod val="50000"/>
                          <a:alpha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" name="Straight Connector 64"/>
                    <p:cNvCxnSpPr/>
                    <p:nvPr/>
                  </p:nvCxnSpPr>
                  <p:spPr>
                    <a:xfrm flipH="1">
                      <a:off x="3302242" y="2758306"/>
                      <a:ext cx="2556284" cy="0"/>
                    </a:xfrm>
                    <a:prstGeom prst="line">
                      <a:avLst/>
                    </a:prstGeom>
                    <a:ln w="6350">
                      <a:solidFill>
                        <a:schemeClr val="bg1">
                          <a:lumMod val="50000"/>
                          <a:alpha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26" name="Oval 7"/>
                <p:cNvSpPr/>
                <p:nvPr/>
              </p:nvSpPr>
              <p:spPr>
                <a:xfrm>
                  <a:off x="3747431" y="2673323"/>
                  <a:ext cx="1650992" cy="1650992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</p:grpSp>
      </p:grpSp>
      <p:cxnSp>
        <p:nvCxnSpPr>
          <p:cNvPr id="138" name="Connecteur droit 17"/>
          <p:cNvCxnSpPr/>
          <p:nvPr/>
        </p:nvCxnSpPr>
        <p:spPr>
          <a:xfrm flipH="1" flipV="1">
            <a:off x="1019757" y="1669707"/>
            <a:ext cx="3348000" cy="0"/>
          </a:xfrm>
          <a:prstGeom prst="line">
            <a:avLst/>
          </a:prstGeom>
          <a:ln w="28575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7"/>
          <p:cNvCxnSpPr/>
          <p:nvPr/>
        </p:nvCxnSpPr>
        <p:spPr>
          <a:xfrm flipH="1">
            <a:off x="1019757" y="3927283"/>
            <a:ext cx="1" cy="648000"/>
          </a:xfrm>
          <a:prstGeom prst="line">
            <a:avLst/>
          </a:prstGeom>
          <a:ln w="28575">
            <a:solidFill>
              <a:srgbClr val="DA87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Agrupar 139"/>
          <p:cNvGrpSpPr/>
          <p:nvPr/>
        </p:nvGrpSpPr>
        <p:grpSpPr>
          <a:xfrm>
            <a:off x="199449" y="3865133"/>
            <a:ext cx="711346" cy="711346"/>
            <a:chOff x="417298" y="3329609"/>
            <a:chExt cx="711346" cy="711346"/>
          </a:xfrm>
        </p:grpSpPr>
        <p:sp>
          <p:nvSpPr>
            <p:cNvPr id="141" name="Oval 35"/>
            <p:cNvSpPr>
              <a:spLocks noChangeAspect="1"/>
            </p:cNvSpPr>
            <p:nvPr/>
          </p:nvSpPr>
          <p:spPr>
            <a:xfrm>
              <a:off x="417298" y="3329609"/>
              <a:ext cx="711346" cy="7113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42" name="Agrupar 141"/>
            <p:cNvGrpSpPr>
              <a:grpSpLocks noChangeAspect="1"/>
            </p:cNvGrpSpPr>
            <p:nvPr/>
          </p:nvGrpSpPr>
          <p:grpSpPr>
            <a:xfrm>
              <a:off x="568244" y="3391589"/>
              <a:ext cx="448164" cy="578363"/>
              <a:chOff x="907977" y="2067304"/>
              <a:chExt cx="1593396" cy="2056300"/>
            </a:xfrm>
          </p:grpSpPr>
          <p:sp>
            <p:nvSpPr>
              <p:cNvPr id="143" name="Freeform 31"/>
              <p:cNvSpPr>
                <a:spLocks noEditPoints="1"/>
              </p:cNvSpPr>
              <p:nvPr/>
            </p:nvSpPr>
            <p:spPr bwMode="auto">
              <a:xfrm>
                <a:off x="907977" y="2603932"/>
                <a:ext cx="1319339" cy="1190788"/>
              </a:xfrm>
              <a:custGeom>
                <a:avLst/>
                <a:gdLst>
                  <a:gd name="T0" fmla="*/ 738 w 910"/>
                  <a:gd name="T1" fmla="*/ 363 h 820"/>
                  <a:gd name="T2" fmla="*/ 455 w 910"/>
                  <a:gd name="T3" fmla="*/ 297 h 820"/>
                  <a:gd name="T4" fmla="*/ 455 w 910"/>
                  <a:gd name="T5" fmla="*/ 297 h 820"/>
                  <a:gd name="T6" fmla="*/ 325 w 910"/>
                  <a:gd name="T7" fmla="*/ 570 h 820"/>
                  <a:gd name="T8" fmla="*/ 300 w 910"/>
                  <a:gd name="T9" fmla="*/ 631 h 820"/>
                  <a:gd name="T10" fmla="*/ 172 w 910"/>
                  <a:gd name="T11" fmla="*/ 568 h 820"/>
                  <a:gd name="T12" fmla="*/ 172 w 910"/>
                  <a:gd name="T13" fmla="*/ 568 h 820"/>
                  <a:gd name="T14" fmla="*/ 738 w 910"/>
                  <a:gd name="T15" fmla="*/ 499 h 820"/>
                  <a:gd name="T16" fmla="*/ 596 w 910"/>
                  <a:gd name="T17" fmla="*/ 433 h 820"/>
                  <a:gd name="T18" fmla="*/ 596 w 910"/>
                  <a:gd name="T19" fmla="*/ 433 h 820"/>
                  <a:gd name="T20" fmla="*/ 455 w 910"/>
                  <a:gd name="T21" fmla="*/ 499 h 820"/>
                  <a:gd name="T22" fmla="*/ 314 w 910"/>
                  <a:gd name="T23" fmla="*/ 433 h 820"/>
                  <a:gd name="T24" fmla="*/ 314 w 910"/>
                  <a:gd name="T25" fmla="*/ 433 h 820"/>
                  <a:gd name="T26" fmla="*/ 208 w 910"/>
                  <a:gd name="T27" fmla="*/ 173 h 820"/>
                  <a:gd name="T28" fmla="*/ 132 w 910"/>
                  <a:gd name="T29" fmla="*/ 173 h 820"/>
                  <a:gd name="T30" fmla="*/ 147 w 910"/>
                  <a:gd name="T31" fmla="*/ 24 h 820"/>
                  <a:gd name="T32" fmla="*/ 194 w 910"/>
                  <a:gd name="T33" fmla="*/ 24 h 820"/>
                  <a:gd name="T34" fmla="*/ 302 w 910"/>
                  <a:gd name="T35" fmla="*/ 71 h 820"/>
                  <a:gd name="T36" fmla="*/ 194 w 910"/>
                  <a:gd name="T37" fmla="*/ 119 h 820"/>
                  <a:gd name="T38" fmla="*/ 382 w 910"/>
                  <a:gd name="T39" fmla="*/ 144 h 820"/>
                  <a:gd name="T40" fmla="*/ 358 w 910"/>
                  <a:gd name="T41" fmla="*/ 211 h 820"/>
                  <a:gd name="T42" fmla="*/ 335 w 910"/>
                  <a:gd name="T43" fmla="*/ 144 h 820"/>
                  <a:gd name="T44" fmla="*/ 358 w 910"/>
                  <a:gd name="T45" fmla="*/ 0 h 820"/>
                  <a:gd name="T46" fmla="*/ 382 w 910"/>
                  <a:gd name="T47" fmla="*/ 71 h 820"/>
                  <a:gd name="T48" fmla="*/ 488 w 910"/>
                  <a:gd name="T49" fmla="*/ 119 h 820"/>
                  <a:gd name="T50" fmla="*/ 382 w 910"/>
                  <a:gd name="T51" fmla="*/ 144 h 820"/>
                  <a:gd name="T52" fmla="*/ 585 w 910"/>
                  <a:gd name="T53" fmla="*/ 173 h 820"/>
                  <a:gd name="T54" fmla="*/ 509 w 910"/>
                  <a:gd name="T55" fmla="*/ 173 h 820"/>
                  <a:gd name="T56" fmla="*/ 523 w 910"/>
                  <a:gd name="T57" fmla="*/ 24 h 820"/>
                  <a:gd name="T58" fmla="*/ 570 w 910"/>
                  <a:gd name="T59" fmla="*/ 24 h 820"/>
                  <a:gd name="T60" fmla="*/ 676 w 910"/>
                  <a:gd name="T61" fmla="*/ 71 h 820"/>
                  <a:gd name="T62" fmla="*/ 570 w 910"/>
                  <a:gd name="T63" fmla="*/ 119 h 820"/>
                  <a:gd name="T64" fmla="*/ 862 w 910"/>
                  <a:gd name="T65" fmla="*/ 534 h 820"/>
                  <a:gd name="T66" fmla="*/ 852 w 910"/>
                  <a:gd name="T67" fmla="*/ 119 h 820"/>
                  <a:gd name="T68" fmla="*/ 758 w 910"/>
                  <a:gd name="T69" fmla="*/ 144 h 820"/>
                  <a:gd name="T70" fmla="*/ 735 w 910"/>
                  <a:gd name="T71" fmla="*/ 211 h 820"/>
                  <a:gd name="T72" fmla="*/ 713 w 910"/>
                  <a:gd name="T73" fmla="*/ 144 h 820"/>
                  <a:gd name="T74" fmla="*/ 735 w 910"/>
                  <a:gd name="T75" fmla="*/ 0 h 820"/>
                  <a:gd name="T76" fmla="*/ 757 w 910"/>
                  <a:gd name="T77" fmla="*/ 71 h 820"/>
                  <a:gd name="T78" fmla="*/ 910 w 910"/>
                  <a:gd name="T79" fmla="*/ 131 h 820"/>
                  <a:gd name="T80" fmla="*/ 862 w 910"/>
                  <a:gd name="T81" fmla="*/ 534 h 820"/>
                  <a:gd name="T82" fmla="*/ 113 w 910"/>
                  <a:gd name="T83" fmla="*/ 71 h 820"/>
                  <a:gd name="T84" fmla="*/ 58 w 910"/>
                  <a:gd name="T85" fmla="*/ 119 h 820"/>
                  <a:gd name="T86" fmla="*/ 48 w 910"/>
                  <a:gd name="T87" fmla="*/ 735 h 820"/>
                  <a:gd name="T88" fmla="*/ 282 w 910"/>
                  <a:gd name="T89" fmla="*/ 771 h 820"/>
                  <a:gd name="T90" fmla="*/ 85 w 910"/>
                  <a:gd name="T91" fmla="*/ 820 h 820"/>
                  <a:gd name="T92" fmla="*/ 0 w 910"/>
                  <a:gd name="T93" fmla="*/ 130 h 820"/>
                  <a:gd name="T94" fmla="*/ 172 w 910"/>
                  <a:gd name="T95" fmla="*/ 433 h 820"/>
                  <a:gd name="T96" fmla="*/ 172 w 910"/>
                  <a:gd name="T97" fmla="*/ 433 h 8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0" h="820">
                    <a:moveTo>
                      <a:pt x="738" y="297"/>
                    </a:moveTo>
                    <a:cubicBezTo>
                      <a:pt x="781" y="297"/>
                      <a:pt x="781" y="363"/>
                      <a:pt x="738" y="363"/>
                    </a:cubicBezTo>
                    <a:cubicBezTo>
                      <a:pt x="694" y="363"/>
                      <a:pt x="694" y="297"/>
                      <a:pt x="738" y="297"/>
                    </a:cubicBezTo>
                    <a:close/>
                    <a:moveTo>
                      <a:pt x="455" y="297"/>
                    </a:moveTo>
                    <a:cubicBezTo>
                      <a:pt x="498" y="297"/>
                      <a:pt x="498" y="363"/>
                      <a:pt x="455" y="363"/>
                    </a:cubicBezTo>
                    <a:cubicBezTo>
                      <a:pt x="412" y="363"/>
                      <a:pt x="412" y="297"/>
                      <a:pt x="455" y="297"/>
                    </a:cubicBezTo>
                    <a:close/>
                    <a:moveTo>
                      <a:pt x="314" y="568"/>
                    </a:moveTo>
                    <a:cubicBezTo>
                      <a:pt x="318" y="568"/>
                      <a:pt x="321" y="569"/>
                      <a:pt x="325" y="570"/>
                    </a:cubicBezTo>
                    <a:cubicBezTo>
                      <a:pt x="324" y="571"/>
                      <a:pt x="324" y="571"/>
                      <a:pt x="324" y="571"/>
                    </a:cubicBezTo>
                    <a:cubicBezTo>
                      <a:pt x="314" y="588"/>
                      <a:pt x="306" y="609"/>
                      <a:pt x="300" y="631"/>
                    </a:cubicBezTo>
                    <a:cubicBezTo>
                      <a:pt x="271" y="619"/>
                      <a:pt x="275" y="568"/>
                      <a:pt x="314" y="568"/>
                    </a:cubicBezTo>
                    <a:close/>
                    <a:moveTo>
                      <a:pt x="172" y="568"/>
                    </a:moveTo>
                    <a:cubicBezTo>
                      <a:pt x="216" y="568"/>
                      <a:pt x="216" y="634"/>
                      <a:pt x="172" y="634"/>
                    </a:cubicBezTo>
                    <a:cubicBezTo>
                      <a:pt x="129" y="634"/>
                      <a:pt x="129" y="568"/>
                      <a:pt x="172" y="568"/>
                    </a:cubicBezTo>
                    <a:close/>
                    <a:moveTo>
                      <a:pt x="738" y="433"/>
                    </a:moveTo>
                    <a:cubicBezTo>
                      <a:pt x="781" y="433"/>
                      <a:pt x="781" y="499"/>
                      <a:pt x="738" y="499"/>
                    </a:cubicBezTo>
                    <a:cubicBezTo>
                      <a:pt x="694" y="499"/>
                      <a:pt x="694" y="433"/>
                      <a:pt x="738" y="433"/>
                    </a:cubicBezTo>
                    <a:close/>
                    <a:moveTo>
                      <a:pt x="596" y="433"/>
                    </a:moveTo>
                    <a:cubicBezTo>
                      <a:pt x="640" y="433"/>
                      <a:pt x="640" y="499"/>
                      <a:pt x="596" y="499"/>
                    </a:cubicBezTo>
                    <a:cubicBezTo>
                      <a:pt x="553" y="499"/>
                      <a:pt x="553" y="433"/>
                      <a:pt x="596" y="433"/>
                    </a:cubicBezTo>
                    <a:close/>
                    <a:moveTo>
                      <a:pt x="455" y="433"/>
                    </a:moveTo>
                    <a:cubicBezTo>
                      <a:pt x="498" y="433"/>
                      <a:pt x="498" y="499"/>
                      <a:pt x="455" y="499"/>
                    </a:cubicBezTo>
                    <a:cubicBezTo>
                      <a:pt x="412" y="499"/>
                      <a:pt x="412" y="433"/>
                      <a:pt x="455" y="433"/>
                    </a:cubicBezTo>
                    <a:close/>
                    <a:moveTo>
                      <a:pt x="314" y="433"/>
                    </a:moveTo>
                    <a:cubicBezTo>
                      <a:pt x="357" y="433"/>
                      <a:pt x="357" y="499"/>
                      <a:pt x="314" y="499"/>
                    </a:cubicBezTo>
                    <a:cubicBezTo>
                      <a:pt x="270" y="499"/>
                      <a:pt x="270" y="433"/>
                      <a:pt x="314" y="433"/>
                    </a:cubicBezTo>
                    <a:close/>
                    <a:moveTo>
                      <a:pt x="194" y="144"/>
                    </a:moveTo>
                    <a:cubicBezTo>
                      <a:pt x="203" y="151"/>
                      <a:pt x="208" y="161"/>
                      <a:pt x="208" y="173"/>
                    </a:cubicBezTo>
                    <a:cubicBezTo>
                      <a:pt x="208" y="194"/>
                      <a:pt x="191" y="211"/>
                      <a:pt x="170" y="211"/>
                    </a:cubicBezTo>
                    <a:cubicBezTo>
                      <a:pt x="149" y="211"/>
                      <a:pt x="132" y="194"/>
                      <a:pt x="132" y="173"/>
                    </a:cubicBezTo>
                    <a:cubicBezTo>
                      <a:pt x="132" y="161"/>
                      <a:pt x="138" y="151"/>
                      <a:pt x="147" y="144"/>
                    </a:cubicBezTo>
                    <a:cubicBezTo>
                      <a:pt x="147" y="95"/>
                      <a:pt x="147" y="92"/>
                      <a:pt x="147" y="24"/>
                    </a:cubicBezTo>
                    <a:cubicBezTo>
                      <a:pt x="147" y="10"/>
                      <a:pt x="157" y="0"/>
                      <a:pt x="170" y="0"/>
                    </a:cubicBezTo>
                    <a:cubicBezTo>
                      <a:pt x="183" y="0"/>
                      <a:pt x="194" y="10"/>
                      <a:pt x="194" y="24"/>
                    </a:cubicBezTo>
                    <a:cubicBezTo>
                      <a:pt x="194" y="71"/>
                      <a:pt x="194" y="71"/>
                      <a:pt x="194" y="71"/>
                    </a:cubicBezTo>
                    <a:cubicBezTo>
                      <a:pt x="302" y="71"/>
                      <a:pt x="302" y="71"/>
                      <a:pt x="302" y="71"/>
                    </a:cubicBezTo>
                    <a:cubicBezTo>
                      <a:pt x="302" y="119"/>
                      <a:pt x="302" y="119"/>
                      <a:pt x="302" y="119"/>
                    </a:cubicBezTo>
                    <a:cubicBezTo>
                      <a:pt x="194" y="119"/>
                      <a:pt x="194" y="119"/>
                      <a:pt x="194" y="119"/>
                    </a:cubicBezTo>
                    <a:cubicBezTo>
                      <a:pt x="194" y="144"/>
                      <a:pt x="194" y="144"/>
                      <a:pt x="194" y="144"/>
                    </a:cubicBezTo>
                    <a:close/>
                    <a:moveTo>
                      <a:pt x="382" y="144"/>
                    </a:moveTo>
                    <a:cubicBezTo>
                      <a:pt x="391" y="151"/>
                      <a:pt x="396" y="161"/>
                      <a:pt x="396" y="173"/>
                    </a:cubicBezTo>
                    <a:cubicBezTo>
                      <a:pt x="396" y="194"/>
                      <a:pt x="379" y="211"/>
                      <a:pt x="358" y="211"/>
                    </a:cubicBezTo>
                    <a:cubicBezTo>
                      <a:pt x="337" y="211"/>
                      <a:pt x="320" y="194"/>
                      <a:pt x="320" y="173"/>
                    </a:cubicBezTo>
                    <a:cubicBezTo>
                      <a:pt x="320" y="161"/>
                      <a:pt x="326" y="151"/>
                      <a:pt x="335" y="144"/>
                    </a:cubicBezTo>
                    <a:cubicBezTo>
                      <a:pt x="335" y="93"/>
                      <a:pt x="335" y="95"/>
                      <a:pt x="335" y="24"/>
                    </a:cubicBezTo>
                    <a:cubicBezTo>
                      <a:pt x="335" y="10"/>
                      <a:pt x="345" y="0"/>
                      <a:pt x="358" y="0"/>
                    </a:cubicBezTo>
                    <a:cubicBezTo>
                      <a:pt x="372" y="0"/>
                      <a:pt x="382" y="10"/>
                      <a:pt x="382" y="24"/>
                    </a:cubicBezTo>
                    <a:cubicBezTo>
                      <a:pt x="382" y="71"/>
                      <a:pt x="382" y="71"/>
                      <a:pt x="382" y="71"/>
                    </a:cubicBezTo>
                    <a:cubicBezTo>
                      <a:pt x="488" y="71"/>
                      <a:pt x="488" y="71"/>
                      <a:pt x="488" y="71"/>
                    </a:cubicBezTo>
                    <a:cubicBezTo>
                      <a:pt x="488" y="119"/>
                      <a:pt x="488" y="119"/>
                      <a:pt x="488" y="119"/>
                    </a:cubicBezTo>
                    <a:cubicBezTo>
                      <a:pt x="382" y="119"/>
                      <a:pt x="382" y="119"/>
                      <a:pt x="382" y="119"/>
                    </a:cubicBezTo>
                    <a:cubicBezTo>
                      <a:pt x="382" y="144"/>
                      <a:pt x="382" y="144"/>
                      <a:pt x="382" y="144"/>
                    </a:cubicBezTo>
                    <a:close/>
                    <a:moveTo>
                      <a:pt x="570" y="144"/>
                    </a:moveTo>
                    <a:cubicBezTo>
                      <a:pt x="579" y="151"/>
                      <a:pt x="585" y="161"/>
                      <a:pt x="585" y="173"/>
                    </a:cubicBezTo>
                    <a:cubicBezTo>
                      <a:pt x="585" y="194"/>
                      <a:pt x="568" y="211"/>
                      <a:pt x="547" y="211"/>
                    </a:cubicBezTo>
                    <a:cubicBezTo>
                      <a:pt x="526" y="211"/>
                      <a:pt x="509" y="194"/>
                      <a:pt x="509" y="173"/>
                    </a:cubicBezTo>
                    <a:cubicBezTo>
                      <a:pt x="509" y="161"/>
                      <a:pt x="514" y="151"/>
                      <a:pt x="523" y="144"/>
                    </a:cubicBezTo>
                    <a:cubicBezTo>
                      <a:pt x="523" y="94"/>
                      <a:pt x="523" y="93"/>
                      <a:pt x="523" y="24"/>
                    </a:cubicBezTo>
                    <a:cubicBezTo>
                      <a:pt x="523" y="10"/>
                      <a:pt x="533" y="0"/>
                      <a:pt x="547" y="0"/>
                    </a:cubicBezTo>
                    <a:cubicBezTo>
                      <a:pt x="560" y="0"/>
                      <a:pt x="570" y="10"/>
                      <a:pt x="570" y="24"/>
                    </a:cubicBezTo>
                    <a:cubicBezTo>
                      <a:pt x="570" y="71"/>
                      <a:pt x="570" y="71"/>
                      <a:pt x="570" y="71"/>
                    </a:cubicBezTo>
                    <a:cubicBezTo>
                      <a:pt x="676" y="71"/>
                      <a:pt x="676" y="71"/>
                      <a:pt x="676" y="71"/>
                    </a:cubicBezTo>
                    <a:cubicBezTo>
                      <a:pt x="676" y="119"/>
                      <a:pt x="676" y="119"/>
                      <a:pt x="676" y="119"/>
                    </a:cubicBezTo>
                    <a:cubicBezTo>
                      <a:pt x="570" y="119"/>
                      <a:pt x="570" y="119"/>
                      <a:pt x="570" y="119"/>
                    </a:cubicBezTo>
                    <a:cubicBezTo>
                      <a:pt x="570" y="144"/>
                      <a:pt x="570" y="144"/>
                      <a:pt x="570" y="144"/>
                    </a:cubicBezTo>
                    <a:close/>
                    <a:moveTo>
                      <a:pt x="862" y="534"/>
                    </a:moveTo>
                    <a:cubicBezTo>
                      <a:pt x="862" y="128"/>
                      <a:pt x="862" y="128"/>
                      <a:pt x="862" y="128"/>
                    </a:cubicBezTo>
                    <a:cubicBezTo>
                      <a:pt x="862" y="123"/>
                      <a:pt x="857" y="119"/>
                      <a:pt x="852" y="119"/>
                    </a:cubicBezTo>
                    <a:cubicBezTo>
                      <a:pt x="758" y="119"/>
                      <a:pt x="758" y="119"/>
                      <a:pt x="758" y="119"/>
                    </a:cubicBezTo>
                    <a:cubicBezTo>
                      <a:pt x="758" y="144"/>
                      <a:pt x="758" y="144"/>
                      <a:pt x="758" y="144"/>
                    </a:cubicBezTo>
                    <a:cubicBezTo>
                      <a:pt x="767" y="151"/>
                      <a:pt x="773" y="161"/>
                      <a:pt x="773" y="173"/>
                    </a:cubicBezTo>
                    <a:cubicBezTo>
                      <a:pt x="773" y="194"/>
                      <a:pt x="756" y="211"/>
                      <a:pt x="735" y="211"/>
                    </a:cubicBezTo>
                    <a:cubicBezTo>
                      <a:pt x="714" y="211"/>
                      <a:pt x="697" y="190"/>
                      <a:pt x="697" y="173"/>
                    </a:cubicBezTo>
                    <a:cubicBezTo>
                      <a:pt x="697" y="157"/>
                      <a:pt x="704" y="151"/>
                      <a:pt x="713" y="144"/>
                    </a:cubicBezTo>
                    <a:cubicBezTo>
                      <a:pt x="713" y="93"/>
                      <a:pt x="713" y="94"/>
                      <a:pt x="713" y="23"/>
                    </a:cubicBezTo>
                    <a:cubicBezTo>
                      <a:pt x="713" y="9"/>
                      <a:pt x="722" y="0"/>
                      <a:pt x="735" y="0"/>
                    </a:cubicBezTo>
                    <a:cubicBezTo>
                      <a:pt x="748" y="0"/>
                      <a:pt x="757" y="10"/>
                      <a:pt x="757" y="24"/>
                    </a:cubicBezTo>
                    <a:cubicBezTo>
                      <a:pt x="757" y="71"/>
                      <a:pt x="757" y="71"/>
                      <a:pt x="757" y="71"/>
                    </a:cubicBezTo>
                    <a:cubicBezTo>
                      <a:pt x="852" y="71"/>
                      <a:pt x="852" y="71"/>
                      <a:pt x="852" y="71"/>
                    </a:cubicBezTo>
                    <a:cubicBezTo>
                      <a:pt x="882" y="71"/>
                      <a:pt x="910" y="102"/>
                      <a:pt x="910" y="131"/>
                    </a:cubicBezTo>
                    <a:cubicBezTo>
                      <a:pt x="910" y="534"/>
                      <a:pt x="910" y="534"/>
                      <a:pt x="910" y="534"/>
                    </a:cubicBezTo>
                    <a:cubicBezTo>
                      <a:pt x="862" y="534"/>
                      <a:pt x="862" y="534"/>
                      <a:pt x="862" y="534"/>
                    </a:cubicBezTo>
                    <a:close/>
                    <a:moveTo>
                      <a:pt x="58" y="71"/>
                    </a:moveTo>
                    <a:cubicBezTo>
                      <a:pt x="113" y="71"/>
                      <a:pt x="113" y="71"/>
                      <a:pt x="113" y="71"/>
                    </a:cubicBezTo>
                    <a:cubicBezTo>
                      <a:pt x="113" y="119"/>
                      <a:pt x="113" y="119"/>
                      <a:pt x="113" y="119"/>
                    </a:cubicBezTo>
                    <a:cubicBezTo>
                      <a:pt x="58" y="119"/>
                      <a:pt x="58" y="119"/>
                      <a:pt x="58" y="119"/>
                    </a:cubicBezTo>
                    <a:cubicBezTo>
                      <a:pt x="52" y="119"/>
                      <a:pt x="48" y="123"/>
                      <a:pt x="48" y="128"/>
                    </a:cubicBezTo>
                    <a:cubicBezTo>
                      <a:pt x="48" y="735"/>
                      <a:pt x="48" y="735"/>
                      <a:pt x="48" y="735"/>
                    </a:cubicBezTo>
                    <a:cubicBezTo>
                      <a:pt x="48" y="755"/>
                      <a:pt x="65" y="771"/>
                      <a:pt x="85" y="771"/>
                    </a:cubicBezTo>
                    <a:cubicBezTo>
                      <a:pt x="282" y="771"/>
                      <a:pt x="282" y="771"/>
                      <a:pt x="282" y="771"/>
                    </a:cubicBezTo>
                    <a:cubicBezTo>
                      <a:pt x="282" y="820"/>
                      <a:pt x="282" y="820"/>
                      <a:pt x="282" y="820"/>
                    </a:cubicBezTo>
                    <a:cubicBezTo>
                      <a:pt x="85" y="820"/>
                      <a:pt x="85" y="820"/>
                      <a:pt x="85" y="820"/>
                    </a:cubicBezTo>
                    <a:cubicBezTo>
                      <a:pt x="39" y="820"/>
                      <a:pt x="0" y="781"/>
                      <a:pt x="0" y="735"/>
                    </a:cubicBezTo>
                    <a:cubicBezTo>
                      <a:pt x="0" y="130"/>
                      <a:pt x="0" y="130"/>
                      <a:pt x="0" y="130"/>
                    </a:cubicBezTo>
                    <a:cubicBezTo>
                      <a:pt x="0" y="101"/>
                      <a:pt x="28" y="71"/>
                      <a:pt x="58" y="71"/>
                    </a:cubicBezTo>
                    <a:close/>
                    <a:moveTo>
                      <a:pt x="172" y="433"/>
                    </a:moveTo>
                    <a:cubicBezTo>
                      <a:pt x="216" y="433"/>
                      <a:pt x="216" y="499"/>
                      <a:pt x="172" y="499"/>
                    </a:cubicBezTo>
                    <a:cubicBezTo>
                      <a:pt x="129" y="499"/>
                      <a:pt x="129" y="433"/>
                      <a:pt x="172" y="433"/>
                    </a:cubicBezTo>
                    <a:close/>
                  </a:path>
                </a:pathLst>
              </a:custGeom>
              <a:solidFill>
                <a:srgbClr val="3B45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/>
              </a:p>
            </p:txBody>
          </p:sp>
          <p:sp>
            <p:nvSpPr>
              <p:cNvPr id="144" name="Freeform 32"/>
              <p:cNvSpPr>
                <a:spLocks/>
              </p:cNvSpPr>
              <p:nvPr/>
            </p:nvSpPr>
            <p:spPr bwMode="auto">
              <a:xfrm>
                <a:off x="1658986" y="2969287"/>
                <a:ext cx="230039" cy="226657"/>
              </a:xfrm>
              <a:custGeom>
                <a:avLst/>
                <a:gdLst>
                  <a:gd name="T0" fmla="*/ 102 w 158"/>
                  <a:gd name="T1" fmla="*/ 22 h 157"/>
                  <a:gd name="T2" fmla="*/ 136 w 158"/>
                  <a:gd name="T3" fmla="*/ 55 h 157"/>
                  <a:gd name="T4" fmla="*/ 112 w 158"/>
                  <a:gd name="T5" fmla="*/ 79 h 157"/>
                  <a:gd name="T6" fmla="*/ 136 w 158"/>
                  <a:gd name="T7" fmla="*/ 137 h 157"/>
                  <a:gd name="T8" fmla="*/ 78 w 158"/>
                  <a:gd name="T9" fmla="*/ 113 h 157"/>
                  <a:gd name="T10" fmla="*/ 21 w 158"/>
                  <a:gd name="T11" fmla="*/ 137 h 157"/>
                  <a:gd name="T12" fmla="*/ 45 w 158"/>
                  <a:gd name="T13" fmla="*/ 79 h 157"/>
                  <a:gd name="T14" fmla="*/ 21 w 158"/>
                  <a:gd name="T15" fmla="*/ 22 h 157"/>
                  <a:gd name="T16" fmla="*/ 78 w 158"/>
                  <a:gd name="T17" fmla="*/ 46 h 157"/>
                  <a:gd name="T18" fmla="*/ 102 w 158"/>
                  <a:gd name="T19" fmla="*/ 2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8" h="157">
                    <a:moveTo>
                      <a:pt x="102" y="22"/>
                    </a:moveTo>
                    <a:cubicBezTo>
                      <a:pt x="124" y="0"/>
                      <a:pt x="158" y="33"/>
                      <a:pt x="136" y="55"/>
                    </a:cubicBezTo>
                    <a:cubicBezTo>
                      <a:pt x="112" y="79"/>
                      <a:pt x="112" y="79"/>
                      <a:pt x="112" y="79"/>
                    </a:cubicBezTo>
                    <a:cubicBezTo>
                      <a:pt x="128" y="95"/>
                      <a:pt x="156" y="116"/>
                      <a:pt x="136" y="137"/>
                    </a:cubicBezTo>
                    <a:cubicBezTo>
                      <a:pt x="115" y="157"/>
                      <a:pt x="94" y="129"/>
                      <a:pt x="78" y="113"/>
                    </a:cubicBezTo>
                    <a:cubicBezTo>
                      <a:pt x="62" y="129"/>
                      <a:pt x="42" y="157"/>
                      <a:pt x="21" y="137"/>
                    </a:cubicBezTo>
                    <a:cubicBezTo>
                      <a:pt x="0" y="116"/>
                      <a:pt x="29" y="95"/>
                      <a:pt x="45" y="79"/>
                    </a:cubicBezTo>
                    <a:cubicBezTo>
                      <a:pt x="29" y="63"/>
                      <a:pt x="0" y="43"/>
                      <a:pt x="21" y="22"/>
                    </a:cubicBezTo>
                    <a:cubicBezTo>
                      <a:pt x="42" y="1"/>
                      <a:pt x="62" y="30"/>
                      <a:pt x="78" y="46"/>
                    </a:cubicBezTo>
                    <a:cubicBezTo>
                      <a:pt x="102" y="22"/>
                      <a:pt x="102" y="22"/>
                      <a:pt x="102" y="22"/>
                    </a:cubicBezTo>
                    <a:close/>
                  </a:path>
                </a:pathLst>
              </a:custGeom>
              <a:solidFill>
                <a:srgbClr val="2B7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/>
              </a:p>
            </p:txBody>
          </p:sp>
          <p:sp>
            <p:nvSpPr>
              <p:cNvPr id="145" name="Freeform 33"/>
              <p:cNvSpPr>
                <a:spLocks noEditPoints="1"/>
              </p:cNvSpPr>
              <p:nvPr/>
            </p:nvSpPr>
            <p:spPr bwMode="auto">
              <a:xfrm>
                <a:off x="1381586" y="3449662"/>
                <a:ext cx="1038558" cy="608926"/>
              </a:xfrm>
              <a:custGeom>
                <a:avLst/>
                <a:gdLst>
                  <a:gd name="T0" fmla="*/ 39 w 715"/>
                  <a:gd name="T1" fmla="*/ 12 h 419"/>
                  <a:gd name="T2" fmla="*/ 655 w 715"/>
                  <a:gd name="T3" fmla="*/ 0 h 419"/>
                  <a:gd name="T4" fmla="*/ 715 w 715"/>
                  <a:gd name="T5" fmla="*/ 208 h 419"/>
                  <a:gd name="T6" fmla="*/ 655 w 715"/>
                  <a:gd name="T7" fmla="*/ 419 h 419"/>
                  <a:gd name="T8" fmla="*/ 40 w 715"/>
                  <a:gd name="T9" fmla="*/ 405 h 419"/>
                  <a:gd name="T10" fmla="*/ 544 w 715"/>
                  <a:gd name="T11" fmla="*/ 124 h 419"/>
                  <a:gd name="T12" fmla="*/ 634 w 715"/>
                  <a:gd name="T13" fmla="*/ 104 h 419"/>
                  <a:gd name="T14" fmla="*/ 522 w 715"/>
                  <a:gd name="T15" fmla="*/ 84 h 419"/>
                  <a:gd name="T16" fmla="*/ 502 w 715"/>
                  <a:gd name="T17" fmla="*/ 189 h 419"/>
                  <a:gd name="T18" fmla="*/ 521 w 715"/>
                  <a:gd name="T19" fmla="*/ 222 h 419"/>
                  <a:gd name="T20" fmla="*/ 593 w 715"/>
                  <a:gd name="T21" fmla="*/ 253 h 419"/>
                  <a:gd name="T22" fmla="*/ 543 w 715"/>
                  <a:gd name="T23" fmla="*/ 272 h 419"/>
                  <a:gd name="T24" fmla="*/ 498 w 715"/>
                  <a:gd name="T25" fmla="*/ 277 h 419"/>
                  <a:gd name="T26" fmla="*/ 641 w 715"/>
                  <a:gd name="T27" fmla="*/ 246 h 419"/>
                  <a:gd name="T28" fmla="*/ 540 w 715"/>
                  <a:gd name="T29" fmla="*/ 176 h 419"/>
                  <a:gd name="T30" fmla="*/ 122 w 715"/>
                  <a:gd name="T31" fmla="*/ 158 h 419"/>
                  <a:gd name="T32" fmla="*/ 169 w 715"/>
                  <a:gd name="T33" fmla="*/ 158 h 419"/>
                  <a:gd name="T34" fmla="*/ 146 w 715"/>
                  <a:gd name="T35" fmla="*/ 303 h 419"/>
                  <a:gd name="T36" fmla="*/ 122 w 715"/>
                  <a:gd name="T37" fmla="*/ 158 h 419"/>
                  <a:gd name="T38" fmla="*/ 146 w 715"/>
                  <a:gd name="T39" fmla="*/ 337 h 419"/>
                  <a:gd name="T40" fmla="*/ 217 w 715"/>
                  <a:gd name="T41" fmla="*/ 165 h 419"/>
                  <a:gd name="T42" fmla="*/ 75 w 715"/>
                  <a:gd name="T43" fmla="*/ 165 h 419"/>
                  <a:gd name="T44" fmla="*/ 246 w 715"/>
                  <a:gd name="T45" fmla="*/ 152 h 419"/>
                  <a:gd name="T46" fmla="*/ 299 w 715"/>
                  <a:gd name="T47" fmla="*/ 152 h 419"/>
                  <a:gd name="T48" fmla="*/ 246 w 715"/>
                  <a:gd name="T49" fmla="*/ 152 h 419"/>
                  <a:gd name="T50" fmla="*/ 273 w 715"/>
                  <a:gd name="T51" fmla="*/ 290 h 419"/>
                  <a:gd name="T52" fmla="*/ 273 w 715"/>
                  <a:gd name="T53" fmla="*/ 237 h 419"/>
                  <a:gd name="T54" fmla="*/ 376 w 715"/>
                  <a:gd name="T55" fmla="*/ 158 h 419"/>
                  <a:gd name="T56" fmla="*/ 423 w 715"/>
                  <a:gd name="T57" fmla="*/ 158 h 419"/>
                  <a:gd name="T58" fmla="*/ 399 w 715"/>
                  <a:gd name="T59" fmla="*/ 303 h 419"/>
                  <a:gd name="T60" fmla="*/ 376 w 715"/>
                  <a:gd name="T61" fmla="*/ 158 h 419"/>
                  <a:gd name="T62" fmla="*/ 399 w 715"/>
                  <a:gd name="T63" fmla="*/ 337 h 419"/>
                  <a:gd name="T64" fmla="*/ 470 w 715"/>
                  <a:gd name="T65" fmla="*/ 165 h 419"/>
                  <a:gd name="T66" fmla="*/ 328 w 715"/>
                  <a:gd name="T67" fmla="*/ 165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5" h="419">
                    <a:moveTo>
                      <a:pt x="0" y="208"/>
                    </a:moveTo>
                    <a:cubicBezTo>
                      <a:pt x="0" y="132"/>
                      <a:pt x="13" y="56"/>
                      <a:pt x="39" y="12"/>
                    </a:cubicBezTo>
                    <a:cubicBezTo>
                      <a:pt x="42" y="4"/>
                      <a:pt x="51" y="0"/>
                      <a:pt x="60" y="0"/>
                    </a:cubicBezTo>
                    <a:cubicBezTo>
                      <a:pt x="655" y="0"/>
                      <a:pt x="655" y="0"/>
                      <a:pt x="655" y="0"/>
                    </a:cubicBezTo>
                    <a:cubicBezTo>
                      <a:pt x="663" y="0"/>
                      <a:pt x="672" y="3"/>
                      <a:pt x="676" y="10"/>
                    </a:cubicBezTo>
                    <a:cubicBezTo>
                      <a:pt x="702" y="54"/>
                      <a:pt x="715" y="131"/>
                      <a:pt x="715" y="208"/>
                    </a:cubicBezTo>
                    <a:cubicBezTo>
                      <a:pt x="715" y="283"/>
                      <a:pt x="702" y="359"/>
                      <a:pt x="676" y="403"/>
                    </a:cubicBezTo>
                    <a:cubicBezTo>
                      <a:pt x="673" y="411"/>
                      <a:pt x="665" y="419"/>
                      <a:pt x="655" y="419"/>
                    </a:cubicBezTo>
                    <a:cubicBezTo>
                      <a:pt x="60" y="419"/>
                      <a:pt x="60" y="419"/>
                      <a:pt x="60" y="419"/>
                    </a:cubicBezTo>
                    <a:cubicBezTo>
                      <a:pt x="52" y="419"/>
                      <a:pt x="44" y="412"/>
                      <a:pt x="40" y="405"/>
                    </a:cubicBezTo>
                    <a:cubicBezTo>
                      <a:pt x="13" y="361"/>
                      <a:pt x="0" y="284"/>
                      <a:pt x="0" y="208"/>
                    </a:cubicBezTo>
                    <a:close/>
                    <a:moveTo>
                      <a:pt x="544" y="124"/>
                    </a:moveTo>
                    <a:cubicBezTo>
                      <a:pt x="609" y="124"/>
                      <a:pt x="609" y="124"/>
                      <a:pt x="609" y="124"/>
                    </a:cubicBezTo>
                    <a:cubicBezTo>
                      <a:pt x="625" y="124"/>
                      <a:pt x="634" y="120"/>
                      <a:pt x="634" y="104"/>
                    </a:cubicBezTo>
                    <a:cubicBezTo>
                      <a:pt x="634" y="88"/>
                      <a:pt x="625" y="84"/>
                      <a:pt x="609" y="84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11" y="84"/>
                      <a:pt x="507" y="92"/>
                      <a:pt x="507" y="101"/>
                    </a:cubicBezTo>
                    <a:cubicBezTo>
                      <a:pt x="502" y="189"/>
                      <a:pt x="502" y="189"/>
                      <a:pt x="502" y="189"/>
                    </a:cubicBezTo>
                    <a:cubicBezTo>
                      <a:pt x="502" y="194"/>
                      <a:pt x="501" y="197"/>
                      <a:pt x="501" y="201"/>
                    </a:cubicBezTo>
                    <a:cubicBezTo>
                      <a:pt x="501" y="211"/>
                      <a:pt x="507" y="222"/>
                      <a:pt x="521" y="222"/>
                    </a:cubicBezTo>
                    <a:cubicBezTo>
                      <a:pt x="548" y="222"/>
                      <a:pt x="542" y="196"/>
                      <a:pt x="565" y="196"/>
                    </a:cubicBezTo>
                    <a:cubicBezTo>
                      <a:pt x="586" y="196"/>
                      <a:pt x="593" y="212"/>
                      <a:pt x="593" y="253"/>
                    </a:cubicBezTo>
                    <a:cubicBezTo>
                      <a:pt x="593" y="287"/>
                      <a:pt x="588" y="305"/>
                      <a:pt x="567" y="305"/>
                    </a:cubicBezTo>
                    <a:cubicBezTo>
                      <a:pt x="550" y="305"/>
                      <a:pt x="544" y="292"/>
                      <a:pt x="543" y="272"/>
                    </a:cubicBezTo>
                    <a:cubicBezTo>
                      <a:pt x="543" y="259"/>
                      <a:pt x="536" y="249"/>
                      <a:pt x="520" y="249"/>
                    </a:cubicBezTo>
                    <a:cubicBezTo>
                      <a:pt x="504" y="249"/>
                      <a:pt x="498" y="262"/>
                      <a:pt x="498" y="277"/>
                    </a:cubicBezTo>
                    <a:cubicBezTo>
                      <a:pt x="498" y="295"/>
                      <a:pt x="506" y="340"/>
                      <a:pt x="567" y="340"/>
                    </a:cubicBezTo>
                    <a:cubicBezTo>
                      <a:pt x="628" y="340"/>
                      <a:pt x="641" y="299"/>
                      <a:pt x="641" y="246"/>
                    </a:cubicBezTo>
                    <a:cubicBezTo>
                      <a:pt x="641" y="180"/>
                      <a:pt x="613" y="162"/>
                      <a:pt x="578" y="162"/>
                    </a:cubicBezTo>
                    <a:cubicBezTo>
                      <a:pt x="561" y="162"/>
                      <a:pt x="550" y="166"/>
                      <a:pt x="540" y="176"/>
                    </a:cubicBezTo>
                    <a:cubicBezTo>
                      <a:pt x="544" y="124"/>
                      <a:pt x="544" y="124"/>
                      <a:pt x="544" y="124"/>
                    </a:cubicBezTo>
                    <a:close/>
                    <a:moveTo>
                      <a:pt x="122" y="158"/>
                    </a:moveTo>
                    <a:cubicBezTo>
                      <a:pt x="122" y="126"/>
                      <a:pt x="127" y="112"/>
                      <a:pt x="146" y="112"/>
                    </a:cubicBezTo>
                    <a:cubicBezTo>
                      <a:pt x="165" y="112"/>
                      <a:pt x="169" y="126"/>
                      <a:pt x="169" y="158"/>
                    </a:cubicBezTo>
                    <a:cubicBezTo>
                      <a:pt x="169" y="257"/>
                      <a:pt x="169" y="257"/>
                      <a:pt x="169" y="257"/>
                    </a:cubicBezTo>
                    <a:cubicBezTo>
                      <a:pt x="169" y="289"/>
                      <a:pt x="165" y="303"/>
                      <a:pt x="146" y="303"/>
                    </a:cubicBezTo>
                    <a:cubicBezTo>
                      <a:pt x="127" y="303"/>
                      <a:pt x="122" y="289"/>
                      <a:pt x="122" y="257"/>
                    </a:cubicBezTo>
                    <a:cubicBezTo>
                      <a:pt x="122" y="158"/>
                      <a:pt x="122" y="158"/>
                      <a:pt x="122" y="158"/>
                    </a:cubicBezTo>
                    <a:close/>
                    <a:moveTo>
                      <a:pt x="75" y="250"/>
                    </a:moveTo>
                    <a:cubicBezTo>
                      <a:pt x="75" y="291"/>
                      <a:pt x="81" y="337"/>
                      <a:pt x="146" y="337"/>
                    </a:cubicBezTo>
                    <a:cubicBezTo>
                      <a:pt x="211" y="337"/>
                      <a:pt x="217" y="291"/>
                      <a:pt x="217" y="250"/>
                    </a:cubicBezTo>
                    <a:cubicBezTo>
                      <a:pt x="217" y="165"/>
                      <a:pt x="217" y="165"/>
                      <a:pt x="217" y="165"/>
                    </a:cubicBezTo>
                    <a:cubicBezTo>
                      <a:pt x="217" y="124"/>
                      <a:pt x="211" y="79"/>
                      <a:pt x="146" y="79"/>
                    </a:cubicBezTo>
                    <a:cubicBezTo>
                      <a:pt x="81" y="79"/>
                      <a:pt x="75" y="124"/>
                      <a:pt x="75" y="165"/>
                    </a:cubicBezTo>
                    <a:cubicBezTo>
                      <a:pt x="75" y="250"/>
                      <a:pt x="75" y="250"/>
                      <a:pt x="75" y="250"/>
                    </a:cubicBezTo>
                    <a:close/>
                    <a:moveTo>
                      <a:pt x="246" y="152"/>
                    </a:moveTo>
                    <a:cubicBezTo>
                      <a:pt x="246" y="166"/>
                      <a:pt x="258" y="178"/>
                      <a:pt x="273" y="178"/>
                    </a:cubicBezTo>
                    <a:cubicBezTo>
                      <a:pt x="287" y="178"/>
                      <a:pt x="299" y="166"/>
                      <a:pt x="299" y="152"/>
                    </a:cubicBezTo>
                    <a:cubicBezTo>
                      <a:pt x="299" y="137"/>
                      <a:pt x="287" y="125"/>
                      <a:pt x="273" y="125"/>
                    </a:cubicBezTo>
                    <a:cubicBezTo>
                      <a:pt x="258" y="125"/>
                      <a:pt x="246" y="137"/>
                      <a:pt x="246" y="152"/>
                    </a:cubicBezTo>
                    <a:close/>
                    <a:moveTo>
                      <a:pt x="246" y="264"/>
                    </a:moveTo>
                    <a:cubicBezTo>
                      <a:pt x="246" y="278"/>
                      <a:pt x="258" y="290"/>
                      <a:pt x="273" y="290"/>
                    </a:cubicBezTo>
                    <a:cubicBezTo>
                      <a:pt x="287" y="290"/>
                      <a:pt x="299" y="278"/>
                      <a:pt x="299" y="264"/>
                    </a:cubicBezTo>
                    <a:cubicBezTo>
                      <a:pt x="299" y="249"/>
                      <a:pt x="287" y="237"/>
                      <a:pt x="273" y="237"/>
                    </a:cubicBezTo>
                    <a:cubicBezTo>
                      <a:pt x="258" y="237"/>
                      <a:pt x="246" y="249"/>
                      <a:pt x="246" y="264"/>
                    </a:cubicBezTo>
                    <a:close/>
                    <a:moveTo>
                      <a:pt x="376" y="158"/>
                    </a:moveTo>
                    <a:cubicBezTo>
                      <a:pt x="376" y="126"/>
                      <a:pt x="380" y="112"/>
                      <a:pt x="399" y="112"/>
                    </a:cubicBezTo>
                    <a:cubicBezTo>
                      <a:pt x="418" y="112"/>
                      <a:pt x="423" y="126"/>
                      <a:pt x="423" y="158"/>
                    </a:cubicBezTo>
                    <a:cubicBezTo>
                      <a:pt x="423" y="257"/>
                      <a:pt x="423" y="257"/>
                      <a:pt x="423" y="257"/>
                    </a:cubicBezTo>
                    <a:cubicBezTo>
                      <a:pt x="423" y="289"/>
                      <a:pt x="418" y="303"/>
                      <a:pt x="399" y="303"/>
                    </a:cubicBezTo>
                    <a:cubicBezTo>
                      <a:pt x="380" y="303"/>
                      <a:pt x="376" y="289"/>
                      <a:pt x="376" y="257"/>
                    </a:cubicBezTo>
                    <a:cubicBezTo>
                      <a:pt x="376" y="158"/>
                      <a:pt x="376" y="158"/>
                      <a:pt x="376" y="158"/>
                    </a:cubicBezTo>
                    <a:close/>
                    <a:moveTo>
                      <a:pt x="328" y="250"/>
                    </a:moveTo>
                    <a:cubicBezTo>
                      <a:pt x="328" y="291"/>
                      <a:pt x="334" y="337"/>
                      <a:pt x="399" y="337"/>
                    </a:cubicBezTo>
                    <a:cubicBezTo>
                      <a:pt x="464" y="337"/>
                      <a:pt x="470" y="291"/>
                      <a:pt x="470" y="250"/>
                    </a:cubicBezTo>
                    <a:cubicBezTo>
                      <a:pt x="470" y="165"/>
                      <a:pt x="470" y="165"/>
                      <a:pt x="470" y="165"/>
                    </a:cubicBezTo>
                    <a:cubicBezTo>
                      <a:pt x="470" y="124"/>
                      <a:pt x="464" y="79"/>
                      <a:pt x="399" y="79"/>
                    </a:cubicBezTo>
                    <a:cubicBezTo>
                      <a:pt x="334" y="79"/>
                      <a:pt x="328" y="124"/>
                      <a:pt x="328" y="165"/>
                    </a:cubicBezTo>
                    <a:cubicBezTo>
                      <a:pt x="328" y="250"/>
                      <a:pt x="328" y="250"/>
                      <a:pt x="328" y="250"/>
                    </a:cubicBezTo>
                    <a:close/>
                  </a:path>
                </a:pathLst>
              </a:custGeom>
              <a:solidFill>
                <a:srgbClr val="2B7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/>
              </a:p>
            </p:txBody>
          </p:sp>
          <p:sp>
            <p:nvSpPr>
              <p:cNvPr id="146" name="Freeform 32"/>
              <p:cNvSpPr>
                <a:spLocks/>
              </p:cNvSpPr>
              <p:nvPr/>
            </p:nvSpPr>
            <p:spPr bwMode="auto">
              <a:xfrm>
                <a:off x="1668761" y="2508126"/>
                <a:ext cx="63507" cy="385910"/>
              </a:xfrm>
              <a:custGeom>
                <a:avLst/>
                <a:gdLst>
                  <a:gd name="T0" fmla="*/ 12 w 24"/>
                  <a:gd name="T1" fmla="*/ 117 h 117"/>
                  <a:gd name="T2" fmla="*/ 0 w 24"/>
                  <a:gd name="T3" fmla="*/ 105 h 117"/>
                  <a:gd name="T4" fmla="*/ 0 w 24"/>
                  <a:gd name="T5" fmla="*/ 12 h 117"/>
                  <a:gd name="T6" fmla="*/ 12 w 24"/>
                  <a:gd name="T7" fmla="*/ 0 h 117"/>
                  <a:gd name="T8" fmla="*/ 24 w 24"/>
                  <a:gd name="T9" fmla="*/ 12 h 117"/>
                  <a:gd name="T10" fmla="*/ 24 w 24"/>
                  <a:gd name="T11" fmla="*/ 105 h 117"/>
                  <a:gd name="T12" fmla="*/ 12 w 24"/>
                  <a:gd name="T13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117">
                    <a:moveTo>
                      <a:pt x="12" y="117"/>
                    </a:moveTo>
                    <a:cubicBezTo>
                      <a:pt x="5" y="117"/>
                      <a:pt x="0" y="112"/>
                      <a:pt x="0" y="10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2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12"/>
                      <a:pt x="19" y="117"/>
                      <a:pt x="12" y="117"/>
                    </a:cubicBezTo>
                    <a:close/>
                  </a:path>
                </a:pathLst>
              </a:custGeom>
              <a:solidFill>
                <a:srgbClr val="2B78C2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/>
              </a:p>
            </p:txBody>
          </p:sp>
          <p:sp>
            <p:nvSpPr>
              <p:cNvPr id="147" name="Freeform 33"/>
              <p:cNvSpPr>
                <a:spLocks/>
              </p:cNvSpPr>
              <p:nvPr/>
            </p:nvSpPr>
            <p:spPr bwMode="auto">
              <a:xfrm>
                <a:off x="1941978" y="2220094"/>
                <a:ext cx="63506" cy="554694"/>
              </a:xfrm>
              <a:custGeom>
                <a:avLst/>
                <a:gdLst>
                  <a:gd name="T0" fmla="*/ 12 w 24"/>
                  <a:gd name="T1" fmla="*/ 111 h 111"/>
                  <a:gd name="T2" fmla="*/ 0 w 24"/>
                  <a:gd name="T3" fmla="*/ 99 h 111"/>
                  <a:gd name="T4" fmla="*/ 0 w 24"/>
                  <a:gd name="T5" fmla="*/ 12 h 111"/>
                  <a:gd name="T6" fmla="*/ 12 w 24"/>
                  <a:gd name="T7" fmla="*/ 0 h 111"/>
                  <a:gd name="T8" fmla="*/ 24 w 24"/>
                  <a:gd name="T9" fmla="*/ 12 h 111"/>
                  <a:gd name="T10" fmla="*/ 24 w 24"/>
                  <a:gd name="T11" fmla="*/ 99 h 111"/>
                  <a:gd name="T12" fmla="*/ 12 w 24"/>
                  <a:gd name="T13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111">
                    <a:moveTo>
                      <a:pt x="12" y="111"/>
                    </a:moveTo>
                    <a:cubicBezTo>
                      <a:pt x="6" y="111"/>
                      <a:pt x="0" y="106"/>
                      <a:pt x="0" y="9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9" y="0"/>
                      <a:pt x="24" y="5"/>
                      <a:pt x="24" y="12"/>
                    </a:cubicBezTo>
                    <a:cubicBezTo>
                      <a:pt x="24" y="99"/>
                      <a:pt x="24" y="99"/>
                      <a:pt x="24" y="99"/>
                    </a:cubicBezTo>
                    <a:cubicBezTo>
                      <a:pt x="24" y="106"/>
                      <a:pt x="19" y="111"/>
                      <a:pt x="12" y="111"/>
                    </a:cubicBezTo>
                    <a:close/>
                  </a:path>
                </a:pathLst>
              </a:custGeom>
              <a:solidFill>
                <a:srgbClr val="3B4552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/>
              </a:p>
            </p:txBody>
          </p:sp>
          <p:sp>
            <p:nvSpPr>
              <p:cNvPr id="148" name="Elipse 147"/>
              <p:cNvSpPr>
                <a:spLocks noChangeAspect="1"/>
              </p:cNvSpPr>
              <p:nvPr/>
            </p:nvSpPr>
            <p:spPr>
              <a:xfrm>
                <a:off x="1648272" y="2802498"/>
                <a:ext cx="105447" cy="105447"/>
              </a:xfrm>
              <a:prstGeom prst="ellipse">
                <a:avLst/>
              </a:prstGeom>
              <a:solidFill>
                <a:srgbClr val="2B78C2"/>
              </a:solidFill>
              <a:ln w="12700">
                <a:solidFill>
                  <a:srgbClr val="2B78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149" name="Retângulo Arredondado 148"/>
              <p:cNvSpPr/>
              <p:nvPr/>
            </p:nvSpPr>
            <p:spPr>
              <a:xfrm rot="2992702">
                <a:off x="1237361" y="2204294"/>
                <a:ext cx="54000" cy="432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150" name="Retângulo Arredondado 149"/>
              <p:cNvSpPr/>
              <p:nvPr/>
            </p:nvSpPr>
            <p:spPr>
              <a:xfrm rot="18060000" flipH="1">
                <a:off x="1522402" y="2189470"/>
                <a:ext cx="54000" cy="342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151" name="Freeform 31"/>
              <p:cNvSpPr>
                <a:spLocks/>
              </p:cNvSpPr>
              <p:nvPr/>
            </p:nvSpPr>
            <p:spPr bwMode="auto">
              <a:xfrm>
                <a:off x="1397671" y="2374514"/>
                <a:ext cx="63507" cy="427984"/>
              </a:xfrm>
              <a:custGeom>
                <a:avLst/>
                <a:gdLst>
                  <a:gd name="T0" fmla="*/ 12 w 24"/>
                  <a:gd name="T1" fmla="*/ 95 h 95"/>
                  <a:gd name="T2" fmla="*/ 0 w 24"/>
                  <a:gd name="T3" fmla="*/ 83 h 95"/>
                  <a:gd name="T4" fmla="*/ 0 w 24"/>
                  <a:gd name="T5" fmla="*/ 13 h 95"/>
                  <a:gd name="T6" fmla="*/ 12 w 24"/>
                  <a:gd name="T7" fmla="*/ 0 h 95"/>
                  <a:gd name="T8" fmla="*/ 24 w 24"/>
                  <a:gd name="T9" fmla="*/ 13 h 95"/>
                  <a:gd name="T10" fmla="*/ 24 w 24"/>
                  <a:gd name="T11" fmla="*/ 83 h 95"/>
                  <a:gd name="T12" fmla="*/ 12 w 24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95">
                    <a:moveTo>
                      <a:pt x="12" y="95"/>
                    </a:moveTo>
                    <a:cubicBezTo>
                      <a:pt x="5" y="95"/>
                      <a:pt x="0" y="90"/>
                      <a:pt x="0" y="8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8" y="0"/>
                      <a:pt x="24" y="6"/>
                      <a:pt x="24" y="1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90"/>
                      <a:pt x="18" y="95"/>
                      <a:pt x="12" y="95"/>
                    </a:cubicBezTo>
                    <a:close/>
                  </a:path>
                </a:pathLst>
              </a:custGeom>
              <a:solidFill>
                <a:srgbClr val="3B4552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/>
              </a:p>
            </p:txBody>
          </p:sp>
          <p:sp>
            <p:nvSpPr>
              <p:cNvPr id="152" name="Retângulo Arredondado 151"/>
              <p:cNvSpPr/>
              <p:nvPr/>
            </p:nvSpPr>
            <p:spPr>
              <a:xfrm rot="2520000">
                <a:off x="1791774" y="2067304"/>
                <a:ext cx="54000" cy="45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153" name="Retângulo 152"/>
              <p:cNvSpPr/>
              <p:nvPr/>
            </p:nvSpPr>
            <p:spPr>
              <a:xfrm>
                <a:off x="1461178" y="3541200"/>
                <a:ext cx="886958" cy="416394"/>
              </a:xfrm>
              <a:prstGeom prst="rect">
                <a:avLst/>
              </a:prstGeom>
              <a:solidFill>
                <a:srgbClr val="2B78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pic>
            <p:nvPicPr>
              <p:cNvPr id="154" name="Imagem 15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00357" y="3477372"/>
                <a:ext cx="1201016" cy="646232"/>
              </a:xfrm>
              <a:prstGeom prst="rect">
                <a:avLst/>
              </a:prstGeom>
            </p:spPr>
          </p:pic>
        </p:grpSp>
      </p:grpSp>
      <p:cxnSp>
        <p:nvCxnSpPr>
          <p:cNvPr id="155" name="Connecteur droit 17"/>
          <p:cNvCxnSpPr/>
          <p:nvPr/>
        </p:nvCxnSpPr>
        <p:spPr>
          <a:xfrm flipH="1">
            <a:off x="1019757" y="3927283"/>
            <a:ext cx="3348000" cy="0"/>
          </a:xfrm>
          <a:prstGeom prst="line">
            <a:avLst/>
          </a:prstGeom>
          <a:ln w="28575">
            <a:solidFill>
              <a:srgbClr val="DA87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"/>
          <p:cNvCxnSpPr/>
          <p:nvPr/>
        </p:nvCxnSpPr>
        <p:spPr>
          <a:xfrm>
            <a:off x="5676868" y="1669707"/>
            <a:ext cx="3348000" cy="0"/>
          </a:xfrm>
          <a:prstGeom prst="line">
            <a:avLst/>
          </a:prstGeom>
          <a:ln w="28575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"/>
          <p:cNvCxnSpPr/>
          <p:nvPr/>
        </p:nvCxnSpPr>
        <p:spPr>
          <a:xfrm flipH="1">
            <a:off x="5676868" y="1669707"/>
            <a:ext cx="0" cy="1980000"/>
          </a:xfrm>
          <a:prstGeom prst="line">
            <a:avLst/>
          </a:prstGeom>
          <a:ln w="28575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Agrupar 174"/>
          <p:cNvGrpSpPr/>
          <p:nvPr/>
        </p:nvGrpSpPr>
        <p:grpSpPr>
          <a:xfrm>
            <a:off x="4849388" y="2304034"/>
            <a:ext cx="711346" cy="711346"/>
            <a:chOff x="437883" y="1361492"/>
            <a:chExt cx="711346" cy="711346"/>
          </a:xfrm>
        </p:grpSpPr>
        <p:sp>
          <p:nvSpPr>
            <p:cNvPr id="176" name="Oval 39"/>
            <p:cNvSpPr>
              <a:spLocks noChangeAspect="1"/>
            </p:cNvSpPr>
            <p:nvPr/>
          </p:nvSpPr>
          <p:spPr>
            <a:xfrm>
              <a:off x="437883" y="1361492"/>
              <a:ext cx="711346" cy="7113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77" name="Agrupar 176"/>
            <p:cNvGrpSpPr>
              <a:grpSpLocks noChangeAspect="1"/>
            </p:cNvGrpSpPr>
            <p:nvPr/>
          </p:nvGrpSpPr>
          <p:grpSpPr>
            <a:xfrm>
              <a:off x="727160" y="1391677"/>
              <a:ext cx="132792" cy="133734"/>
              <a:chOff x="9376099" y="3921119"/>
              <a:chExt cx="671513" cy="67627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5" name="Freeform 338"/>
              <p:cNvSpPr>
                <a:spLocks/>
              </p:cNvSpPr>
              <p:nvPr/>
            </p:nvSpPr>
            <p:spPr bwMode="auto">
              <a:xfrm>
                <a:off x="9376099" y="3921119"/>
                <a:ext cx="671513" cy="676275"/>
              </a:xfrm>
              <a:custGeom>
                <a:avLst/>
                <a:gdLst>
                  <a:gd name="T0" fmla="*/ 191 w 191"/>
                  <a:gd name="T1" fmla="*/ 178 h 192"/>
                  <a:gd name="T2" fmla="*/ 177 w 191"/>
                  <a:gd name="T3" fmla="*/ 192 h 192"/>
                  <a:gd name="T4" fmla="*/ 14 w 191"/>
                  <a:gd name="T5" fmla="*/ 192 h 192"/>
                  <a:gd name="T6" fmla="*/ 0 w 191"/>
                  <a:gd name="T7" fmla="*/ 178 h 192"/>
                  <a:gd name="T8" fmla="*/ 0 w 191"/>
                  <a:gd name="T9" fmla="*/ 14 h 192"/>
                  <a:gd name="T10" fmla="*/ 14 w 191"/>
                  <a:gd name="T11" fmla="*/ 0 h 192"/>
                  <a:gd name="T12" fmla="*/ 177 w 191"/>
                  <a:gd name="T13" fmla="*/ 0 h 192"/>
                  <a:gd name="T14" fmla="*/ 191 w 191"/>
                  <a:gd name="T15" fmla="*/ 14 h 192"/>
                  <a:gd name="T16" fmla="*/ 191 w 191"/>
                  <a:gd name="T17" fmla="*/ 178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1" h="192">
                    <a:moveTo>
                      <a:pt x="191" y="178"/>
                    </a:moveTo>
                    <a:cubicBezTo>
                      <a:pt x="191" y="186"/>
                      <a:pt x="185" y="192"/>
                      <a:pt x="177" y="192"/>
                    </a:cubicBezTo>
                    <a:cubicBezTo>
                      <a:pt x="14" y="192"/>
                      <a:pt x="14" y="192"/>
                      <a:pt x="14" y="192"/>
                    </a:cubicBezTo>
                    <a:cubicBezTo>
                      <a:pt x="7" y="192"/>
                      <a:pt x="0" y="186"/>
                      <a:pt x="0" y="17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77" y="0"/>
                      <a:pt x="177" y="0"/>
                      <a:pt x="177" y="0"/>
                    </a:cubicBezTo>
                    <a:cubicBezTo>
                      <a:pt x="185" y="0"/>
                      <a:pt x="191" y="6"/>
                      <a:pt x="191" y="14"/>
                    </a:cubicBezTo>
                    <a:lnTo>
                      <a:pt x="191" y="178"/>
                    </a:lnTo>
                    <a:close/>
                  </a:path>
                </a:pathLst>
              </a:custGeom>
              <a:solidFill>
                <a:srgbClr val="A0B9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/>
              </a:p>
            </p:txBody>
          </p:sp>
          <p:sp>
            <p:nvSpPr>
              <p:cNvPr id="186" name="Freeform 335"/>
              <p:cNvSpPr>
                <a:spLocks/>
              </p:cNvSpPr>
              <p:nvPr/>
            </p:nvSpPr>
            <p:spPr bwMode="auto">
              <a:xfrm>
                <a:off x="9377687" y="4203698"/>
                <a:ext cx="403225" cy="393700"/>
              </a:xfrm>
              <a:custGeom>
                <a:avLst/>
                <a:gdLst>
                  <a:gd name="T0" fmla="*/ 115 w 115"/>
                  <a:gd name="T1" fmla="*/ 0 h 112"/>
                  <a:gd name="T2" fmla="*/ 94 w 115"/>
                  <a:gd name="T3" fmla="*/ 33 h 112"/>
                  <a:gd name="T4" fmla="*/ 64 w 115"/>
                  <a:gd name="T5" fmla="*/ 41 h 112"/>
                  <a:gd name="T6" fmla="*/ 37 w 115"/>
                  <a:gd name="T7" fmla="*/ 25 h 112"/>
                  <a:gd name="T8" fmla="*/ 0 w 115"/>
                  <a:gd name="T9" fmla="*/ 61 h 112"/>
                  <a:gd name="T10" fmla="*/ 0 w 115"/>
                  <a:gd name="T11" fmla="*/ 98 h 112"/>
                  <a:gd name="T12" fmla="*/ 14 w 115"/>
                  <a:gd name="T13" fmla="*/ 112 h 112"/>
                  <a:gd name="T14" fmla="*/ 46 w 115"/>
                  <a:gd name="T15" fmla="*/ 112 h 112"/>
                  <a:gd name="T16" fmla="*/ 114 w 115"/>
                  <a:gd name="T17" fmla="*/ 31 h 112"/>
                  <a:gd name="T18" fmla="*/ 115 w 115"/>
                  <a:gd name="T19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112">
                    <a:moveTo>
                      <a:pt x="115" y="0"/>
                    </a:moveTo>
                    <a:cubicBezTo>
                      <a:pt x="94" y="33"/>
                      <a:pt x="94" y="33"/>
                      <a:pt x="94" y="33"/>
                    </a:cubicBezTo>
                    <a:cubicBezTo>
                      <a:pt x="64" y="41"/>
                      <a:pt x="64" y="41"/>
                      <a:pt x="64" y="41"/>
                    </a:cubicBezTo>
                    <a:cubicBezTo>
                      <a:pt x="64" y="41"/>
                      <a:pt x="45" y="30"/>
                      <a:pt x="37" y="25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6"/>
                      <a:pt x="6" y="112"/>
                      <a:pt x="14" y="112"/>
                    </a:cubicBezTo>
                    <a:cubicBezTo>
                      <a:pt x="46" y="112"/>
                      <a:pt x="46" y="112"/>
                      <a:pt x="46" y="112"/>
                    </a:cubicBezTo>
                    <a:cubicBezTo>
                      <a:pt x="114" y="31"/>
                      <a:pt x="114" y="31"/>
                      <a:pt x="114" y="31"/>
                    </a:cubicBez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8CA255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/>
              </a:p>
            </p:txBody>
          </p:sp>
          <p:sp>
            <p:nvSpPr>
              <p:cNvPr id="187" name="Freeform 336"/>
              <p:cNvSpPr>
                <a:spLocks/>
              </p:cNvSpPr>
              <p:nvPr/>
            </p:nvSpPr>
            <p:spPr bwMode="auto">
              <a:xfrm>
                <a:off x="9601525" y="4073523"/>
                <a:ext cx="292100" cy="258763"/>
              </a:xfrm>
              <a:custGeom>
                <a:avLst/>
                <a:gdLst>
                  <a:gd name="T0" fmla="*/ 28 w 83"/>
                  <a:gd name="T1" fmla="*/ 74 h 74"/>
                  <a:gd name="T2" fmla="*/ 83 w 83"/>
                  <a:gd name="T3" fmla="*/ 10 h 74"/>
                  <a:gd name="T4" fmla="*/ 66 w 83"/>
                  <a:gd name="T5" fmla="*/ 0 h 74"/>
                  <a:gd name="T6" fmla="*/ 0 w 83"/>
                  <a:gd name="T7" fmla="*/ 61 h 74"/>
                  <a:gd name="T8" fmla="*/ 28 w 83"/>
                  <a:gd name="T9" fmla="*/ 73 h 74"/>
                  <a:gd name="T10" fmla="*/ 28 w 83"/>
                  <a:gd name="T1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74">
                    <a:moveTo>
                      <a:pt x="28" y="74"/>
                    </a:moveTo>
                    <a:cubicBezTo>
                      <a:pt x="42" y="58"/>
                      <a:pt x="71" y="23"/>
                      <a:pt x="83" y="10"/>
                    </a:cubicBezTo>
                    <a:cubicBezTo>
                      <a:pt x="77" y="6"/>
                      <a:pt x="69" y="2"/>
                      <a:pt x="66" y="0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28" y="73"/>
                      <a:pt x="28" y="73"/>
                      <a:pt x="28" y="73"/>
                    </a:cubicBezTo>
                    <a:cubicBezTo>
                      <a:pt x="28" y="73"/>
                      <a:pt x="28" y="74"/>
                      <a:pt x="28" y="74"/>
                    </a:cubicBezTo>
                    <a:close/>
                  </a:path>
                </a:pathLst>
              </a:custGeom>
              <a:solidFill>
                <a:srgbClr val="8CA255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/>
              </a:p>
            </p:txBody>
          </p:sp>
          <p:sp>
            <p:nvSpPr>
              <p:cNvPr id="188" name="Freeform 337"/>
              <p:cNvSpPr>
                <a:spLocks/>
              </p:cNvSpPr>
              <p:nvPr/>
            </p:nvSpPr>
            <p:spPr bwMode="auto">
              <a:xfrm>
                <a:off x="9503100" y="4068761"/>
                <a:ext cx="419100" cy="384175"/>
              </a:xfrm>
              <a:custGeom>
                <a:avLst/>
                <a:gdLst>
                  <a:gd name="T0" fmla="*/ 117 w 119"/>
                  <a:gd name="T1" fmla="*/ 16 h 109"/>
                  <a:gd name="T2" fmla="*/ 99 w 119"/>
                  <a:gd name="T3" fmla="*/ 1 h 109"/>
                  <a:gd name="T4" fmla="*/ 93 w 119"/>
                  <a:gd name="T5" fmla="*/ 2 h 109"/>
                  <a:gd name="T6" fmla="*/ 43 w 119"/>
                  <a:gd name="T7" fmla="*/ 63 h 109"/>
                  <a:gd name="T8" fmla="*/ 23 w 119"/>
                  <a:gd name="T9" fmla="*/ 46 h 109"/>
                  <a:gd name="T10" fmla="*/ 17 w 119"/>
                  <a:gd name="T11" fmla="*/ 46 h 109"/>
                  <a:gd name="T12" fmla="*/ 1 w 119"/>
                  <a:gd name="T13" fmla="*/ 63 h 109"/>
                  <a:gd name="T14" fmla="*/ 2 w 119"/>
                  <a:gd name="T15" fmla="*/ 69 h 109"/>
                  <a:gd name="T16" fmla="*/ 43 w 119"/>
                  <a:gd name="T17" fmla="*/ 107 h 109"/>
                  <a:gd name="T18" fmla="*/ 49 w 119"/>
                  <a:gd name="T19" fmla="*/ 107 h 109"/>
                  <a:gd name="T20" fmla="*/ 64 w 119"/>
                  <a:gd name="T21" fmla="*/ 88 h 109"/>
                  <a:gd name="T22" fmla="*/ 64 w 119"/>
                  <a:gd name="T23" fmla="*/ 88 h 109"/>
                  <a:gd name="T24" fmla="*/ 118 w 119"/>
                  <a:gd name="T25" fmla="*/ 22 h 109"/>
                  <a:gd name="T26" fmla="*/ 117 w 119"/>
                  <a:gd name="T27" fmla="*/ 1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9" h="109">
                    <a:moveTo>
                      <a:pt x="117" y="16"/>
                    </a:moveTo>
                    <a:cubicBezTo>
                      <a:pt x="99" y="1"/>
                      <a:pt x="99" y="1"/>
                      <a:pt x="99" y="1"/>
                    </a:cubicBezTo>
                    <a:cubicBezTo>
                      <a:pt x="97" y="0"/>
                      <a:pt x="94" y="0"/>
                      <a:pt x="93" y="2"/>
                    </a:cubicBezTo>
                    <a:cubicBezTo>
                      <a:pt x="43" y="63"/>
                      <a:pt x="43" y="63"/>
                      <a:pt x="43" y="63"/>
                    </a:cubicBezTo>
                    <a:cubicBezTo>
                      <a:pt x="23" y="46"/>
                      <a:pt x="23" y="46"/>
                      <a:pt x="23" y="46"/>
                    </a:cubicBezTo>
                    <a:cubicBezTo>
                      <a:pt x="22" y="44"/>
                      <a:pt x="19" y="44"/>
                      <a:pt x="17" y="46"/>
                    </a:cubicBezTo>
                    <a:cubicBezTo>
                      <a:pt x="1" y="63"/>
                      <a:pt x="1" y="63"/>
                      <a:pt x="1" y="63"/>
                    </a:cubicBezTo>
                    <a:cubicBezTo>
                      <a:pt x="0" y="65"/>
                      <a:pt x="0" y="68"/>
                      <a:pt x="2" y="69"/>
                    </a:cubicBezTo>
                    <a:cubicBezTo>
                      <a:pt x="43" y="107"/>
                      <a:pt x="43" y="107"/>
                      <a:pt x="43" y="107"/>
                    </a:cubicBezTo>
                    <a:cubicBezTo>
                      <a:pt x="45" y="109"/>
                      <a:pt x="48" y="109"/>
                      <a:pt x="49" y="107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118" y="22"/>
                      <a:pt x="118" y="22"/>
                      <a:pt x="118" y="22"/>
                    </a:cubicBezTo>
                    <a:cubicBezTo>
                      <a:pt x="119" y="20"/>
                      <a:pt x="119" y="17"/>
                      <a:pt x="117" y="16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/>
              </a:p>
            </p:txBody>
          </p:sp>
        </p:grpSp>
        <p:sp>
          <p:nvSpPr>
            <p:cNvPr id="178" name="Freeform 338"/>
            <p:cNvSpPr>
              <a:spLocks noChangeAspect="1"/>
            </p:cNvSpPr>
            <p:nvPr/>
          </p:nvSpPr>
          <p:spPr bwMode="auto">
            <a:xfrm>
              <a:off x="727159" y="1550380"/>
              <a:ext cx="132792" cy="133734"/>
            </a:xfrm>
            <a:custGeom>
              <a:avLst/>
              <a:gdLst>
                <a:gd name="T0" fmla="*/ 191 w 191"/>
                <a:gd name="T1" fmla="*/ 178 h 192"/>
                <a:gd name="T2" fmla="*/ 177 w 191"/>
                <a:gd name="T3" fmla="*/ 192 h 192"/>
                <a:gd name="T4" fmla="*/ 14 w 191"/>
                <a:gd name="T5" fmla="*/ 192 h 192"/>
                <a:gd name="T6" fmla="*/ 0 w 191"/>
                <a:gd name="T7" fmla="*/ 178 h 192"/>
                <a:gd name="T8" fmla="*/ 0 w 191"/>
                <a:gd name="T9" fmla="*/ 14 h 192"/>
                <a:gd name="T10" fmla="*/ 14 w 191"/>
                <a:gd name="T11" fmla="*/ 0 h 192"/>
                <a:gd name="T12" fmla="*/ 177 w 191"/>
                <a:gd name="T13" fmla="*/ 0 h 192"/>
                <a:gd name="T14" fmla="*/ 191 w 191"/>
                <a:gd name="T15" fmla="*/ 14 h 192"/>
                <a:gd name="T16" fmla="*/ 191 w 191"/>
                <a:gd name="T17" fmla="*/ 17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2">
                  <a:moveTo>
                    <a:pt x="191" y="178"/>
                  </a:moveTo>
                  <a:cubicBezTo>
                    <a:pt x="191" y="186"/>
                    <a:pt x="185" y="192"/>
                    <a:pt x="177" y="192"/>
                  </a:cubicBezTo>
                  <a:cubicBezTo>
                    <a:pt x="14" y="192"/>
                    <a:pt x="14" y="192"/>
                    <a:pt x="14" y="192"/>
                  </a:cubicBezTo>
                  <a:cubicBezTo>
                    <a:pt x="7" y="192"/>
                    <a:pt x="0" y="186"/>
                    <a:pt x="0" y="17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85" y="0"/>
                    <a:pt x="191" y="6"/>
                    <a:pt x="191" y="14"/>
                  </a:cubicBezTo>
                  <a:lnTo>
                    <a:pt x="191" y="17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600"/>
            </a:p>
          </p:txBody>
        </p:sp>
        <p:grpSp>
          <p:nvGrpSpPr>
            <p:cNvPr id="179" name="Agrupar 178"/>
            <p:cNvGrpSpPr>
              <a:grpSpLocks noChangeAspect="1"/>
            </p:cNvGrpSpPr>
            <p:nvPr/>
          </p:nvGrpSpPr>
          <p:grpSpPr>
            <a:xfrm>
              <a:off x="727160" y="1704729"/>
              <a:ext cx="132792" cy="133734"/>
              <a:chOff x="9376099" y="3921119"/>
              <a:chExt cx="671513" cy="67627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1" name="Freeform 338"/>
              <p:cNvSpPr>
                <a:spLocks/>
              </p:cNvSpPr>
              <p:nvPr/>
            </p:nvSpPr>
            <p:spPr bwMode="auto">
              <a:xfrm>
                <a:off x="9376099" y="3921119"/>
                <a:ext cx="671513" cy="676275"/>
              </a:xfrm>
              <a:custGeom>
                <a:avLst/>
                <a:gdLst>
                  <a:gd name="T0" fmla="*/ 191 w 191"/>
                  <a:gd name="T1" fmla="*/ 178 h 192"/>
                  <a:gd name="T2" fmla="*/ 177 w 191"/>
                  <a:gd name="T3" fmla="*/ 192 h 192"/>
                  <a:gd name="T4" fmla="*/ 14 w 191"/>
                  <a:gd name="T5" fmla="*/ 192 h 192"/>
                  <a:gd name="T6" fmla="*/ 0 w 191"/>
                  <a:gd name="T7" fmla="*/ 178 h 192"/>
                  <a:gd name="T8" fmla="*/ 0 w 191"/>
                  <a:gd name="T9" fmla="*/ 14 h 192"/>
                  <a:gd name="T10" fmla="*/ 14 w 191"/>
                  <a:gd name="T11" fmla="*/ 0 h 192"/>
                  <a:gd name="T12" fmla="*/ 177 w 191"/>
                  <a:gd name="T13" fmla="*/ 0 h 192"/>
                  <a:gd name="T14" fmla="*/ 191 w 191"/>
                  <a:gd name="T15" fmla="*/ 14 h 192"/>
                  <a:gd name="T16" fmla="*/ 191 w 191"/>
                  <a:gd name="T17" fmla="*/ 178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1" h="192">
                    <a:moveTo>
                      <a:pt x="191" y="178"/>
                    </a:moveTo>
                    <a:cubicBezTo>
                      <a:pt x="191" y="186"/>
                      <a:pt x="185" y="192"/>
                      <a:pt x="177" y="192"/>
                    </a:cubicBezTo>
                    <a:cubicBezTo>
                      <a:pt x="14" y="192"/>
                      <a:pt x="14" y="192"/>
                      <a:pt x="14" y="192"/>
                    </a:cubicBezTo>
                    <a:cubicBezTo>
                      <a:pt x="7" y="192"/>
                      <a:pt x="0" y="186"/>
                      <a:pt x="0" y="17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77" y="0"/>
                      <a:pt x="177" y="0"/>
                      <a:pt x="177" y="0"/>
                    </a:cubicBezTo>
                    <a:cubicBezTo>
                      <a:pt x="185" y="0"/>
                      <a:pt x="191" y="6"/>
                      <a:pt x="191" y="14"/>
                    </a:cubicBezTo>
                    <a:lnTo>
                      <a:pt x="191" y="178"/>
                    </a:lnTo>
                    <a:close/>
                  </a:path>
                </a:pathLst>
              </a:custGeom>
              <a:solidFill>
                <a:srgbClr val="A0B9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/>
              </a:p>
            </p:txBody>
          </p:sp>
          <p:sp>
            <p:nvSpPr>
              <p:cNvPr id="182" name="Freeform 335"/>
              <p:cNvSpPr>
                <a:spLocks/>
              </p:cNvSpPr>
              <p:nvPr/>
            </p:nvSpPr>
            <p:spPr bwMode="auto">
              <a:xfrm>
                <a:off x="9377687" y="4203698"/>
                <a:ext cx="403225" cy="393700"/>
              </a:xfrm>
              <a:custGeom>
                <a:avLst/>
                <a:gdLst>
                  <a:gd name="T0" fmla="*/ 115 w 115"/>
                  <a:gd name="T1" fmla="*/ 0 h 112"/>
                  <a:gd name="T2" fmla="*/ 94 w 115"/>
                  <a:gd name="T3" fmla="*/ 33 h 112"/>
                  <a:gd name="T4" fmla="*/ 64 w 115"/>
                  <a:gd name="T5" fmla="*/ 41 h 112"/>
                  <a:gd name="T6" fmla="*/ 37 w 115"/>
                  <a:gd name="T7" fmla="*/ 25 h 112"/>
                  <a:gd name="T8" fmla="*/ 0 w 115"/>
                  <a:gd name="T9" fmla="*/ 61 h 112"/>
                  <a:gd name="T10" fmla="*/ 0 w 115"/>
                  <a:gd name="T11" fmla="*/ 98 h 112"/>
                  <a:gd name="T12" fmla="*/ 14 w 115"/>
                  <a:gd name="T13" fmla="*/ 112 h 112"/>
                  <a:gd name="T14" fmla="*/ 46 w 115"/>
                  <a:gd name="T15" fmla="*/ 112 h 112"/>
                  <a:gd name="T16" fmla="*/ 114 w 115"/>
                  <a:gd name="T17" fmla="*/ 31 h 112"/>
                  <a:gd name="T18" fmla="*/ 115 w 115"/>
                  <a:gd name="T19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112">
                    <a:moveTo>
                      <a:pt x="115" y="0"/>
                    </a:moveTo>
                    <a:cubicBezTo>
                      <a:pt x="94" y="33"/>
                      <a:pt x="94" y="33"/>
                      <a:pt x="94" y="33"/>
                    </a:cubicBezTo>
                    <a:cubicBezTo>
                      <a:pt x="64" y="41"/>
                      <a:pt x="64" y="41"/>
                      <a:pt x="64" y="41"/>
                    </a:cubicBezTo>
                    <a:cubicBezTo>
                      <a:pt x="64" y="41"/>
                      <a:pt x="45" y="30"/>
                      <a:pt x="37" y="25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6"/>
                      <a:pt x="6" y="112"/>
                      <a:pt x="14" y="112"/>
                    </a:cubicBezTo>
                    <a:cubicBezTo>
                      <a:pt x="46" y="112"/>
                      <a:pt x="46" y="112"/>
                      <a:pt x="46" y="112"/>
                    </a:cubicBezTo>
                    <a:cubicBezTo>
                      <a:pt x="114" y="31"/>
                      <a:pt x="114" y="31"/>
                      <a:pt x="114" y="31"/>
                    </a:cubicBez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8CA255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/>
              </a:p>
            </p:txBody>
          </p:sp>
          <p:sp>
            <p:nvSpPr>
              <p:cNvPr id="183" name="Freeform 336"/>
              <p:cNvSpPr>
                <a:spLocks/>
              </p:cNvSpPr>
              <p:nvPr/>
            </p:nvSpPr>
            <p:spPr bwMode="auto">
              <a:xfrm>
                <a:off x="9601525" y="4073523"/>
                <a:ext cx="292100" cy="258763"/>
              </a:xfrm>
              <a:custGeom>
                <a:avLst/>
                <a:gdLst>
                  <a:gd name="T0" fmla="*/ 28 w 83"/>
                  <a:gd name="T1" fmla="*/ 74 h 74"/>
                  <a:gd name="T2" fmla="*/ 83 w 83"/>
                  <a:gd name="T3" fmla="*/ 10 h 74"/>
                  <a:gd name="T4" fmla="*/ 66 w 83"/>
                  <a:gd name="T5" fmla="*/ 0 h 74"/>
                  <a:gd name="T6" fmla="*/ 0 w 83"/>
                  <a:gd name="T7" fmla="*/ 61 h 74"/>
                  <a:gd name="T8" fmla="*/ 28 w 83"/>
                  <a:gd name="T9" fmla="*/ 73 h 74"/>
                  <a:gd name="T10" fmla="*/ 28 w 83"/>
                  <a:gd name="T1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74">
                    <a:moveTo>
                      <a:pt x="28" y="74"/>
                    </a:moveTo>
                    <a:cubicBezTo>
                      <a:pt x="42" y="58"/>
                      <a:pt x="71" y="23"/>
                      <a:pt x="83" y="10"/>
                    </a:cubicBezTo>
                    <a:cubicBezTo>
                      <a:pt x="77" y="6"/>
                      <a:pt x="69" y="2"/>
                      <a:pt x="66" y="0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28" y="73"/>
                      <a:pt x="28" y="73"/>
                      <a:pt x="28" y="73"/>
                    </a:cubicBezTo>
                    <a:cubicBezTo>
                      <a:pt x="28" y="73"/>
                      <a:pt x="28" y="74"/>
                      <a:pt x="28" y="74"/>
                    </a:cubicBezTo>
                    <a:close/>
                  </a:path>
                </a:pathLst>
              </a:custGeom>
              <a:solidFill>
                <a:srgbClr val="8CA255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/>
              </a:p>
            </p:txBody>
          </p:sp>
          <p:sp>
            <p:nvSpPr>
              <p:cNvPr id="184" name="Freeform 337"/>
              <p:cNvSpPr>
                <a:spLocks/>
              </p:cNvSpPr>
              <p:nvPr/>
            </p:nvSpPr>
            <p:spPr bwMode="auto">
              <a:xfrm>
                <a:off x="9503100" y="4068761"/>
                <a:ext cx="419100" cy="384175"/>
              </a:xfrm>
              <a:custGeom>
                <a:avLst/>
                <a:gdLst>
                  <a:gd name="T0" fmla="*/ 117 w 119"/>
                  <a:gd name="T1" fmla="*/ 16 h 109"/>
                  <a:gd name="T2" fmla="*/ 99 w 119"/>
                  <a:gd name="T3" fmla="*/ 1 h 109"/>
                  <a:gd name="T4" fmla="*/ 93 w 119"/>
                  <a:gd name="T5" fmla="*/ 2 h 109"/>
                  <a:gd name="T6" fmla="*/ 43 w 119"/>
                  <a:gd name="T7" fmla="*/ 63 h 109"/>
                  <a:gd name="T8" fmla="*/ 23 w 119"/>
                  <a:gd name="T9" fmla="*/ 46 h 109"/>
                  <a:gd name="T10" fmla="*/ 17 w 119"/>
                  <a:gd name="T11" fmla="*/ 46 h 109"/>
                  <a:gd name="T12" fmla="*/ 1 w 119"/>
                  <a:gd name="T13" fmla="*/ 63 h 109"/>
                  <a:gd name="T14" fmla="*/ 2 w 119"/>
                  <a:gd name="T15" fmla="*/ 69 h 109"/>
                  <a:gd name="T16" fmla="*/ 43 w 119"/>
                  <a:gd name="T17" fmla="*/ 107 h 109"/>
                  <a:gd name="T18" fmla="*/ 49 w 119"/>
                  <a:gd name="T19" fmla="*/ 107 h 109"/>
                  <a:gd name="T20" fmla="*/ 64 w 119"/>
                  <a:gd name="T21" fmla="*/ 88 h 109"/>
                  <a:gd name="T22" fmla="*/ 64 w 119"/>
                  <a:gd name="T23" fmla="*/ 88 h 109"/>
                  <a:gd name="T24" fmla="*/ 118 w 119"/>
                  <a:gd name="T25" fmla="*/ 22 h 109"/>
                  <a:gd name="T26" fmla="*/ 117 w 119"/>
                  <a:gd name="T27" fmla="*/ 1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9" h="109">
                    <a:moveTo>
                      <a:pt x="117" y="16"/>
                    </a:moveTo>
                    <a:cubicBezTo>
                      <a:pt x="99" y="1"/>
                      <a:pt x="99" y="1"/>
                      <a:pt x="99" y="1"/>
                    </a:cubicBezTo>
                    <a:cubicBezTo>
                      <a:pt x="97" y="0"/>
                      <a:pt x="94" y="0"/>
                      <a:pt x="93" y="2"/>
                    </a:cubicBezTo>
                    <a:cubicBezTo>
                      <a:pt x="43" y="63"/>
                      <a:pt x="43" y="63"/>
                      <a:pt x="43" y="63"/>
                    </a:cubicBezTo>
                    <a:cubicBezTo>
                      <a:pt x="23" y="46"/>
                      <a:pt x="23" y="46"/>
                      <a:pt x="23" y="46"/>
                    </a:cubicBezTo>
                    <a:cubicBezTo>
                      <a:pt x="22" y="44"/>
                      <a:pt x="19" y="44"/>
                      <a:pt x="17" y="46"/>
                    </a:cubicBezTo>
                    <a:cubicBezTo>
                      <a:pt x="1" y="63"/>
                      <a:pt x="1" y="63"/>
                      <a:pt x="1" y="63"/>
                    </a:cubicBezTo>
                    <a:cubicBezTo>
                      <a:pt x="0" y="65"/>
                      <a:pt x="0" y="68"/>
                      <a:pt x="2" y="69"/>
                    </a:cubicBezTo>
                    <a:cubicBezTo>
                      <a:pt x="43" y="107"/>
                      <a:pt x="43" y="107"/>
                      <a:pt x="43" y="107"/>
                    </a:cubicBezTo>
                    <a:cubicBezTo>
                      <a:pt x="45" y="109"/>
                      <a:pt x="48" y="109"/>
                      <a:pt x="49" y="107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118" y="22"/>
                      <a:pt x="118" y="22"/>
                      <a:pt x="118" y="22"/>
                    </a:cubicBezTo>
                    <a:cubicBezTo>
                      <a:pt x="119" y="20"/>
                      <a:pt x="119" y="17"/>
                      <a:pt x="117" y="16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/>
              </a:p>
            </p:txBody>
          </p:sp>
        </p:grpSp>
        <p:sp>
          <p:nvSpPr>
            <p:cNvPr id="180" name="Freeform 338"/>
            <p:cNvSpPr>
              <a:spLocks noChangeAspect="1"/>
            </p:cNvSpPr>
            <p:nvPr/>
          </p:nvSpPr>
          <p:spPr bwMode="auto">
            <a:xfrm>
              <a:off x="727159" y="1863432"/>
              <a:ext cx="132792" cy="133734"/>
            </a:xfrm>
            <a:custGeom>
              <a:avLst/>
              <a:gdLst>
                <a:gd name="T0" fmla="*/ 191 w 191"/>
                <a:gd name="T1" fmla="*/ 178 h 192"/>
                <a:gd name="T2" fmla="*/ 177 w 191"/>
                <a:gd name="T3" fmla="*/ 192 h 192"/>
                <a:gd name="T4" fmla="*/ 14 w 191"/>
                <a:gd name="T5" fmla="*/ 192 h 192"/>
                <a:gd name="T6" fmla="*/ 0 w 191"/>
                <a:gd name="T7" fmla="*/ 178 h 192"/>
                <a:gd name="T8" fmla="*/ 0 w 191"/>
                <a:gd name="T9" fmla="*/ 14 h 192"/>
                <a:gd name="T10" fmla="*/ 14 w 191"/>
                <a:gd name="T11" fmla="*/ 0 h 192"/>
                <a:gd name="T12" fmla="*/ 177 w 191"/>
                <a:gd name="T13" fmla="*/ 0 h 192"/>
                <a:gd name="T14" fmla="*/ 191 w 191"/>
                <a:gd name="T15" fmla="*/ 14 h 192"/>
                <a:gd name="T16" fmla="*/ 191 w 191"/>
                <a:gd name="T17" fmla="*/ 17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2">
                  <a:moveTo>
                    <a:pt x="191" y="178"/>
                  </a:moveTo>
                  <a:cubicBezTo>
                    <a:pt x="191" y="186"/>
                    <a:pt x="185" y="192"/>
                    <a:pt x="177" y="192"/>
                  </a:cubicBezTo>
                  <a:cubicBezTo>
                    <a:pt x="14" y="192"/>
                    <a:pt x="14" y="192"/>
                    <a:pt x="14" y="192"/>
                  </a:cubicBezTo>
                  <a:cubicBezTo>
                    <a:pt x="7" y="192"/>
                    <a:pt x="0" y="186"/>
                    <a:pt x="0" y="17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85" y="0"/>
                    <a:pt x="191" y="6"/>
                    <a:pt x="191" y="14"/>
                  </a:cubicBezTo>
                  <a:lnTo>
                    <a:pt x="191" y="17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600"/>
            </a:p>
          </p:txBody>
        </p:sp>
      </p:grpSp>
      <p:cxnSp>
        <p:nvCxnSpPr>
          <p:cNvPr id="205" name="Connecteur droit 17"/>
          <p:cNvCxnSpPr/>
          <p:nvPr/>
        </p:nvCxnSpPr>
        <p:spPr>
          <a:xfrm flipH="1">
            <a:off x="5680042" y="3927283"/>
            <a:ext cx="1" cy="648000"/>
          </a:xfrm>
          <a:prstGeom prst="line">
            <a:avLst/>
          </a:prstGeom>
          <a:ln w="28575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17"/>
          <p:cNvCxnSpPr/>
          <p:nvPr/>
        </p:nvCxnSpPr>
        <p:spPr>
          <a:xfrm flipH="1">
            <a:off x="5680042" y="3910550"/>
            <a:ext cx="3346946" cy="16733"/>
          </a:xfrm>
          <a:prstGeom prst="line">
            <a:avLst/>
          </a:prstGeom>
          <a:ln w="28575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Agrupar 221"/>
          <p:cNvGrpSpPr>
            <a:grpSpLocks noChangeAspect="1"/>
          </p:cNvGrpSpPr>
          <p:nvPr/>
        </p:nvGrpSpPr>
        <p:grpSpPr>
          <a:xfrm>
            <a:off x="4846004" y="3864406"/>
            <a:ext cx="712800" cy="712800"/>
            <a:chOff x="9250681" y="2029026"/>
            <a:chExt cx="1380017" cy="1380017"/>
          </a:xfrm>
        </p:grpSpPr>
        <p:sp>
          <p:nvSpPr>
            <p:cNvPr id="223" name="Oval 35"/>
            <p:cNvSpPr>
              <a:spLocks noChangeAspect="1"/>
            </p:cNvSpPr>
            <p:nvPr/>
          </p:nvSpPr>
          <p:spPr>
            <a:xfrm>
              <a:off x="9250681" y="2029026"/>
              <a:ext cx="1380017" cy="138001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grpSp>
          <p:nvGrpSpPr>
            <p:cNvPr id="224" name="Agrupar 223"/>
            <p:cNvGrpSpPr>
              <a:grpSpLocks noChangeAspect="1"/>
            </p:cNvGrpSpPr>
            <p:nvPr/>
          </p:nvGrpSpPr>
          <p:grpSpPr>
            <a:xfrm>
              <a:off x="9549024" y="2308874"/>
              <a:ext cx="931308" cy="784217"/>
              <a:chOff x="4805661" y="915566"/>
              <a:chExt cx="2803027" cy="2360316"/>
            </a:xfrm>
          </p:grpSpPr>
          <p:sp>
            <p:nvSpPr>
              <p:cNvPr id="225" name="Freeform 198"/>
              <p:cNvSpPr>
                <a:spLocks/>
              </p:cNvSpPr>
              <p:nvPr/>
            </p:nvSpPr>
            <p:spPr bwMode="auto">
              <a:xfrm>
                <a:off x="4805661" y="915566"/>
                <a:ext cx="1838286" cy="2279860"/>
              </a:xfrm>
              <a:custGeom>
                <a:avLst/>
                <a:gdLst>
                  <a:gd name="T0" fmla="*/ 0 w 383"/>
                  <a:gd name="T1" fmla="*/ 475 h 475"/>
                  <a:gd name="T2" fmla="*/ 0 w 383"/>
                  <a:gd name="T3" fmla="*/ 155 h 475"/>
                  <a:gd name="T4" fmla="*/ 18 w 383"/>
                  <a:gd name="T5" fmla="*/ 155 h 475"/>
                  <a:gd name="T6" fmla="*/ 18 w 383"/>
                  <a:gd name="T7" fmla="*/ 456 h 475"/>
                  <a:gd name="T8" fmla="*/ 365 w 383"/>
                  <a:gd name="T9" fmla="*/ 456 h 475"/>
                  <a:gd name="T10" fmla="*/ 365 w 383"/>
                  <a:gd name="T11" fmla="*/ 18 h 475"/>
                  <a:gd name="T12" fmla="*/ 156 w 383"/>
                  <a:gd name="T13" fmla="*/ 18 h 475"/>
                  <a:gd name="T14" fmla="*/ 156 w 383"/>
                  <a:gd name="T15" fmla="*/ 0 h 475"/>
                  <a:gd name="T16" fmla="*/ 383 w 383"/>
                  <a:gd name="T17" fmla="*/ 0 h 475"/>
                  <a:gd name="T18" fmla="*/ 383 w 383"/>
                  <a:gd name="T19" fmla="*/ 475 h 475"/>
                  <a:gd name="T20" fmla="*/ 0 w 383"/>
                  <a:gd name="T21" fmla="*/ 475 h 475"/>
                  <a:gd name="T22" fmla="*/ 0 w 383"/>
                  <a:gd name="T23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3" h="475">
                    <a:moveTo>
                      <a:pt x="0" y="475"/>
                    </a:moveTo>
                    <a:lnTo>
                      <a:pt x="0" y="155"/>
                    </a:lnTo>
                    <a:lnTo>
                      <a:pt x="18" y="155"/>
                    </a:lnTo>
                    <a:lnTo>
                      <a:pt x="18" y="456"/>
                    </a:lnTo>
                    <a:lnTo>
                      <a:pt x="365" y="456"/>
                    </a:lnTo>
                    <a:lnTo>
                      <a:pt x="365" y="18"/>
                    </a:lnTo>
                    <a:lnTo>
                      <a:pt x="156" y="18"/>
                    </a:lnTo>
                    <a:lnTo>
                      <a:pt x="156" y="0"/>
                    </a:lnTo>
                    <a:lnTo>
                      <a:pt x="383" y="0"/>
                    </a:lnTo>
                    <a:lnTo>
                      <a:pt x="383" y="475"/>
                    </a:lnTo>
                    <a:lnTo>
                      <a:pt x="0" y="475"/>
                    </a:lnTo>
                    <a:lnTo>
                      <a:pt x="0" y="47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226" name="Freeform 199"/>
              <p:cNvSpPr>
                <a:spLocks/>
              </p:cNvSpPr>
              <p:nvPr/>
            </p:nvSpPr>
            <p:spPr bwMode="auto">
              <a:xfrm>
                <a:off x="4848855" y="958760"/>
                <a:ext cx="585562" cy="585562"/>
              </a:xfrm>
              <a:custGeom>
                <a:avLst/>
                <a:gdLst>
                  <a:gd name="T0" fmla="*/ 122 w 122"/>
                  <a:gd name="T1" fmla="*/ 0 h 122"/>
                  <a:gd name="T2" fmla="*/ 122 w 122"/>
                  <a:gd name="T3" fmla="*/ 122 h 122"/>
                  <a:gd name="T4" fmla="*/ 0 w 122"/>
                  <a:gd name="T5" fmla="*/ 122 h 122"/>
                  <a:gd name="T6" fmla="*/ 122 w 122"/>
                  <a:gd name="T7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2" h="122">
                    <a:moveTo>
                      <a:pt x="122" y="0"/>
                    </a:moveTo>
                    <a:lnTo>
                      <a:pt x="122" y="122"/>
                    </a:lnTo>
                    <a:lnTo>
                      <a:pt x="0" y="122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227" name="Freeform 200"/>
              <p:cNvSpPr>
                <a:spLocks/>
              </p:cNvSpPr>
              <p:nvPr/>
            </p:nvSpPr>
            <p:spPr bwMode="auto">
              <a:xfrm>
                <a:off x="5108041" y="2206682"/>
                <a:ext cx="1238321" cy="67198"/>
              </a:xfrm>
              <a:custGeom>
                <a:avLst/>
                <a:gdLst>
                  <a:gd name="T0" fmla="*/ 6 w 226"/>
                  <a:gd name="T1" fmla="*/ 12 h 12"/>
                  <a:gd name="T2" fmla="*/ 0 w 226"/>
                  <a:gd name="T3" fmla="*/ 6 h 12"/>
                  <a:gd name="T4" fmla="*/ 0 w 226"/>
                  <a:gd name="T5" fmla="*/ 6 h 12"/>
                  <a:gd name="T6" fmla="*/ 6 w 226"/>
                  <a:gd name="T7" fmla="*/ 0 h 12"/>
                  <a:gd name="T8" fmla="*/ 6 w 226"/>
                  <a:gd name="T9" fmla="*/ 0 h 12"/>
                  <a:gd name="T10" fmla="*/ 220 w 226"/>
                  <a:gd name="T11" fmla="*/ 0 h 12"/>
                  <a:gd name="T12" fmla="*/ 226 w 226"/>
                  <a:gd name="T13" fmla="*/ 6 h 12"/>
                  <a:gd name="T14" fmla="*/ 226 w 226"/>
                  <a:gd name="T15" fmla="*/ 6 h 12"/>
                  <a:gd name="T16" fmla="*/ 220 w 226"/>
                  <a:gd name="T17" fmla="*/ 12 h 12"/>
                  <a:gd name="T18" fmla="*/ 220 w 226"/>
                  <a:gd name="T19" fmla="*/ 12 h 12"/>
                  <a:gd name="T20" fmla="*/ 6 w 226"/>
                  <a:gd name="T2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6" h="12">
                    <a:moveTo>
                      <a:pt x="6" y="12"/>
                    </a:moveTo>
                    <a:cubicBezTo>
                      <a:pt x="2" y="12"/>
                      <a:pt x="0" y="10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220" y="0"/>
                      <a:pt x="220" y="0"/>
                      <a:pt x="220" y="0"/>
                    </a:cubicBezTo>
                    <a:cubicBezTo>
                      <a:pt x="224" y="0"/>
                      <a:pt x="226" y="3"/>
                      <a:pt x="226" y="6"/>
                    </a:cubicBezTo>
                    <a:cubicBezTo>
                      <a:pt x="226" y="6"/>
                      <a:pt x="226" y="6"/>
                      <a:pt x="226" y="6"/>
                    </a:cubicBezTo>
                    <a:cubicBezTo>
                      <a:pt x="226" y="10"/>
                      <a:pt x="224" y="12"/>
                      <a:pt x="220" y="12"/>
                    </a:cubicBezTo>
                    <a:cubicBezTo>
                      <a:pt x="220" y="12"/>
                      <a:pt x="220" y="12"/>
                      <a:pt x="220" y="12"/>
                    </a:cubicBezTo>
                    <a:cubicBezTo>
                      <a:pt x="6" y="12"/>
                      <a:pt x="6" y="12"/>
                      <a:pt x="6" y="1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228" name="Freeform 201"/>
              <p:cNvSpPr>
                <a:spLocks/>
              </p:cNvSpPr>
              <p:nvPr/>
            </p:nvSpPr>
            <p:spPr bwMode="auto">
              <a:xfrm>
                <a:off x="5108041" y="2019496"/>
                <a:ext cx="1238321" cy="67198"/>
              </a:xfrm>
              <a:custGeom>
                <a:avLst/>
                <a:gdLst>
                  <a:gd name="T0" fmla="*/ 6 w 226"/>
                  <a:gd name="T1" fmla="*/ 12 h 12"/>
                  <a:gd name="T2" fmla="*/ 0 w 226"/>
                  <a:gd name="T3" fmla="*/ 6 h 12"/>
                  <a:gd name="T4" fmla="*/ 0 w 226"/>
                  <a:gd name="T5" fmla="*/ 6 h 12"/>
                  <a:gd name="T6" fmla="*/ 6 w 226"/>
                  <a:gd name="T7" fmla="*/ 0 h 12"/>
                  <a:gd name="T8" fmla="*/ 6 w 226"/>
                  <a:gd name="T9" fmla="*/ 0 h 12"/>
                  <a:gd name="T10" fmla="*/ 220 w 226"/>
                  <a:gd name="T11" fmla="*/ 0 h 12"/>
                  <a:gd name="T12" fmla="*/ 226 w 226"/>
                  <a:gd name="T13" fmla="*/ 6 h 12"/>
                  <a:gd name="T14" fmla="*/ 226 w 226"/>
                  <a:gd name="T15" fmla="*/ 6 h 12"/>
                  <a:gd name="T16" fmla="*/ 220 w 226"/>
                  <a:gd name="T17" fmla="*/ 12 h 12"/>
                  <a:gd name="T18" fmla="*/ 220 w 226"/>
                  <a:gd name="T19" fmla="*/ 12 h 12"/>
                  <a:gd name="T20" fmla="*/ 6 w 226"/>
                  <a:gd name="T2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6" h="12">
                    <a:moveTo>
                      <a:pt x="6" y="12"/>
                    </a:moveTo>
                    <a:cubicBezTo>
                      <a:pt x="2" y="12"/>
                      <a:pt x="0" y="10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220" y="0"/>
                      <a:pt x="220" y="0"/>
                      <a:pt x="220" y="0"/>
                    </a:cubicBezTo>
                    <a:cubicBezTo>
                      <a:pt x="224" y="0"/>
                      <a:pt x="226" y="3"/>
                      <a:pt x="226" y="6"/>
                    </a:cubicBezTo>
                    <a:cubicBezTo>
                      <a:pt x="226" y="6"/>
                      <a:pt x="226" y="6"/>
                      <a:pt x="226" y="6"/>
                    </a:cubicBezTo>
                    <a:cubicBezTo>
                      <a:pt x="226" y="10"/>
                      <a:pt x="224" y="12"/>
                      <a:pt x="220" y="12"/>
                    </a:cubicBezTo>
                    <a:cubicBezTo>
                      <a:pt x="220" y="12"/>
                      <a:pt x="220" y="12"/>
                      <a:pt x="220" y="12"/>
                    </a:cubicBezTo>
                    <a:cubicBezTo>
                      <a:pt x="6" y="12"/>
                      <a:pt x="6" y="12"/>
                      <a:pt x="6" y="1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229" name="Freeform 202"/>
              <p:cNvSpPr>
                <a:spLocks/>
              </p:cNvSpPr>
              <p:nvPr/>
            </p:nvSpPr>
            <p:spPr bwMode="auto">
              <a:xfrm>
                <a:off x="5108041" y="1832306"/>
                <a:ext cx="1238321" cy="71996"/>
              </a:xfrm>
              <a:custGeom>
                <a:avLst/>
                <a:gdLst>
                  <a:gd name="T0" fmla="*/ 6 w 226"/>
                  <a:gd name="T1" fmla="*/ 13 h 13"/>
                  <a:gd name="T2" fmla="*/ 0 w 226"/>
                  <a:gd name="T3" fmla="*/ 7 h 13"/>
                  <a:gd name="T4" fmla="*/ 0 w 226"/>
                  <a:gd name="T5" fmla="*/ 7 h 13"/>
                  <a:gd name="T6" fmla="*/ 6 w 226"/>
                  <a:gd name="T7" fmla="*/ 0 h 13"/>
                  <a:gd name="T8" fmla="*/ 6 w 226"/>
                  <a:gd name="T9" fmla="*/ 0 h 13"/>
                  <a:gd name="T10" fmla="*/ 220 w 226"/>
                  <a:gd name="T11" fmla="*/ 0 h 13"/>
                  <a:gd name="T12" fmla="*/ 226 w 226"/>
                  <a:gd name="T13" fmla="*/ 7 h 13"/>
                  <a:gd name="T14" fmla="*/ 226 w 226"/>
                  <a:gd name="T15" fmla="*/ 7 h 13"/>
                  <a:gd name="T16" fmla="*/ 220 w 226"/>
                  <a:gd name="T17" fmla="*/ 13 h 13"/>
                  <a:gd name="T18" fmla="*/ 220 w 226"/>
                  <a:gd name="T19" fmla="*/ 13 h 13"/>
                  <a:gd name="T20" fmla="*/ 6 w 226"/>
                  <a:gd name="T21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6" h="13">
                    <a:moveTo>
                      <a:pt x="6" y="13"/>
                    </a:moveTo>
                    <a:cubicBezTo>
                      <a:pt x="2" y="13"/>
                      <a:pt x="0" y="10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220" y="0"/>
                      <a:pt x="220" y="0"/>
                      <a:pt x="220" y="0"/>
                    </a:cubicBezTo>
                    <a:cubicBezTo>
                      <a:pt x="224" y="0"/>
                      <a:pt x="226" y="3"/>
                      <a:pt x="226" y="7"/>
                    </a:cubicBezTo>
                    <a:cubicBezTo>
                      <a:pt x="226" y="7"/>
                      <a:pt x="226" y="7"/>
                      <a:pt x="226" y="7"/>
                    </a:cubicBezTo>
                    <a:cubicBezTo>
                      <a:pt x="226" y="10"/>
                      <a:pt x="224" y="13"/>
                      <a:pt x="220" y="13"/>
                    </a:cubicBezTo>
                    <a:cubicBezTo>
                      <a:pt x="220" y="13"/>
                      <a:pt x="220" y="13"/>
                      <a:pt x="220" y="13"/>
                    </a:cubicBezTo>
                    <a:cubicBezTo>
                      <a:pt x="6" y="13"/>
                      <a:pt x="6" y="13"/>
                      <a:pt x="6" y="1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230" name="Freeform 203"/>
              <p:cNvSpPr>
                <a:spLocks/>
              </p:cNvSpPr>
              <p:nvPr/>
            </p:nvSpPr>
            <p:spPr bwMode="auto">
              <a:xfrm>
                <a:off x="5108041" y="2393872"/>
                <a:ext cx="1238321" cy="67198"/>
              </a:xfrm>
              <a:custGeom>
                <a:avLst/>
                <a:gdLst>
                  <a:gd name="T0" fmla="*/ 6 w 226"/>
                  <a:gd name="T1" fmla="*/ 12 h 12"/>
                  <a:gd name="T2" fmla="*/ 0 w 226"/>
                  <a:gd name="T3" fmla="*/ 6 h 12"/>
                  <a:gd name="T4" fmla="*/ 0 w 226"/>
                  <a:gd name="T5" fmla="*/ 6 h 12"/>
                  <a:gd name="T6" fmla="*/ 6 w 226"/>
                  <a:gd name="T7" fmla="*/ 0 h 12"/>
                  <a:gd name="T8" fmla="*/ 6 w 226"/>
                  <a:gd name="T9" fmla="*/ 0 h 12"/>
                  <a:gd name="T10" fmla="*/ 220 w 226"/>
                  <a:gd name="T11" fmla="*/ 0 h 12"/>
                  <a:gd name="T12" fmla="*/ 226 w 226"/>
                  <a:gd name="T13" fmla="*/ 6 h 12"/>
                  <a:gd name="T14" fmla="*/ 226 w 226"/>
                  <a:gd name="T15" fmla="*/ 6 h 12"/>
                  <a:gd name="T16" fmla="*/ 220 w 226"/>
                  <a:gd name="T17" fmla="*/ 12 h 12"/>
                  <a:gd name="T18" fmla="*/ 220 w 226"/>
                  <a:gd name="T19" fmla="*/ 12 h 12"/>
                  <a:gd name="T20" fmla="*/ 6 w 226"/>
                  <a:gd name="T2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6" h="12">
                    <a:moveTo>
                      <a:pt x="6" y="12"/>
                    </a:moveTo>
                    <a:cubicBezTo>
                      <a:pt x="2" y="12"/>
                      <a:pt x="0" y="10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220" y="0"/>
                      <a:pt x="220" y="0"/>
                      <a:pt x="220" y="0"/>
                    </a:cubicBezTo>
                    <a:cubicBezTo>
                      <a:pt x="224" y="0"/>
                      <a:pt x="226" y="3"/>
                      <a:pt x="226" y="6"/>
                    </a:cubicBezTo>
                    <a:cubicBezTo>
                      <a:pt x="226" y="6"/>
                      <a:pt x="226" y="6"/>
                      <a:pt x="226" y="6"/>
                    </a:cubicBezTo>
                    <a:cubicBezTo>
                      <a:pt x="226" y="10"/>
                      <a:pt x="224" y="12"/>
                      <a:pt x="220" y="12"/>
                    </a:cubicBezTo>
                    <a:cubicBezTo>
                      <a:pt x="220" y="12"/>
                      <a:pt x="220" y="12"/>
                      <a:pt x="220" y="12"/>
                    </a:cubicBezTo>
                    <a:cubicBezTo>
                      <a:pt x="6" y="12"/>
                      <a:pt x="6" y="12"/>
                      <a:pt x="6" y="1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231" name="Freeform 204"/>
              <p:cNvSpPr>
                <a:spLocks/>
              </p:cNvSpPr>
              <p:nvPr/>
            </p:nvSpPr>
            <p:spPr bwMode="auto">
              <a:xfrm>
                <a:off x="5108041" y="2581058"/>
                <a:ext cx="652759" cy="62399"/>
              </a:xfrm>
              <a:custGeom>
                <a:avLst/>
                <a:gdLst>
                  <a:gd name="T0" fmla="*/ 6 w 119"/>
                  <a:gd name="T1" fmla="*/ 12 h 12"/>
                  <a:gd name="T2" fmla="*/ 0 w 119"/>
                  <a:gd name="T3" fmla="*/ 6 h 12"/>
                  <a:gd name="T4" fmla="*/ 0 w 119"/>
                  <a:gd name="T5" fmla="*/ 6 h 12"/>
                  <a:gd name="T6" fmla="*/ 6 w 119"/>
                  <a:gd name="T7" fmla="*/ 0 h 12"/>
                  <a:gd name="T8" fmla="*/ 6 w 119"/>
                  <a:gd name="T9" fmla="*/ 0 h 12"/>
                  <a:gd name="T10" fmla="*/ 113 w 119"/>
                  <a:gd name="T11" fmla="*/ 0 h 12"/>
                  <a:gd name="T12" fmla="*/ 119 w 119"/>
                  <a:gd name="T13" fmla="*/ 6 h 12"/>
                  <a:gd name="T14" fmla="*/ 119 w 119"/>
                  <a:gd name="T15" fmla="*/ 6 h 12"/>
                  <a:gd name="T16" fmla="*/ 113 w 119"/>
                  <a:gd name="T17" fmla="*/ 12 h 12"/>
                  <a:gd name="T18" fmla="*/ 113 w 119"/>
                  <a:gd name="T19" fmla="*/ 12 h 12"/>
                  <a:gd name="T20" fmla="*/ 6 w 119"/>
                  <a:gd name="T2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9" h="12">
                    <a:moveTo>
                      <a:pt x="6" y="12"/>
                    </a:moveTo>
                    <a:cubicBezTo>
                      <a:pt x="2" y="12"/>
                      <a:pt x="0" y="10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19" y="3"/>
                      <a:pt x="119" y="6"/>
                    </a:cubicBezTo>
                    <a:cubicBezTo>
                      <a:pt x="119" y="6"/>
                      <a:pt x="119" y="6"/>
                      <a:pt x="119" y="6"/>
                    </a:cubicBezTo>
                    <a:cubicBezTo>
                      <a:pt x="119" y="10"/>
                      <a:pt x="117" y="12"/>
                      <a:pt x="113" y="12"/>
                    </a:cubicBezTo>
                    <a:cubicBezTo>
                      <a:pt x="113" y="12"/>
                      <a:pt x="113" y="12"/>
                      <a:pt x="113" y="12"/>
                    </a:cubicBezTo>
                    <a:cubicBezTo>
                      <a:pt x="6" y="12"/>
                      <a:pt x="6" y="12"/>
                      <a:pt x="6" y="1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232" name="Oval 206"/>
              <p:cNvSpPr>
                <a:spLocks noChangeArrowheads="1"/>
              </p:cNvSpPr>
              <p:nvPr/>
            </p:nvSpPr>
            <p:spPr bwMode="auto">
              <a:xfrm>
                <a:off x="6072781" y="2024298"/>
                <a:ext cx="1171128" cy="1171128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233" name="Oval 207"/>
              <p:cNvSpPr>
                <a:spLocks noChangeArrowheads="1"/>
              </p:cNvSpPr>
              <p:nvPr/>
            </p:nvSpPr>
            <p:spPr bwMode="auto">
              <a:xfrm>
                <a:off x="6159177" y="2115492"/>
                <a:ext cx="998337" cy="98873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234" name="Freeform 208"/>
              <p:cNvSpPr>
                <a:spLocks/>
              </p:cNvSpPr>
              <p:nvPr/>
            </p:nvSpPr>
            <p:spPr bwMode="auto">
              <a:xfrm>
                <a:off x="6351161" y="2350678"/>
                <a:ext cx="614360" cy="537566"/>
              </a:xfrm>
              <a:custGeom>
                <a:avLst/>
                <a:gdLst>
                  <a:gd name="T0" fmla="*/ 35 w 112"/>
                  <a:gd name="T1" fmla="*/ 93 h 98"/>
                  <a:gd name="T2" fmla="*/ 4 w 112"/>
                  <a:gd name="T3" fmla="*/ 51 h 98"/>
                  <a:gd name="T4" fmla="*/ 6 w 112"/>
                  <a:gd name="T5" fmla="*/ 34 h 98"/>
                  <a:gd name="T6" fmla="*/ 6 w 112"/>
                  <a:gd name="T7" fmla="*/ 34 h 98"/>
                  <a:gd name="T8" fmla="*/ 23 w 112"/>
                  <a:gd name="T9" fmla="*/ 36 h 98"/>
                  <a:gd name="T10" fmla="*/ 23 w 112"/>
                  <a:gd name="T11" fmla="*/ 36 h 98"/>
                  <a:gd name="T12" fmla="*/ 45 w 112"/>
                  <a:gd name="T13" fmla="*/ 66 h 98"/>
                  <a:gd name="T14" fmla="*/ 89 w 112"/>
                  <a:gd name="T15" fmla="*/ 7 h 98"/>
                  <a:gd name="T16" fmla="*/ 106 w 112"/>
                  <a:gd name="T17" fmla="*/ 4 h 98"/>
                  <a:gd name="T18" fmla="*/ 106 w 112"/>
                  <a:gd name="T19" fmla="*/ 4 h 98"/>
                  <a:gd name="T20" fmla="*/ 108 w 112"/>
                  <a:gd name="T21" fmla="*/ 21 h 98"/>
                  <a:gd name="T22" fmla="*/ 108 w 112"/>
                  <a:gd name="T23" fmla="*/ 21 h 98"/>
                  <a:gd name="T24" fmla="*/ 55 w 112"/>
                  <a:gd name="T25" fmla="*/ 93 h 98"/>
                  <a:gd name="T26" fmla="*/ 45 w 112"/>
                  <a:gd name="T27" fmla="*/ 98 h 98"/>
                  <a:gd name="T28" fmla="*/ 45 w 112"/>
                  <a:gd name="T29" fmla="*/ 98 h 98"/>
                  <a:gd name="T30" fmla="*/ 35 w 112"/>
                  <a:gd name="T31" fmla="*/ 9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2" h="98">
                    <a:moveTo>
                      <a:pt x="35" y="93"/>
                    </a:moveTo>
                    <a:cubicBezTo>
                      <a:pt x="4" y="51"/>
                      <a:pt x="4" y="51"/>
                      <a:pt x="4" y="51"/>
                    </a:cubicBezTo>
                    <a:cubicBezTo>
                      <a:pt x="0" y="45"/>
                      <a:pt x="1" y="38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2" y="30"/>
                      <a:pt x="19" y="31"/>
                      <a:pt x="23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89" y="7"/>
                      <a:pt x="89" y="7"/>
                      <a:pt x="89" y="7"/>
                    </a:cubicBezTo>
                    <a:cubicBezTo>
                      <a:pt x="93" y="1"/>
                      <a:pt x="100" y="0"/>
                      <a:pt x="106" y="4"/>
                    </a:cubicBezTo>
                    <a:cubicBezTo>
                      <a:pt x="106" y="4"/>
                      <a:pt x="106" y="4"/>
                      <a:pt x="106" y="4"/>
                    </a:cubicBezTo>
                    <a:cubicBezTo>
                      <a:pt x="111" y="8"/>
                      <a:pt x="112" y="16"/>
                      <a:pt x="108" y="21"/>
                    </a:cubicBezTo>
                    <a:cubicBezTo>
                      <a:pt x="108" y="21"/>
                      <a:pt x="108" y="21"/>
                      <a:pt x="108" y="21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2" y="96"/>
                      <a:pt x="49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1" y="98"/>
                      <a:pt x="38" y="96"/>
                      <a:pt x="35" y="9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235" name="Freeform 177"/>
              <p:cNvSpPr>
                <a:spLocks noChangeAspect="1" noEditPoints="1"/>
              </p:cNvSpPr>
              <p:nvPr/>
            </p:nvSpPr>
            <p:spPr bwMode="auto">
              <a:xfrm>
                <a:off x="6159178" y="2107046"/>
                <a:ext cx="1449510" cy="1168836"/>
              </a:xfrm>
              <a:custGeom>
                <a:avLst/>
                <a:gdLst>
                  <a:gd name="T0" fmla="*/ 286 w 377"/>
                  <a:gd name="T1" fmla="*/ 202 h 304"/>
                  <a:gd name="T2" fmla="*/ 265 w 377"/>
                  <a:gd name="T3" fmla="*/ 198 h 304"/>
                  <a:gd name="T4" fmla="*/ 246 w 377"/>
                  <a:gd name="T5" fmla="*/ 195 h 304"/>
                  <a:gd name="T6" fmla="*/ 259 w 377"/>
                  <a:gd name="T7" fmla="*/ 149 h 304"/>
                  <a:gd name="T8" fmla="*/ 259 w 377"/>
                  <a:gd name="T9" fmla="*/ 113 h 304"/>
                  <a:gd name="T10" fmla="*/ 254 w 377"/>
                  <a:gd name="T11" fmla="*/ 87 h 304"/>
                  <a:gd name="T12" fmla="*/ 235 w 377"/>
                  <a:gd name="T13" fmla="*/ 53 h 304"/>
                  <a:gd name="T14" fmla="*/ 208 w 377"/>
                  <a:gd name="T15" fmla="*/ 26 h 304"/>
                  <a:gd name="T16" fmla="*/ 176 w 377"/>
                  <a:gd name="T17" fmla="*/ 9 h 304"/>
                  <a:gd name="T18" fmla="*/ 138 w 377"/>
                  <a:gd name="T19" fmla="*/ 0 h 304"/>
                  <a:gd name="T20" fmla="*/ 99 w 377"/>
                  <a:gd name="T21" fmla="*/ 3 h 304"/>
                  <a:gd name="T22" fmla="*/ 74 w 377"/>
                  <a:gd name="T23" fmla="*/ 13 h 304"/>
                  <a:gd name="T24" fmla="*/ 42 w 377"/>
                  <a:gd name="T25" fmla="*/ 34 h 304"/>
                  <a:gd name="T26" fmla="*/ 19 w 377"/>
                  <a:gd name="T27" fmla="*/ 64 h 304"/>
                  <a:gd name="T28" fmla="*/ 4 w 377"/>
                  <a:gd name="T29" fmla="*/ 98 h 304"/>
                  <a:gd name="T30" fmla="*/ 0 w 377"/>
                  <a:gd name="T31" fmla="*/ 136 h 304"/>
                  <a:gd name="T32" fmla="*/ 2 w 377"/>
                  <a:gd name="T33" fmla="*/ 162 h 304"/>
                  <a:gd name="T34" fmla="*/ 17 w 377"/>
                  <a:gd name="T35" fmla="*/ 198 h 304"/>
                  <a:gd name="T36" fmla="*/ 42 w 377"/>
                  <a:gd name="T37" fmla="*/ 229 h 304"/>
                  <a:gd name="T38" fmla="*/ 74 w 377"/>
                  <a:gd name="T39" fmla="*/ 249 h 304"/>
                  <a:gd name="T40" fmla="*/ 110 w 377"/>
                  <a:gd name="T41" fmla="*/ 261 h 304"/>
                  <a:gd name="T42" fmla="*/ 148 w 377"/>
                  <a:gd name="T43" fmla="*/ 261 h 304"/>
                  <a:gd name="T44" fmla="*/ 182 w 377"/>
                  <a:gd name="T45" fmla="*/ 251 h 304"/>
                  <a:gd name="T46" fmla="*/ 229 w 377"/>
                  <a:gd name="T47" fmla="*/ 215 h 304"/>
                  <a:gd name="T48" fmla="*/ 244 w 377"/>
                  <a:gd name="T49" fmla="*/ 232 h 304"/>
                  <a:gd name="T50" fmla="*/ 256 w 377"/>
                  <a:gd name="T51" fmla="*/ 251 h 304"/>
                  <a:gd name="T52" fmla="*/ 337 w 377"/>
                  <a:gd name="T53" fmla="*/ 302 h 304"/>
                  <a:gd name="T54" fmla="*/ 354 w 377"/>
                  <a:gd name="T55" fmla="*/ 304 h 304"/>
                  <a:gd name="T56" fmla="*/ 371 w 377"/>
                  <a:gd name="T57" fmla="*/ 291 h 304"/>
                  <a:gd name="T58" fmla="*/ 377 w 377"/>
                  <a:gd name="T59" fmla="*/ 282 h 304"/>
                  <a:gd name="T60" fmla="*/ 367 w 377"/>
                  <a:gd name="T61" fmla="*/ 255 h 304"/>
                  <a:gd name="T62" fmla="*/ 155 w 377"/>
                  <a:gd name="T63" fmla="*/ 234 h 304"/>
                  <a:gd name="T64" fmla="*/ 114 w 377"/>
                  <a:gd name="T65" fmla="*/ 236 h 304"/>
                  <a:gd name="T66" fmla="*/ 59 w 377"/>
                  <a:gd name="T67" fmla="*/ 210 h 304"/>
                  <a:gd name="T68" fmla="*/ 27 w 377"/>
                  <a:gd name="T69" fmla="*/ 157 h 304"/>
                  <a:gd name="T70" fmla="*/ 25 w 377"/>
                  <a:gd name="T71" fmla="*/ 113 h 304"/>
                  <a:gd name="T72" fmla="*/ 51 w 377"/>
                  <a:gd name="T73" fmla="*/ 58 h 304"/>
                  <a:gd name="T74" fmla="*/ 104 w 377"/>
                  <a:gd name="T75" fmla="*/ 28 h 304"/>
                  <a:gd name="T76" fmla="*/ 148 w 377"/>
                  <a:gd name="T77" fmla="*/ 26 h 304"/>
                  <a:gd name="T78" fmla="*/ 203 w 377"/>
                  <a:gd name="T79" fmla="*/ 53 h 304"/>
                  <a:gd name="T80" fmla="*/ 235 w 377"/>
                  <a:gd name="T81" fmla="*/ 106 h 304"/>
                  <a:gd name="T82" fmla="*/ 237 w 377"/>
                  <a:gd name="T83" fmla="*/ 149 h 304"/>
                  <a:gd name="T84" fmla="*/ 210 w 377"/>
                  <a:gd name="T85" fmla="*/ 204 h 304"/>
                  <a:gd name="T86" fmla="*/ 155 w 377"/>
                  <a:gd name="T87" fmla="*/ 234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77" h="304">
                    <a:moveTo>
                      <a:pt x="364" y="251"/>
                    </a:moveTo>
                    <a:lnTo>
                      <a:pt x="286" y="202"/>
                    </a:lnTo>
                    <a:lnTo>
                      <a:pt x="286" y="202"/>
                    </a:lnTo>
                    <a:lnTo>
                      <a:pt x="282" y="200"/>
                    </a:lnTo>
                    <a:lnTo>
                      <a:pt x="276" y="198"/>
                    </a:lnTo>
                    <a:lnTo>
                      <a:pt x="265" y="198"/>
                    </a:lnTo>
                    <a:lnTo>
                      <a:pt x="265" y="198"/>
                    </a:lnTo>
                    <a:lnTo>
                      <a:pt x="258" y="202"/>
                    </a:lnTo>
                    <a:lnTo>
                      <a:pt x="246" y="195"/>
                    </a:lnTo>
                    <a:lnTo>
                      <a:pt x="246" y="195"/>
                    </a:lnTo>
                    <a:lnTo>
                      <a:pt x="256" y="172"/>
                    </a:lnTo>
                    <a:lnTo>
                      <a:pt x="259" y="149"/>
                    </a:lnTo>
                    <a:lnTo>
                      <a:pt x="261" y="138"/>
                    </a:lnTo>
                    <a:lnTo>
                      <a:pt x="261" y="125"/>
                    </a:lnTo>
                    <a:lnTo>
                      <a:pt x="259" y="113"/>
                    </a:lnTo>
                    <a:lnTo>
                      <a:pt x="258" y="100"/>
                    </a:lnTo>
                    <a:lnTo>
                      <a:pt x="258" y="100"/>
                    </a:lnTo>
                    <a:lnTo>
                      <a:pt x="254" y="87"/>
                    </a:lnTo>
                    <a:lnTo>
                      <a:pt x="248" y="75"/>
                    </a:lnTo>
                    <a:lnTo>
                      <a:pt x="242" y="64"/>
                    </a:lnTo>
                    <a:lnTo>
                      <a:pt x="235" y="53"/>
                    </a:lnTo>
                    <a:lnTo>
                      <a:pt x="227" y="43"/>
                    </a:lnTo>
                    <a:lnTo>
                      <a:pt x="218" y="34"/>
                    </a:lnTo>
                    <a:lnTo>
                      <a:pt x="208" y="26"/>
                    </a:lnTo>
                    <a:lnTo>
                      <a:pt x="199" y="19"/>
                    </a:lnTo>
                    <a:lnTo>
                      <a:pt x="188" y="13"/>
                    </a:lnTo>
                    <a:lnTo>
                      <a:pt x="176" y="9"/>
                    </a:lnTo>
                    <a:lnTo>
                      <a:pt x="163" y="5"/>
                    </a:lnTo>
                    <a:lnTo>
                      <a:pt x="152" y="2"/>
                    </a:lnTo>
                    <a:lnTo>
                      <a:pt x="138" y="0"/>
                    </a:lnTo>
                    <a:lnTo>
                      <a:pt x="125" y="0"/>
                    </a:lnTo>
                    <a:lnTo>
                      <a:pt x="112" y="2"/>
                    </a:lnTo>
                    <a:lnTo>
                      <a:pt x="99" y="3"/>
                    </a:lnTo>
                    <a:lnTo>
                      <a:pt x="99" y="3"/>
                    </a:lnTo>
                    <a:lnTo>
                      <a:pt x="87" y="7"/>
                    </a:lnTo>
                    <a:lnTo>
                      <a:pt x="74" y="13"/>
                    </a:lnTo>
                    <a:lnTo>
                      <a:pt x="63" y="19"/>
                    </a:lnTo>
                    <a:lnTo>
                      <a:pt x="53" y="26"/>
                    </a:lnTo>
                    <a:lnTo>
                      <a:pt x="42" y="34"/>
                    </a:lnTo>
                    <a:lnTo>
                      <a:pt x="34" y="43"/>
                    </a:lnTo>
                    <a:lnTo>
                      <a:pt x="25" y="53"/>
                    </a:lnTo>
                    <a:lnTo>
                      <a:pt x="19" y="64"/>
                    </a:lnTo>
                    <a:lnTo>
                      <a:pt x="11" y="73"/>
                    </a:lnTo>
                    <a:lnTo>
                      <a:pt x="8" y="85"/>
                    </a:lnTo>
                    <a:lnTo>
                      <a:pt x="4" y="98"/>
                    </a:lnTo>
                    <a:lnTo>
                      <a:pt x="0" y="109"/>
                    </a:lnTo>
                    <a:lnTo>
                      <a:pt x="0" y="123"/>
                    </a:lnTo>
                    <a:lnTo>
                      <a:pt x="0" y="136"/>
                    </a:lnTo>
                    <a:lnTo>
                      <a:pt x="0" y="149"/>
                    </a:lnTo>
                    <a:lnTo>
                      <a:pt x="2" y="162"/>
                    </a:lnTo>
                    <a:lnTo>
                      <a:pt x="2" y="162"/>
                    </a:lnTo>
                    <a:lnTo>
                      <a:pt x="6" y="176"/>
                    </a:lnTo>
                    <a:lnTo>
                      <a:pt x="11" y="187"/>
                    </a:lnTo>
                    <a:lnTo>
                      <a:pt x="17" y="198"/>
                    </a:lnTo>
                    <a:lnTo>
                      <a:pt x="25" y="210"/>
                    </a:lnTo>
                    <a:lnTo>
                      <a:pt x="32" y="219"/>
                    </a:lnTo>
                    <a:lnTo>
                      <a:pt x="42" y="229"/>
                    </a:lnTo>
                    <a:lnTo>
                      <a:pt x="51" y="236"/>
                    </a:lnTo>
                    <a:lnTo>
                      <a:pt x="63" y="244"/>
                    </a:lnTo>
                    <a:lnTo>
                      <a:pt x="74" y="249"/>
                    </a:lnTo>
                    <a:lnTo>
                      <a:pt x="85" y="255"/>
                    </a:lnTo>
                    <a:lnTo>
                      <a:pt x="97" y="259"/>
                    </a:lnTo>
                    <a:lnTo>
                      <a:pt x="110" y="261"/>
                    </a:lnTo>
                    <a:lnTo>
                      <a:pt x="121" y="263"/>
                    </a:lnTo>
                    <a:lnTo>
                      <a:pt x="135" y="263"/>
                    </a:lnTo>
                    <a:lnTo>
                      <a:pt x="148" y="261"/>
                    </a:lnTo>
                    <a:lnTo>
                      <a:pt x="161" y="259"/>
                    </a:lnTo>
                    <a:lnTo>
                      <a:pt x="161" y="259"/>
                    </a:lnTo>
                    <a:lnTo>
                      <a:pt x="182" y="251"/>
                    </a:lnTo>
                    <a:lnTo>
                      <a:pt x="199" y="242"/>
                    </a:lnTo>
                    <a:lnTo>
                      <a:pt x="216" y="230"/>
                    </a:lnTo>
                    <a:lnTo>
                      <a:pt x="229" y="215"/>
                    </a:lnTo>
                    <a:lnTo>
                      <a:pt x="242" y="225"/>
                    </a:lnTo>
                    <a:lnTo>
                      <a:pt x="242" y="225"/>
                    </a:lnTo>
                    <a:lnTo>
                      <a:pt x="244" y="232"/>
                    </a:lnTo>
                    <a:lnTo>
                      <a:pt x="246" y="240"/>
                    </a:lnTo>
                    <a:lnTo>
                      <a:pt x="250" y="246"/>
                    </a:lnTo>
                    <a:lnTo>
                      <a:pt x="256" y="251"/>
                    </a:lnTo>
                    <a:lnTo>
                      <a:pt x="331" y="301"/>
                    </a:lnTo>
                    <a:lnTo>
                      <a:pt x="331" y="301"/>
                    </a:lnTo>
                    <a:lnTo>
                      <a:pt x="337" y="302"/>
                    </a:lnTo>
                    <a:lnTo>
                      <a:pt x="343" y="304"/>
                    </a:lnTo>
                    <a:lnTo>
                      <a:pt x="348" y="304"/>
                    </a:lnTo>
                    <a:lnTo>
                      <a:pt x="354" y="304"/>
                    </a:lnTo>
                    <a:lnTo>
                      <a:pt x="354" y="304"/>
                    </a:lnTo>
                    <a:lnTo>
                      <a:pt x="364" y="301"/>
                    </a:lnTo>
                    <a:lnTo>
                      <a:pt x="371" y="291"/>
                    </a:lnTo>
                    <a:lnTo>
                      <a:pt x="371" y="291"/>
                    </a:lnTo>
                    <a:lnTo>
                      <a:pt x="375" y="287"/>
                    </a:lnTo>
                    <a:lnTo>
                      <a:pt x="377" y="282"/>
                    </a:lnTo>
                    <a:lnTo>
                      <a:pt x="375" y="270"/>
                    </a:lnTo>
                    <a:lnTo>
                      <a:pt x="371" y="261"/>
                    </a:lnTo>
                    <a:lnTo>
                      <a:pt x="367" y="255"/>
                    </a:lnTo>
                    <a:lnTo>
                      <a:pt x="364" y="251"/>
                    </a:lnTo>
                    <a:lnTo>
                      <a:pt x="364" y="251"/>
                    </a:lnTo>
                    <a:close/>
                    <a:moveTo>
                      <a:pt x="155" y="234"/>
                    </a:moveTo>
                    <a:lnTo>
                      <a:pt x="155" y="234"/>
                    </a:lnTo>
                    <a:lnTo>
                      <a:pt x="135" y="238"/>
                    </a:lnTo>
                    <a:lnTo>
                      <a:pt x="114" y="236"/>
                    </a:lnTo>
                    <a:lnTo>
                      <a:pt x="93" y="232"/>
                    </a:lnTo>
                    <a:lnTo>
                      <a:pt x="74" y="223"/>
                    </a:lnTo>
                    <a:lnTo>
                      <a:pt x="59" y="210"/>
                    </a:lnTo>
                    <a:lnTo>
                      <a:pt x="44" y="195"/>
                    </a:lnTo>
                    <a:lnTo>
                      <a:pt x="34" y="178"/>
                    </a:lnTo>
                    <a:lnTo>
                      <a:pt x="27" y="157"/>
                    </a:lnTo>
                    <a:lnTo>
                      <a:pt x="27" y="157"/>
                    </a:lnTo>
                    <a:lnTo>
                      <a:pt x="23" y="136"/>
                    </a:lnTo>
                    <a:lnTo>
                      <a:pt x="25" y="113"/>
                    </a:lnTo>
                    <a:lnTo>
                      <a:pt x="30" y="94"/>
                    </a:lnTo>
                    <a:lnTo>
                      <a:pt x="40" y="75"/>
                    </a:lnTo>
                    <a:lnTo>
                      <a:pt x="51" y="58"/>
                    </a:lnTo>
                    <a:lnTo>
                      <a:pt x="66" y="45"/>
                    </a:lnTo>
                    <a:lnTo>
                      <a:pt x="85" y="34"/>
                    </a:lnTo>
                    <a:lnTo>
                      <a:pt x="104" y="28"/>
                    </a:lnTo>
                    <a:lnTo>
                      <a:pt x="104" y="28"/>
                    </a:lnTo>
                    <a:lnTo>
                      <a:pt x="127" y="24"/>
                    </a:lnTo>
                    <a:lnTo>
                      <a:pt x="148" y="26"/>
                    </a:lnTo>
                    <a:lnTo>
                      <a:pt x="167" y="32"/>
                    </a:lnTo>
                    <a:lnTo>
                      <a:pt x="186" y="39"/>
                    </a:lnTo>
                    <a:lnTo>
                      <a:pt x="203" y="53"/>
                    </a:lnTo>
                    <a:lnTo>
                      <a:pt x="216" y="68"/>
                    </a:lnTo>
                    <a:lnTo>
                      <a:pt x="227" y="85"/>
                    </a:lnTo>
                    <a:lnTo>
                      <a:pt x="235" y="106"/>
                    </a:lnTo>
                    <a:lnTo>
                      <a:pt x="235" y="106"/>
                    </a:lnTo>
                    <a:lnTo>
                      <a:pt x="237" y="128"/>
                    </a:lnTo>
                    <a:lnTo>
                      <a:pt x="237" y="149"/>
                    </a:lnTo>
                    <a:lnTo>
                      <a:pt x="231" y="168"/>
                    </a:lnTo>
                    <a:lnTo>
                      <a:pt x="222" y="187"/>
                    </a:lnTo>
                    <a:lnTo>
                      <a:pt x="210" y="204"/>
                    </a:lnTo>
                    <a:lnTo>
                      <a:pt x="193" y="217"/>
                    </a:lnTo>
                    <a:lnTo>
                      <a:pt x="176" y="229"/>
                    </a:lnTo>
                    <a:lnTo>
                      <a:pt x="155" y="234"/>
                    </a:lnTo>
                    <a:lnTo>
                      <a:pt x="155" y="234"/>
                    </a:lnTo>
                    <a:close/>
                  </a:path>
                </a:pathLst>
              </a:custGeom>
              <a:solidFill>
                <a:srgbClr val="08245C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</p:grpSp>
      </p:grpSp>
      <p:grpSp>
        <p:nvGrpSpPr>
          <p:cNvPr id="8" name="Agrupar 7"/>
          <p:cNvGrpSpPr/>
          <p:nvPr/>
        </p:nvGrpSpPr>
        <p:grpSpPr>
          <a:xfrm>
            <a:off x="4558171" y="1059582"/>
            <a:ext cx="1357200" cy="317474"/>
            <a:chOff x="4577703" y="1070350"/>
            <a:chExt cx="1682822" cy="317474"/>
          </a:xfrm>
        </p:grpSpPr>
        <p:sp>
          <p:nvSpPr>
            <p:cNvPr id="270" name="Right Arrow 23"/>
            <p:cNvSpPr/>
            <p:nvPr/>
          </p:nvSpPr>
          <p:spPr>
            <a:xfrm>
              <a:off x="4760113" y="1085952"/>
              <a:ext cx="1500412" cy="301872"/>
            </a:xfrm>
            <a:prstGeom prst="homePlate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noFill/>
            </a:ln>
            <a:effectLst>
              <a:outerShdw blurRad="25400" algn="ctr" rotWithShape="0">
                <a:schemeClr val="bg1">
                  <a:lumMod val="75000"/>
                  <a:alpha val="50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/>
            </a:p>
          </p:txBody>
        </p:sp>
        <p:sp>
          <p:nvSpPr>
            <p:cNvPr id="271" name="Right Arrow 3"/>
            <p:cNvSpPr/>
            <p:nvPr/>
          </p:nvSpPr>
          <p:spPr>
            <a:xfrm>
              <a:off x="4577703" y="1070350"/>
              <a:ext cx="1682822" cy="301872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/>
            </a:p>
          </p:txBody>
        </p:sp>
      </p:grpSp>
      <p:grpSp>
        <p:nvGrpSpPr>
          <p:cNvPr id="9" name="Agrupar 8"/>
          <p:cNvGrpSpPr/>
          <p:nvPr/>
        </p:nvGrpSpPr>
        <p:grpSpPr>
          <a:xfrm>
            <a:off x="3165649" y="1059582"/>
            <a:ext cx="1350910" cy="317474"/>
            <a:chOff x="2850416" y="1070350"/>
            <a:chExt cx="1682822" cy="317474"/>
          </a:xfrm>
        </p:grpSpPr>
        <p:sp>
          <p:nvSpPr>
            <p:cNvPr id="272" name="Right Arrow 23"/>
            <p:cNvSpPr/>
            <p:nvPr/>
          </p:nvSpPr>
          <p:spPr>
            <a:xfrm flipH="1">
              <a:off x="2850416" y="1085952"/>
              <a:ext cx="1500412" cy="301872"/>
            </a:xfrm>
            <a:prstGeom prst="homePlate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noFill/>
            </a:ln>
            <a:effectLst>
              <a:outerShdw blurRad="25400" algn="ctr" rotWithShape="0">
                <a:schemeClr val="bg1">
                  <a:lumMod val="75000"/>
                  <a:alpha val="50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/>
            </a:p>
          </p:txBody>
        </p:sp>
        <p:sp>
          <p:nvSpPr>
            <p:cNvPr id="273" name="Right Arrow 3"/>
            <p:cNvSpPr/>
            <p:nvPr/>
          </p:nvSpPr>
          <p:spPr>
            <a:xfrm flipH="1">
              <a:off x="2850416" y="1070350"/>
              <a:ext cx="1682822" cy="301872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/>
            </a:p>
          </p:txBody>
        </p:sp>
      </p:grpSp>
      <p:sp>
        <p:nvSpPr>
          <p:cNvPr id="274" name="CaixaDeTexto 273"/>
          <p:cNvSpPr txBox="1"/>
          <p:nvPr/>
        </p:nvSpPr>
        <p:spPr>
          <a:xfrm>
            <a:off x="3211950" y="1072019"/>
            <a:ext cx="130529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+mj-lt"/>
              </a:rPr>
              <a:t>Cliente </a:t>
            </a:r>
            <a:r>
              <a:rPr lang="pt-BR" sz="1200" dirty="0" err="1" smtClean="0">
                <a:solidFill>
                  <a:schemeClr val="bg1"/>
                </a:solidFill>
                <a:latin typeface="+mj-lt"/>
              </a:rPr>
              <a:t>Beijaflore</a:t>
            </a:r>
            <a:endParaRPr lang="pt-B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5" name="CaixaDeTexto 274"/>
          <p:cNvSpPr txBox="1"/>
          <p:nvPr/>
        </p:nvSpPr>
        <p:spPr>
          <a:xfrm>
            <a:off x="4774080" y="1072019"/>
            <a:ext cx="92538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+mj-lt"/>
              </a:rPr>
              <a:t>Fornecedor</a:t>
            </a:r>
            <a:endParaRPr lang="pt-BR" sz="1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30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40316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8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" name="Agrupar 84"/>
          <p:cNvGrpSpPr/>
          <p:nvPr/>
        </p:nvGrpSpPr>
        <p:grpSpPr>
          <a:xfrm>
            <a:off x="4601127" y="1616285"/>
            <a:ext cx="2160000" cy="2160000"/>
            <a:chOff x="4601127" y="1616285"/>
            <a:chExt cx="2160000" cy="2160000"/>
          </a:xfrm>
        </p:grpSpPr>
        <p:sp>
          <p:nvSpPr>
            <p:cNvPr id="91" name="Elipse 90"/>
            <p:cNvSpPr/>
            <p:nvPr/>
          </p:nvSpPr>
          <p:spPr>
            <a:xfrm>
              <a:off x="4601127" y="1616285"/>
              <a:ext cx="2160000" cy="2160000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/>
            </a:p>
          </p:txBody>
        </p:sp>
        <p:sp>
          <p:nvSpPr>
            <p:cNvPr id="95" name="CaixaDeTexto 94"/>
            <p:cNvSpPr txBox="1"/>
            <p:nvPr/>
          </p:nvSpPr>
          <p:spPr>
            <a:xfrm>
              <a:off x="4877466" y="2850051"/>
              <a:ext cx="1582836" cy="268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 smtClean="0">
                  <a:solidFill>
                    <a:schemeClr val="bg1"/>
                  </a:solidFill>
                </a:rPr>
                <a:t>3. Análises </a:t>
              </a:r>
              <a:endParaRPr lang="pt-BR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3"/>
            <p:cNvSpPr txBox="1"/>
            <p:nvPr/>
          </p:nvSpPr>
          <p:spPr>
            <a:xfrm>
              <a:off x="5228136" y="3137250"/>
              <a:ext cx="976054" cy="5078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Análise</a:t>
              </a:r>
              <a:r>
                <a:rPr kumimoji="0" lang="en-US" altLang="ko-KR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temporal e de </a:t>
              </a:r>
              <a:r>
                <a:rPr kumimoji="0" lang="en-US" altLang="ko-KR" sz="9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Processos</a:t>
              </a:r>
              <a:endPara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grpSp>
          <p:nvGrpSpPr>
            <p:cNvPr id="105" name="Group 38"/>
            <p:cNvGrpSpPr/>
            <p:nvPr/>
          </p:nvGrpSpPr>
          <p:grpSpPr>
            <a:xfrm>
              <a:off x="5461837" y="2146658"/>
              <a:ext cx="508651" cy="567077"/>
              <a:chOff x="496888" y="1403350"/>
              <a:chExt cx="950912" cy="915988"/>
            </a:xfrm>
            <a:solidFill>
              <a:schemeClr val="bg2">
                <a:lumMod val="20000"/>
                <a:lumOff val="80000"/>
              </a:schemeClr>
            </a:solidFill>
          </p:grpSpPr>
          <p:sp>
            <p:nvSpPr>
              <p:cNvPr id="106" name="Freeform 39"/>
              <p:cNvSpPr>
                <a:spLocks/>
              </p:cNvSpPr>
              <p:nvPr/>
            </p:nvSpPr>
            <p:spPr bwMode="auto">
              <a:xfrm>
                <a:off x="1212850" y="1485900"/>
                <a:ext cx="128587" cy="574675"/>
              </a:xfrm>
              <a:custGeom>
                <a:avLst/>
                <a:gdLst>
                  <a:gd name="T0" fmla="*/ 22 w 22"/>
                  <a:gd name="T1" fmla="*/ 89 h 98"/>
                  <a:gd name="T2" fmla="*/ 12 w 22"/>
                  <a:gd name="T3" fmla="*/ 98 h 98"/>
                  <a:gd name="T4" fmla="*/ 11 w 22"/>
                  <a:gd name="T5" fmla="*/ 98 h 98"/>
                  <a:gd name="T6" fmla="*/ 0 w 22"/>
                  <a:gd name="T7" fmla="*/ 89 h 98"/>
                  <a:gd name="T8" fmla="*/ 0 w 22"/>
                  <a:gd name="T9" fmla="*/ 9 h 98"/>
                  <a:gd name="T10" fmla="*/ 11 w 22"/>
                  <a:gd name="T11" fmla="*/ 0 h 98"/>
                  <a:gd name="T12" fmla="*/ 12 w 22"/>
                  <a:gd name="T13" fmla="*/ 0 h 98"/>
                  <a:gd name="T14" fmla="*/ 22 w 22"/>
                  <a:gd name="T15" fmla="*/ 9 h 98"/>
                  <a:gd name="T16" fmla="*/ 22 w 22"/>
                  <a:gd name="T17" fmla="*/ 8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98">
                    <a:moveTo>
                      <a:pt x="22" y="89"/>
                    </a:moveTo>
                    <a:cubicBezTo>
                      <a:pt x="22" y="94"/>
                      <a:pt x="18" y="98"/>
                      <a:pt x="12" y="98"/>
                    </a:cubicBezTo>
                    <a:cubicBezTo>
                      <a:pt x="11" y="98"/>
                      <a:pt x="11" y="98"/>
                      <a:pt x="11" y="98"/>
                    </a:cubicBezTo>
                    <a:cubicBezTo>
                      <a:pt x="5" y="98"/>
                      <a:pt x="0" y="94"/>
                      <a:pt x="0" y="8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8" y="0"/>
                      <a:pt x="22" y="4"/>
                      <a:pt x="22" y="9"/>
                    </a:cubicBezTo>
                    <a:lnTo>
                      <a:pt x="22" y="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IE"/>
              </a:p>
            </p:txBody>
          </p:sp>
          <p:sp>
            <p:nvSpPr>
              <p:cNvPr id="107" name="Freeform 40"/>
              <p:cNvSpPr>
                <a:spLocks/>
              </p:cNvSpPr>
              <p:nvPr/>
            </p:nvSpPr>
            <p:spPr bwMode="auto">
              <a:xfrm>
                <a:off x="655638" y="1679575"/>
                <a:ext cx="128587" cy="339725"/>
              </a:xfrm>
              <a:custGeom>
                <a:avLst/>
                <a:gdLst>
                  <a:gd name="T0" fmla="*/ 22 w 22"/>
                  <a:gd name="T1" fmla="*/ 40 h 58"/>
                  <a:gd name="T2" fmla="*/ 22 w 22"/>
                  <a:gd name="T3" fmla="*/ 8 h 58"/>
                  <a:gd name="T4" fmla="*/ 11 w 22"/>
                  <a:gd name="T5" fmla="*/ 0 h 58"/>
                  <a:gd name="T6" fmla="*/ 10 w 22"/>
                  <a:gd name="T7" fmla="*/ 0 h 58"/>
                  <a:gd name="T8" fmla="*/ 0 w 22"/>
                  <a:gd name="T9" fmla="*/ 8 h 58"/>
                  <a:gd name="T10" fmla="*/ 0 w 22"/>
                  <a:gd name="T11" fmla="*/ 58 h 58"/>
                  <a:gd name="T12" fmla="*/ 22 w 22"/>
                  <a:gd name="T13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58">
                    <a:moveTo>
                      <a:pt x="22" y="40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2" y="4"/>
                      <a:pt x="17" y="0"/>
                      <a:pt x="1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4" y="50"/>
                      <a:pt x="12" y="40"/>
                      <a:pt x="22" y="4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IE"/>
              </a:p>
            </p:txBody>
          </p:sp>
          <p:sp>
            <p:nvSpPr>
              <p:cNvPr id="108" name="Freeform 41"/>
              <p:cNvSpPr>
                <a:spLocks/>
              </p:cNvSpPr>
              <p:nvPr/>
            </p:nvSpPr>
            <p:spPr bwMode="auto">
              <a:xfrm>
                <a:off x="925513" y="1631950"/>
                <a:ext cx="128587" cy="428625"/>
              </a:xfrm>
              <a:custGeom>
                <a:avLst/>
                <a:gdLst>
                  <a:gd name="T0" fmla="*/ 11 w 22"/>
                  <a:gd name="T1" fmla="*/ 0 h 73"/>
                  <a:gd name="T2" fmla="*/ 10 w 22"/>
                  <a:gd name="T3" fmla="*/ 0 h 73"/>
                  <a:gd name="T4" fmla="*/ 0 w 22"/>
                  <a:gd name="T5" fmla="*/ 7 h 73"/>
                  <a:gd name="T6" fmla="*/ 0 w 22"/>
                  <a:gd name="T7" fmla="*/ 47 h 73"/>
                  <a:gd name="T8" fmla="*/ 9 w 22"/>
                  <a:gd name="T9" fmla="*/ 56 h 73"/>
                  <a:gd name="T10" fmla="*/ 16 w 22"/>
                  <a:gd name="T11" fmla="*/ 73 h 73"/>
                  <a:gd name="T12" fmla="*/ 22 w 22"/>
                  <a:gd name="T13" fmla="*/ 67 h 73"/>
                  <a:gd name="T14" fmla="*/ 22 w 22"/>
                  <a:gd name="T15" fmla="*/ 7 h 73"/>
                  <a:gd name="T16" fmla="*/ 11 w 22"/>
                  <a:gd name="T1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73">
                    <a:moveTo>
                      <a:pt x="11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3" y="48"/>
                      <a:pt x="7" y="50"/>
                      <a:pt x="9" y="56"/>
                    </a:cubicBezTo>
                    <a:cubicBezTo>
                      <a:pt x="13" y="63"/>
                      <a:pt x="15" y="69"/>
                      <a:pt x="16" y="73"/>
                    </a:cubicBezTo>
                    <a:cubicBezTo>
                      <a:pt x="19" y="72"/>
                      <a:pt x="22" y="70"/>
                      <a:pt x="22" y="6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3"/>
                      <a:pt x="17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IE"/>
              </a:p>
            </p:txBody>
          </p:sp>
          <p:sp>
            <p:nvSpPr>
              <p:cNvPr id="109" name="Freeform 42"/>
              <p:cNvSpPr>
                <a:spLocks noEditPoints="1"/>
              </p:cNvSpPr>
              <p:nvPr/>
            </p:nvSpPr>
            <p:spPr bwMode="auto">
              <a:xfrm>
                <a:off x="544513" y="1866900"/>
                <a:ext cx="481012" cy="452438"/>
              </a:xfrm>
              <a:custGeom>
                <a:avLst/>
                <a:gdLst>
                  <a:gd name="T0" fmla="*/ 48 w 82"/>
                  <a:gd name="T1" fmla="*/ 56 h 77"/>
                  <a:gd name="T2" fmla="*/ 24 w 82"/>
                  <a:gd name="T3" fmla="*/ 33 h 77"/>
                  <a:gd name="T4" fmla="*/ 48 w 82"/>
                  <a:gd name="T5" fmla="*/ 11 h 77"/>
                  <a:gd name="T6" fmla="*/ 71 w 82"/>
                  <a:gd name="T7" fmla="*/ 33 h 77"/>
                  <a:gd name="T8" fmla="*/ 48 w 82"/>
                  <a:gd name="T9" fmla="*/ 56 h 77"/>
                  <a:gd name="T10" fmla="*/ 48 w 82"/>
                  <a:gd name="T11" fmla="*/ 0 h 77"/>
                  <a:gd name="T12" fmla="*/ 14 w 82"/>
                  <a:gd name="T13" fmla="*/ 33 h 77"/>
                  <a:gd name="T14" fmla="*/ 21 w 82"/>
                  <a:gd name="T15" fmla="*/ 54 h 77"/>
                  <a:gd name="T16" fmla="*/ 0 w 82"/>
                  <a:gd name="T17" fmla="*/ 71 h 77"/>
                  <a:gd name="T18" fmla="*/ 6 w 82"/>
                  <a:gd name="T19" fmla="*/ 77 h 77"/>
                  <a:gd name="T20" fmla="*/ 28 w 82"/>
                  <a:gd name="T21" fmla="*/ 60 h 77"/>
                  <a:gd name="T22" fmla="*/ 48 w 82"/>
                  <a:gd name="T23" fmla="*/ 66 h 77"/>
                  <a:gd name="T24" fmla="*/ 82 w 82"/>
                  <a:gd name="T25" fmla="*/ 33 h 77"/>
                  <a:gd name="T26" fmla="*/ 48 w 82"/>
                  <a:gd name="T27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7">
                    <a:moveTo>
                      <a:pt x="48" y="56"/>
                    </a:moveTo>
                    <a:cubicBezTo>
                      <a:pt x="35" y="56"/>
                      <a:pt x="24" y="46"/>
                      <a:pt x="24" y="33"/>
                    </a:cubicBezTo>
                    <a:cubicBezTo>
                      <a:pt x="24" y="21"/>
                      <a:pt x="35" y="11"/>
                      <a:pt x="48" y="11"/>
                    </a:cubicBezTo>
                    <a:cubicBezTo>
                      <a:pt x="61" y="11"/>
                      <a:pt x="71" y="21"/>
                      <a:pt x="71" y="33"/>
                    </a:cubicBezTo>
                    <a:cubicBezTo>
                      <a:pt x="71" y="46"/>
                      <a:pt x="61" y="56"/>
                      <a:pt x="48" y="56"/>
                    </a:cubicBezTo>
                    <a:moveTo>
                      <a:pt x="48" y="0"/>
                    </a:moveTo>
                    <a:cubicBezTo>
                      <a:pt x="29" y="0"/>
                      <a:pt x="14" y="15"/>
                      <a:pt x="14" y="33"/>
                    </a:cubicBezTo>
                    <a:cubicBezTo>
                      <a:pt x="14" y="41"/>
                      <a:pt x="17" y="49"/>
                      <a:pt x="21" y="5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6" y="77"/>
                      <a:pt x="6" y="77"/>
                      <a:pt x="6" y="77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33" y="64"/>
                      <a:pt x="40" y="66"/>
                      <a:pt x="48" y="66"/>
                    </a:cubicBezTo>
                    <a:cubicBezTo>
                      <a:pt x="66" y="66"/>
                      <a:pt x="82" y="52"/>
                      <a:pt x="82" y="33"/>
                    </a:cubicBezTo>
                    <a:cubicBezTo>
                      <a:pt x="82" y="15"/>
                      <a:pt x="66" y="0"/>
                      <a:pt x="48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IE"/>
              </a:p>
            </p:txBody>
          </p:sp>
          <p:sp>
            <p:nvSpPr>
              <p:cNvPr id="110" name="Freeform 43"/>
              <p:cNvSpPr>
                <a:spLocks/>
              </p:cNvSpPr>
              <p:nvPr/>
            </p:nvSpPr>
            <p:spPr bwMode="auto">
              <a:xfrm>
                <a:off x="936625" y="2119313"/>
                <a:ext cx="511175" cy="58738"/>
              </a:xfrm>
              <a:custGeom>
                <a:avLst/>
                <a:gdLst>
                  <a:gd name="T0" fmla="*/ 81 w 87"/>
                  <a:gd name="T1" fmla="*/ 0 h 10"/>
                  <a:gd name="T2" fmla="*/ 7 w 87"/>
                  <a:gd name="T3" fmla="*/ 0 h 10"/>
                  <a:gd name="T4" fmla="*/ 1 w 87"/>
                  <a:gd name="T5" fmla="*/ 10 h 10"/>
                  <a:gd name="T6" fmla="*/ 0 w 87"/>
                  <a:gd name="T7" fmla="*/ 10 h 10"/>
                  <a:gd name="T8" fmla="*/ 81 w 87"/>
                  <a:gd name="T9" fmla="*/ 10 h 10"/>
                  <a:gd name="T10" fmla="*/ 87 w 87"/>
                  <a:gd name="T11" fmla="*/ 5 h 10"/>
                  <a:gd name="T12" fmla="*/ 81 w 87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7" h="10">
                    <a:moveTo>
                      <a:pt x="81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6" y="3"/>
                      <a:pt x="4" y="7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4" y="10"/>
                      <a:pt x="87" y="8"/>
                      <a:pt x="87" y="5"/>
                    </a:cubicBezTo>
                    <a:cubicBezTo>
                      <a:pt x="87" y="2"/>
                      <a:pt x="84" y="0"/>
                      <a:pt x="81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IE"/>
              </a:p>
            </p:txBody>
          </p:sp>
          <p:sp>
            <p:nvSpPr>
              <p:cNvPr id="111" name="Freeform 44"/>
              <p:cNvSpPr>
                <a:spLocks/>
              </p:cNvSpPr>
              <p:nvPr/>
            </p:nvSpPr>
            <p:spPr bwMode="auto">
              <a:xfrm>
                <a:off x="496888" y="1403350"/>
                <a:ext cx="204787" cy="774700"/>
              </a:xfrm>
              <a:custGeom>
                <a:avLst/>
                <a:gdLst>
                  <a:gd name="T0" fmla="*/ 28 w 35"/>
                  <a:gd name="T1" fmla="*/ 122 h 132"/>
                  <a:gd name="T2" fmla="*/ 10 w 35"/>
                  <a:gd name="T3" fmla="*/ 122 h 132"/>
                  <a:gd name="T4" fmla="*/ 10 w 35"/>
                  <a:gd name="T5" fmla="*/ 5 h 132"/>
                  <a:gd name="T6" fmla="*/ 5 w 35"/>
                  <a:gd name="T7" fmla="*/ 0 h 132"/>
                  <a:gd name="T8" fmla="*/ 0 w 35"/>
                  <a:gd name="T9" fmla="*/ 5 h 132"/>
                  <a:gd name="T10" fmla="*/ 0 w 35"/>
                  <a:gd name="T11" fmla="*/ 132 h 132"/>
                  <a:gd name="T12" fmla="*/ 35 w 35"/>
                  <a:gd name="T13" fmla="*/ 132 h 132"/>
                  <a:gd name="T14" fmla="*/ 28 w 35"/>
                  <a:gd name="T15" fmla="*/ 12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132">
                    <a:moveTo>
                      <a:pt x="28" y="122"/>
                    </a:moveTo>
                    <a:cubicBezTo>
                      <a:pt x="10" y="122"/>
                      <a:pt x="10" y="122"/>
                      <a:pt x="10" y="12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35" y="132"/>
                      <a:pt x="35" y="132"/>
                      <a:pt x="35" y="132"/>
                    </a:cubicBezTo>
                    <a:cubicBezTo>
                      <a:pt x="32" y="129"/>
                      <a:pt x="30" y="125"/>
                      <a:pt x="28" y="12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IE"/>
              </a:p>
            </p:txBody>
          </p:sp>
        </p:grpSp>
      </p:grpSp>
      <p:grpSp>
        <p:nvGrpSpPr>
          <p:cNvPr id="80" name="Agrupar 79"/>
          <p:cNvGrpSpPr/>
          <p:nvPr/>
        </p:nvGrpSpPr>
        <p:grpSpPr>
          <a:xfrm>
            <a:off x="107503" y="1616285"/>
            <a:ext cx="2160000" cy="2160000"/>
            <a:chOff x="107503" y="1616285"/>
            <a:chExt cx="2160000" cy="2160000"/>
          </a:xfrm>
        </p:grpSpPr>
        <p:sp>
          <p:nvSpPr>
            <p:cNvPr id="87" name="Elipse 86"/>
            <p:cNvSpPr/>
            <p:nvPr/>
          </p:nvSpPr>
          <p:spPr>
            <a:xfrm>
              <a:off x="107503" y="1616285"/>
              <a:ext cx="2160000" cy="2160000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/>
            </a:p>
          </p:txBody>
        </p:sp>
        <p:sp>
          <p:nvSpPr>
            <p:cNvPr id="88" name="CaixaDeTexto 87"/>
            <p:cNvSpPr txBox="1"/>
            <p:nvPr/>
          </p:nvSpPr>
          <p:spPr>
            <a:xfrm>
              <a:off x="480899" y="2757034"/>
              <a:ext cx="1354682" cy="268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 smtClean="0">
                  <a:solidFill>
                    <a:schemeClr val="bg1"/>
                  </a:solidFill>
                </a:rPr>
                <a:t>1. Visão Geral</a:t>
              </a:r>
              <a:endParaRPr lang="pt-BR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9" name="TextBox 13"/>
            <p:cNvSpPr txBox="1"/>
            <p:nvPr/>
          </p:nvSpPr>
          <p:spPr>
            <a:xfrm>
              <a:off x="602293" y="3125585"/>
              <a:ext cx="112994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900" dirty="0" err="1">
                  <a:solidFill>
                    <a:schemeClr val="bg1"/>
                  </a:solidFill>
                  <a:latin typeface="Arial"/>
                  <a:cs typeface="Arial" pitchFamily="34" charset="0"/>
                </a:rPr>
                <a:t>Estrutura</a:t>
              </a:r>
              <a:r>
                <a:rPr lang="en-US" altLang="ko-KR" sz="900" dirty="0">
                  <a:solidFill>
                    <a:schemeClr val="bg1"/>
                  </a:solidFill>
                  <a:latin typeface="Arial"/>
                  <a:cs typeface="Arial" pitchFamily="34" charset="0"/>
                </a:rPr>
                <a:t> dos </a:t>
              </a:r>
              <a:r>
                <a:rPr lang="en-US" altLang="ko-KR" sz="900" dirty="0" err="1">
                  <a:solidFill>
                    <a:schemeClr val="bg1"/>
                  </a:solidFill>
                  <a:latin typeface="Arial"/>
                  <a:cs typeface="Arial" pitchFamily="34" charset="0"/>
                </a:rPr>
                <a:t>módulos</a:t>
              </a:r>
              <a:endParaRPr lang="en-US" altLang="ko-KR" sz="900" dirty="0">
                <a:solidFill>
                  <a:schemeClr val="bg1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90" name="Freeform 42"/>
            <p:cNvSpPr>
              <a:spLocks noEditPoints="1"/>
            </p:cNvSpPr>
            <p:nvPr/>
          </p:nvSpPr>
          <p:spPr bwMode="auto">
            <a:xfrm>
              <a:off x="740621" y="1902026"/>
              <a:ext cx="893763" cy="984250"/>
            </a:xfrm>
            <a:custGeom>
              <a:avLst/>
              <a:gdLst>
                <a:gd name="T0" fmla="*/ 0 w 238"/>
                <a:gd name="T1" fmla="*/ 131 h 262"/>
                <a:gd name="T2" fmla="*/ 238 w 238"/>
                <a:gd name="T3" fmla="*/ 131 h 262"/>
                <a:gd name="T4" fmla="*/ 0 w 238"/>
                <a:gd name="T5" fmla="*/ 131 h 262"/>
                <a:gd name="T6" fmla="*/ 119 w 238"/>
                <a:gd name="T7" fmla="*/ 181 h 262"/>
                <a:gd name="T8" fmla="*/ 69 w 238"/>
                <a:gd name="T9" fmla="*/ 131 h 262"/>
                <a:gd name="T10" fmla="*/ 119 w 238"/>
                <a:gd name="T11" fmla="*/ 81 h 262"/>
                <a:gd name="T12" fmla="*/ 148 w 238"/>
                <a:gd name="T13" fmla="*/ 91 h 262"/>
                <a:gd name="T14" fmla="*/ 129 w 238"/>
                <a:gd name="T15" fmla="*/ 115 h 262"/>
                <a:gd name="T16" fmla="*/ 119 w 238"/>
                <a:gd name="T17" fmla="*/ 112 h 262"/>
                <a:gd name="T18" fmla="*/ 100 w 238"/>
                <a:gd name="T19" fmla="*/ 131 h 262"/>
                <a:gd name="T20" fmla="*/ 119 w 238"/>
                <a:gd name="T21" fmla="*/ 150 h 262"/>
                <a:gd name="T22" fmla="*/ 138 w 238"/>
                <a:gd name="T23" fmla="*/ 131 h 262"/>
                <a:gd name="T24" fmla="*/ 134 w 238"/>
                <a:gd name="T25" fmla="*/ 119 h 262"/>
                <a:gd name="T26" fmla="*/ 162 w 238"/>
                <a:gd name="T27" fmla="*/ 106 h 262"/>
                <a:gd name="T28" fmla="*/ 169 w 238"/>
                <a:gd name="T29" fmla="*/ 131 h 262"/>
                <a:gd name="T30" fmla="*/ 119 w 238"/>
                <a:gd name="T31" fmla="*/ 18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8" h="262">
                  <a:moveTo>
                    <a:pt x="0" y="131"/>
                  </a:moveTo>
                  <a:cubicBezTo>
                    <a:pt x="131" y="262"/>
                    <a:pt x="238" y="131"/>
                    <a:pt x="238" y="131"/>
                  </a:cubicBezTo>
                  <a:cubicBezTo>
                    <a:pt x="107" y="0"/>
                    <a:pt x="0" y="131"/>
                    <a:pt x="0" y="131"/>
                  </a:cubicBezTo>
                  <a:close/>
                  <a:moveTo>
                    <a:pt x="119" y="181"/>
                  </a:moveTo>
                  <a:cubicBezTo>
                    <a:pt x="91" y="181"/>
                    <a:pt x="69" y="158"/>
                    <a:pt x="69" y="131"/>
                  </a:cubicBezTo>
                  <a:cubicBezTo>
                    <a:pt x="69" y="104"/>
                    <a:pt x="91" y="81"/>
                    <a:pt x="119" y="81"/>
                  </a:cubicBezTo>
                  <a:cubicBezTo>
                    <a:pt x="130" y="81"/>
                    <a:pt x="140" y="85"/>
                    <a:pt x="148" y="91"/>
                  </a:cubicBezTo>
                  <a:cubicBezTo>
                    <a:pt x="129" y="115"/>
                    <a:pt x="129" y="115"/>
                    <a:pt x="129" y="115"/>
                  </a:cubicBezTo>
                  <a:cubicBezTo>
                    <a:pt x="126" y="113"/>
                    <a:pt x="122" y="112"/>
                    <a:pt x="119" y="112"/>
                  </a:cubicBezTo>
                  <a:cubicBezTo>
                    <a:pt x="108" y="112"/>
                    <a:pt x="100" y="121"/>
                    <a:pt x="100" y="131"/>
                  </a:cubicBezTo>
                  <a:cubicBezTo>
                    <a:pt x="100" y="141"/>
                    <a:pt x="108" y="150"/>
                    <a:pt x="119" y="150"/>
                  </a:cubicBezTo>
                  <a:cubicBezTo>
                    <a:pt x="129" y="150"/>
                    <a:pt x="138" y="141"/>
                    <a:pt x="138" y="131"/>
                  </a:cubicBezTo>
                  <a:cubicBezTo>
                    <a:pt x="138" y="127"/>
                    <a:pt x="136" y="123"/>
                    <a:pt x="134" y="119"/>
                  </a:cubicBezTo>
                  <a:cubicBezTo>
                    <a:pt x="162" y="106"/>
                    <a:pt x="162" y="106"/>
                    <a:pt x="162" y="106"/>
                  </a:cubicBezTo>
                  <a:cubicBezTo>
                    <a:pt x="166" y="113"/>
                    <a:pt x="169" y="122"/>
                    <a:pt x="169" y="131"/>
                  </a:cubicBezTo>
                  <a:cubicBezTo>
                    <a:pt x="169" y="158"/>
                    <a:pt x="146" y="181"/>
                    <a:pt x="119" y="18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</p:grp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 © Beijaflore | </a:t>
            </a:r>
            <a:fld id="{F4FEB08F-923E-484A-9FC5-0AA7BDA29BD6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16" name="AutoShape 10" descr="Resultado de imagem para github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383931" y="141480"/>
            <a:ext cx="8364533" cy="64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0" kern="1200" baseline="0">
                <a:solidFill>
                  <a:srgbClr val="273457"/>
                </a:solidFill>
                <a:latin typeface="Franklin Gothic Medium" panose="020B0603020102020204" pitchFamily="34" charset="0"/>
                <a:ea typeface="+mj-ea"/>
                <a:cs typeface="Browallia New" panose="020B0604020202020204" pitchFamily="34" charset="-34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BR" dirty="0" smtClean="0"/>
              <a:t>Sumário Executivo</a:t>
            </a:r>
            <a:br>
              <a:rPr lang="pt-BR" dirty="0" smtClean="0"/>
            </a:br>
            <a:endParaRPr lang="pt-BR" sz="1600" dirty="0">
              <a:solidFill>
                <a:schemeClr val="accent4"/>
              </a:solidFill>
            </a:endParaRPr>
          </a:p>
        </p:txBody>
      </p:sp>
      <p:sp>
        <p:nvSpPr>
          <p:cNvPr id="20" name="Espace réservé du pied de page 2">
            <a:extLst>
              <a:ext uri="{FF2B5EF4-FFF2-40B4-BE49-F238E27FC236}">
                <a16:creationId xmlns:a16="http://schemas.microsoft.com/office/drawing/2014/main" id="{DB72B67D-5D9F-40C6-A9A5-612B063F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931" y="4767264"/>
            <a:ext cx="4254012" cy="273844"/>
          </a:xfrm>
          <a:prstGeom prst="rect">
            <a:avLst/>
          </a:prstGeom>
        </p:spPr>
        <p:txBody>
          <a:bodyPr/>
          <a:lstStyle/>
          <a:p>
            <a:r>
              <a:rPr lang="fr-FR" dirty="0" smtClean="0">
                <a:solidFill>
                  <a:prstClr val="white"/>
                </a:solidFill>
              </a:rPr>
              <a:t>2020 </a:t>
            </a:r>
            <a:r>
              <a:rPr lang="fr-FR" dirty="0">
                <a:solidFill>
                  <a:prstClr val="white"/>
                </a:solidFill>
              </a:rPr>
              <a:t>| Beijaflore Brasil | Confidencial</a:t>
            </a:r>
          </a:p>
        </p:txBody>
      </p:sp>
      <p:grpSp>
        <p:nvGrpSpPr>
          <p:cNvPr id="10" name="Agrupar 9"/>
          <p:cNvGrpSpPr/>
          <p:nvPr/>
        </p:nvGrpSpPr>
        <p:grpSpPr>
          <a:xfrm>
            <a:off x="2354315" y="1616285"/>
            <a:ext cx="2160000" cy="2160000"/>
            <a:chOff x="2354315" y="1616285"/>
            <a:chExt cx="2160000" cy="2160000"/>
          </a:xfrm>
        </p:grpSpPr>
        <p:sp>
          <p:nvSpPr>
            <p:cNvPr id="84" name="Elipse 83"/>
            <p:cNvSpPr/>
            <p:nvPr/>
          </p:nvSpPr>
          <p:spPr>
            <a:xfrm>
              <a:off x="2354315" y="1616285"/>
              <a:ext cx="2160000" cy="2160000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2775240" y="2791424"/>
              <a:ext cx="1354682" cy="268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 smtClean="0">
                  <a:solidFill>
                    <a:schemeClr val="bg1"/>
                  </a:solidFill>
                </a:rPr>
                <a:t>2. Avaliações</a:t>
              </a:r>
              <a:endParaRPr lang="pt-BR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13"/>
            <p:cNvSpPr txBox="1"/>
            <p:nvPr/>
          </p:nvSpPr>
          <p:spPr>
            <a:xfrm>
              <a:off x="2998119" y="3080479"/>
              <a:ext cx="980927" cy="49217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Avaliação</a:t>
              </a:r>
              <a:r>
                <a:rPr kumimoji="0" lang="en-US" altLang="ko-KR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de </a:t>
              </a:r>
              <a:r>
                <a:rPr kumimoji="0" lang="en-US" altLang="ko-KR" sz="9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Risco</a:t>
              </a:r>
              <a:r>
                <a:rPr kumimoji="0" lang="en-US" altLang="ko-KR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e </a:t>
              </a:r>
              <a:r>
                <a:rPr kumimoji="0" lang="en-US" altLang="ko-KR" sz="9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Maturidade</a:t>
              </a:r>
              <a:endPara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55" name="Oval 227"/>
            <p:cNvSpPr>
              <a:spLocks noChangeArrowheads="1"/>
            </p:cNvSpPr>
            <p:nvPr/>
          </p:nvSpPr>
          <p:spPr bwMode="auto">
            <a:xfrm>
              <a:off x="3399890" y="2153726"/>
              <a:ext cx="321734" cy="3205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56" name="Oval 228"/>
            <p:cNvSpPr>
              <a:spLocks noChangeArrowheads="1"/>
            </p:cNvSpPr>
            <p:nvPr/>
          </p:nvSpPr>
          <p:spPr bwMode="auto">
            <a:xfrm>
              <a:off x="3445153" y="2197766"/>
              <a:ext cx="231208" cy="232431"/>
            </a:xfrm>
            <a:prstGeom prst="ellipse">
              <a:avLst/>
            </a:prstGeom>
            <a:solidFill>
              <a:srgbClr val="A1C9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57" name="Oval 229"/>
            <p:cNvSpPr>
              <a:spLocks noChangeArrowheads="1"/>
            </p:cNvSpPr>
            <p:nvPr/>
          </p:nvSpPr>
          <p:spPr bwMode="auto">
            <a:xfrm>
              <a:off x="3513659" y="2266272"/>
              <a:ext cx="94196" cy="954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58" name="Freeform 230"/>
            <p:cNvSpPr>
              <a:spLocks noEditPoints="1"/>
            </p:cNvSpPr>
            <p:nvPr/>
          </p:nvSpPr>
          <p:spPr bwMode="auto">
            <a:xfrm>
              <a:off x="3457386" y="2209999"/>
              <a:ext cx="206742" cy="207965"/>
            </a:xfrm>
            <a:custGeom>
              <a:avLst/>
              <a:gdLst>
                <a:gd name="T0" fmla="*/ 0 w 148"/>
                <a:gd name="T1" fmla="*/ 74 h 148"/>
                <a:gd name="T2" fmla="*/ 74 w 148"/>
                <a:gd name="T3" fmla="*/ 0 h 148"/>
                <a:gd name="T4" fmla="*/ 74 w 148"/>
                <a:gd name="T5" fmla="*/ 0 h 148"/>
                <a:gd name="T6" fmla="*/ 148 w 148"/>
                <a:gd name="T7" fmla="*/ 74 h 148"/>
                <a:gd name="T8" fmla="*/ 148 w 148"/>
                <a:gd name="T9" fmla="*/ 74 h 148"/>
                <a:gd name="T10" fmla="*/ 74 w 148"/>
                <a:gd name="T11" fmla="*/ 148 h 148"/>
                <a:gd name="T12" fmla="*/ 74 w 148"/>
                <a:gd name="T13" fmla="*/ 148 h 148"/>
                <a:gd name="T14" fmla="*/ 0 w 148"/>
                <a:gd name="T15" fmla="*/ 74 h 148"/>
                <a:gd name="T16" fmla="*/ 74 w 148"/>
                <a:gd name="T17" fmla="*/ 140 h 148"/>
                <a:gd name="T18" fmla="*/ 140 w 148"/>
                <a:gd name="T19" fmla="*/ 74 h 148"/>
                <a:gd name="T20" fmla="*/ 140 w 148"/>
                <a:gd name="T21" fmla="*/ 74 h 148"/>
                <a:gd name="T22" fmla="*/ 74 w 148"/>
                <a:gd name="T23" fmla="*/ 8 h 148"/>
                <a:gd name="T24" fmla="*/ 74 w 148"/>
                <a:gd name="T25" fmla="*/ 8 h 148"/>
                <a:gd name="T26" fmla="*/ 8 w 148"/>
                <a:gd name="T27" fmla="*/ 74 h 148"/>
                <a:gd name="T28" fmla="*/ 8 w 148"/>
                <a:gd name="T29" fmla="*/ 74 h 148"/>
                <a:gd name="T30" fmla="*/ 74 w 148"/>
                <a:gd name="T31" fmla="*/ 14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8" h="148">
                  <a:moveTo>
                    <a:pt x="0" y="74"/>
                  </a:moveTo>
                  <a:cubicBezTo>
                    <a:pt x="0" y="33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3"/>
                    <a:pt x="148" y="74"/>
                  </a:cubicBezTo>
                  <a:cubicBezTo>
                    <a:pt x="148" y="74"/>
                    <a:pt x="148" y="74"/>
                    <a:pt x="148" y="74"/>
                  </a:cubicBezTo>
                  <a:cubicBezTo>
                    <a:pt x="148" y="115"/>
                    <a:pt x="115" y="148"/>
                    <a:pt x="74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33" y="148"/>
                    <a:pt x="0" y="115"/>
                    <a:pt x="0" y="74"/>
                  </a:cubicBezTo>
                  <a:close/>
                  <a:moveTo>
                    <a:pt x="74" y="140"/>
                  </a:moveTo>
                  <a:cubicBezTo>
                    <a:pt x="111" y="140"/>
                    <a:pt x="140" y="111"/>
                    <a:pt x="140" y="74"/>
                  </a:cubicBezTo>
                  <a:cubicBezTo>
                    <a:pt x="140" y="74"/>
                    <a:pt x="140" y="74"/>
                    <a:pt x="140" y="74"/>
                  </a:cubicBezTo>
                  <a:cubicBezTo>
                    <a:pt x="140" y="37"/>
                    <a:pt x="111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37" y="8"/>
                    <a:pt x="8" y="37"/>
                    <a:pt x="8" y="7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8" y="111"/>
                    <a:pt x="37" y="140"/>
                    <a:pt x="74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59" name="Freeform 231"/>
            <p:cNvSpPr>
              <a:spLocks/>
            </p:cNvSpPr>
            <p:nvPr/>
          </p:nvSpPr>
          <p:spPr bwMode="auto">
            <a:xfrm>
              <a:off x="3518552" y="2108463"/>
              <a:ext cx="84410" cy="89303"/>
            </a:xfrm>
            <a:custGeom>
              <a:avLst/>
              <a:gdLst>
                <a:gd name="T0" fmla="*/ 21 w 69"/>
                <a:gd name="T1" fmla="*/ 0 h 73"/>
                <a:gd name="T2" fmla="*/ 0 w 69"/>
                <a:gd name="T3" fmla="*/ 45 h 73"/>
                <a:gd name="T4" fmla="*/ 34 w 69"/>
                <a:gd name="T5" fmla="*/ 73 h 73"/>
                <a:gd name="T6" fmla="*/ 69 w 69"/>
                <a:gd name="T7" fmla="*/ 45 h 73"/>
                <a:gd name="T8" fmla="*/ 47 w 69"/>
                <a:gd name="T9" fmla="*/ 0 h 73"/>
                <a:gd name="T10" fmla="*/ 21 w 69"/>
                <a:gd name="T1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73">
                  <a:moveTo>
                    <a:pt x="21" y="0"/>
                  </a:moveTo>
                  <a:lnTo>
                    <a:pt x="0" y="45"/>
                  </a:lnTo>
                  <a:lnTo>
                    <a:pt x="34" y="73"/>
                  </a:lnTo>
                  <a:lnTo>
                    <a:pt x="69" y="45"/>
                  </a:lnTo>
                  <a:lnTo>
                    <a:pt x="4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60" name="Freeform 232"/>
            <p:cNvSpPr>
              <a:spLocks/>
            </p:cNvSpPr>
            <p:nvPr/>
          </p:nvSpPr>
          <p:spPr bwMode="auto">
            <a:xfrm>
              <a:off x="3518552" y="2431421"/>
              <a:ext cx="84410" cy="88079"/>
            </a:xfrm>
            <a:custGeom>
              <a:avLst/>
              <a:gdLst>
                <a:gd name="T0" fmla="*/ 48 w 69"/>
                <a:gd name="T1" fmla="*/ 72 h 72"/>
                <a:gd name="T2" fmla="*/ 69 w 69"/>
                <a:gd name="T3" fmla="*/ 27 h 72"/>
                <a:gd name="T4" fmla="*/ 34 w 69"/>
                <a:gd name="T5" fmla="*/ 0 h 72"/>
                <a:gd name="T6" fmla="*/ 0 w 69"/>
                <a:gd name="T7" fmla="*/ 27 h 72"/>
                <a:gd name="T8" fmla="*/ 22 w 69"/>
                <a:gd name="T9" fmla="*/ 72 h 72"/>
                <a:gd name="T10" fmla="*/ 48 w 69"/>
                <a:gd name="T1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72">
                  <a:moveTo>
                    <a:pt x="48" y="72"/>
                  </a:moveTo>
                  <a:lnTo>
                    <a:pt x="69" y="27"/>
                  </a:lnTo>
                  <a:lnTo>
                    <a:pt x="34" y="0"/>
                  </a:lnTo>
                  <a:lnTo>
                    <a:pt x="0" y="27"/>
                  </a:lnTo>
                  <a:lnTo>
                    <a:pt x="22" y="72"/>
                  </a:lnTo>
                  <a:lnTo>
                    <a:pt x="48" y="7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61" name="Freeform 233"/>
            <p:cNvSpPr>
              <a:spLocks/>
            </p:cNvSpPr>
            <p:nvPr/>
          </p:nvSpPr>
          <p:spPr bwMode="auto">
            <a:xfrm>
              <a:off x="3404784" y="2157396"/>
              <a:ext cx="79516" cy="79516"/>
            </a:xfrm>
            <a:custGeom>
              <a:avLst/>
              <a:gdLst>
                <a:gd name="T0" fmla="*/ 0 w 65"/>
                <a:gd name="T1" fmla="*/ 20 h 65"/>
                <a:gd name="T2" fmla="*/ 17 w 65"/>
                <a:gd name="T3" fmla="*/ 65 h 65"/>
                <a:gd name="T4" fmla="*/ 60 w 65"/>
                <a:gd name="T5" fmla="*/ 61 h 65"/>
                <a:gd name="T6" fmla="*/ 65 w 65"/>
                <a:gd name="T7" fmla="*/ 17 h 65"/>
                <a:gd name="T8" fmla="*/ 18 w 65"/>
                <a:gd name="T9" fmla="*/ 0 h 65"/>
                <a:gd name="T10" fmla="*/ 0 w 65"/>
                <a:gd name="T11" fmla="*/ 2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5">
                  <a:moveTo>
                    <a:pt x="0" y="20"/>
                  </a:moveTo>
                  <a:lnTo>
                    <a:pt x="17" y="65"/>
                  </a:lnTo>
                  <a:lnTo>
                    <a:pt x="60" y="61"/>
                  </a:lnTo>
                  <a:lnTo>
                    <a:pt x="65" y="17"/>
                  </a:lnTo>
                  <a:lnTo>
                    <a:pt x="18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62" name="Freeform 234"/>
            <p:cNvSpPr>
              <a:spLocks/>
            </p:cNvSpPr>
            <p:nvPr/>
          </p:nvSpPr>
          <p:spPr bwMode="auto">
            <a:xfrm>
              <a:off x="3637215" y="2391051"/>
              <a:ext cx="79516" cy="79516"/>
            </a:xfrm>
            <a:custGeom>
              <a:avLst/>
              <a:gdLst>
                <a:gd name="T0" fmla="*/ 65 w 65"/>
                <a:gd name="T1" fmla="*/ 47 h 65"/>
                <a:gd name="T2" fmla="*/ 48 w 65"/>
                <a:gd name="T3" fmla="*/ 0 h 65"/>
                <a:gd name="T4" fmla="*/ 5 w 65"/>
                <a:gd name="T5" fmla="*/ 4 h 65"/>
                <a:gd name="T6" fmla="*/ 0 w 65"/>
                <a:gd name="T7" fmla="*/ 48 h 65"/>
                <a:gd name="T8" fmla="*/ 47 w 65"/>
                <a:gd name="T9" fmla="*/ 65 h 65"/>
                <a:gd name="T10" fmla="*/ 65 w 65"/>
                <a:gd name="T11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5">
                  <a:moveTo>
                    <a:pt x="65" y="47"/>
                  </a:moveTo>
                  <a:lnTo>
                    <a:pt x="48" y="0"/>
                  </a:lnTo>
                  <a:lnTo>
                    <a:pt x="5" y="4"/>
                  </a:lnTo>
                  <a:lnTo>
                    <a:pt x="0" y="48"/>
                  </a:lnTo>
                  <a:lnTo>
                    <a:pt x="47" y="65"/>
                  </a:lnTo>
                  <a:lnTo>
                    <a:pt x="65" y="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63" name="Freeform 235"/>
            <p:cNvSpPr>
              <a:spLocks/>
            </p:cNvSpPr>
            <p:nvPr/>
          </p:nvSpPr>
          <p:spPr bwMode="auto">
            <a:xfrm>
              <a:off x="3355851" y="2272389"/>
              <a:ext cx="86856" cy="83186"/>
            </a:xfrm>
            <a:custGeom>
              <a:avLst/>
              <a:gdLst>
                <a:gd name="T0" fmla="*/ 0 w 71"/>
                <a:gd name="T1" fmla="*/ 48 h 68"/>
                <a:gd name="T2" fmla="*/ 44 w 71"/>
                <a:gd name="T3" fmla="*/ 68 h 68"/>
                <a:gd name="T4" fmla="*/ 71 w 71"/>
                <a:gd name="T5" fmla="*/ 34 h 68"/>
                <a:gd name="T6" fmla="*/ 44 w 71"/>
                <a:gd name="T7" fmla="*/ 0 h 68"/>
                <a:gd name="T8" fmla="*/ 0 w 71"/>
                <a:gd name="T9" fmla="*/ 21 h 68"/>
                <a:gd name="T10" fmla="*/ 0 w 71"/>
                <a:gd name="T11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68">
                  <a:moveTo>
                    <a:pt x="0" y="48"/>
                  </a:moveTo>
                  <a:lnTo>
                    <a:pt x="44" y="68"/>
                  </a:lnTo>
                  <a:lnTo>
                    <a:pt x="71" y="34"/>
                  </a:lnTo>
                  <a:lnTo>
                    <a:pt x="44" y="0"/>
                  </a:lnTo>
                  <a:lnTo>
                    <a:pt x="0" y="21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64" name="Freeform 236"/>
            <p:cNvSpPr>
              <a:spLocks/>
            </p:cNvSpPr>
            <p:nvPr/>
          </p:nvSpPr>
          <p:spPr bwMode="auto">
            <a:xfrm>
              <a:off x="3676361" y="2272389"/>
              <a:ext cx="89303" cy="83186"/>
            </a:xfrm>
            <a:custGeom>
              <a:avLst/>
              <a:gdLst>
                <a:gd name="T0" fmla="*/ 73 w 73"/>
                <a:gd name="T1" fmla="*/ 20 h 68"/>
                <a:gd name="T2" fmla="*/ 29 w 73"/>
                <a:gd name="T3" fmla="*/ 0 h 68"/>
                <a:gd name="T4" fmla="*/ 0 w 73"/>
                <a:gd name="T5" fmla="*/ 34 h 68"/>
                <a:gd name="T6" fmla="*/ 29 w 73"/>
                <a:gd name="T7" fmla="*/ 68 h 68"/>
                <a:gd name="T8" fmla="*/ 73 w 73"/>
                <a:gd name="T9" fmla="*/ 47 h 68"/>
                <a:gd name="T10" fmla="*/ 73 w 73"/>
                <a:gd name="T11" fmla="*/ 2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68">
                  <a:moveTo>
                    <a:pt x="73" y="20"/>
                  </a:moveTo>
                  <a:lnTo>
                    <a:pt x="29" y="0"/>
                  </a:lnTo>
                  <a:lnTo>
                    <a:pt x="0" y="34"/>
                  </a:lnTo>
                  <a:lnTo>
                    <a:pt x="29" y="68"/>
                  </a:lnTo>
                  <a:lnTo>
                    <a:pt x="73" y="47"/>
                  </a:lnTo>
                  <a:lnTo>
                    <a:pt x="73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65" name="Freeform 237"/>
            <p:cNvSpPr>
              <a:spLocks/>
            </p:cNvSpPr>
            <p:nvPr/>
          </p:nvSpPr>
          <p:spPr bwMode="auto">
            <a:xfrm>
              <a:off x="3404784" y="2391051"/>
              <a:ext cx="79516" cy="79516"/>
            </a:xfrm>
            <a:custGeom>
              <a:avLst/>
              <a:gdLst>
                <a:gd name="T0" fmla="*/ 18 w 65"/>
                <a:gd name="T1" fmla="*/ 65 h 65"/>
                <a:gd name="T2" fmla="*/ 65 w 65"/>
                <a:gd name="T3" fmla="*/ 48 h 65"/>
                <a:gd name="T4" fmla="*/ 60 w 65"/>
                <a:gd name="T5" fmla="*/ 4 h 65"/>
                <a:gd name="T6" fmla="*/ 17 w 65"/>
                <a:gd name="T7" fmla="*/ 0 h 65"/>
                <a:gd name="T8" fmla="*/ 0 w 65"/>
                <a:gd name="T9" fmla="*/ 47 h 65"/>
                <a:gd name="T10" fmla="*/ 18 w 65"/>
                <a:gd name="T1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5">
                  <a:moveTo>
                    <a:pt x="18" y="65"/>
                  </a:moveTo>
                  <a:lnTo>
                    <a:pt x="65" y="48"/>
                  </a:lnTo>
                  <a:lnTo>
                    <a:pt x="60" y="4"/>
                  </a:lnTo>
                  <a:lnTo>
                    <a:pt x="17" y="0"/>
                  </a:lnTo>
                  <a:lnTo>
                    <a:pt x="0" y="47"/>
                  </a:lnTo>
                  <a:lnTo>
                    <a:pt x="18" y="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66" name="Freeform 238"/>
            <p:cNvSpPr>
              <a:spLocks/>
            </p:cNvSpPr>
            <p:nvPr/>
          </p:nvSpPr>
          <p:spPr bwMode="auto">
            <a:xfrm>
              <a:off x="3637215" y="2157396"/>
              <a:ext cx="78293" cy="79516"/>
            </a:xfrm>
            <a:custGeom>
              <a:avLst/>
              <a:gdLst>
                <a:gd name="T0" fmla="*/ 46 w 64"/>
                <a:gd name="T1" fmla="*/ 0 h 65"/>
                <a:gd name="T2" fmla="*/ 0 w 64"/>
                <a:gd name="T3" fmla="*/ 17 h 65"/>
                <a:gd name="T4" fmla="*/ 5 w 64"/>
                <a:gd name="T5" fmla="*/ 61 h 65"/>
                <a:gd name="T6" fmla="*/ 48 w 64"/>
                <a:gd name="T7" fmla="*/ 65 h 65"/>
                <a:gd name="T8" fmla="*/ 64 w 64"/>
                <a:gd name="T9" fmla="*/ 18 h 65"/>
                <a:gd name="T10" fmla="*/ 46 w 64"/>
                <a:gd name="T1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65">
                  <a:moveTo>
                    <a:pt x="46" y="0"/>
                  </a:moveTo>
                  <a:lnTo>
                    <a:pt x="0" y="17"/>
                  </a:lnTo>
                  <a:lnTo>
                    <a:pt x="5" y="61"/>
                  </a:lnTo>
                  <a:lnTo>
                    <a:pt x="48" y="65"/>
                  </a:lnTo>
                  <a:lnTo>
                    <a:pt x="64" y="18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67" name="Freeform 239"/>
            <p:cNvSpPr>
              <a:spLocks/>
            </p:cNvSpPr>
            <p:nvPr/>
          </p:nvSpPr>
          <p:spPr bwMode="auto">
            <a:xfrm>
              <a:off x="3220061" y="2439983"/>
              <a:ext cx="218975" cy="218975"/>
            </a:xfrm>
            <a:custGeom>
              <a:avLst/>
              <a:gdLst>
                <a:gd name="T0" fmla="*/ 54 w 157"/>
                <a:gd name="T1" fmla="*/ 143 h 157"/>
                <a:gd name="T2" fmla="*/ 143 w 157"/>
                <a:gd name="T3" fmla="*/ 103 h 157"/>
                <a:gd name="T4" fmla="*/ 103 w 157"/>
                <a:gd name="T5" fmla="*/ 14 h 157"/>
                <a:gd name="T6" fmla="*/ 14 w 157"/>
                <a:gd name="T7" fmla="*/ 54 h 157"/>
                <a:gd name="T8" fmla="*/ 54 w 157"/>
                <a:gd name="T9" fmla="*/ 14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7">
                  <a:moveTo>
                    <a:pt x="54" y="143"/>
                  </a:moveTo>
                  <a:cubicBezTo>
                    <a:pt x="90" y="157"/>
                    <a:pt x="130" y="139"/>
                    <a:pt x="143" y="103"/>
                  </a:cubicBezTo>
                  <a:cubicBezTo>
                    <a:pt x="157" y="67"/>
                    <a:pt x="139" y="27"/>
                    <a:pt x="103" y="14"/>
                  </a:cubicBezTo>
                  <a:cubicBezTo>
                    <a:pt x="67" y="0"/>
                    <a:pt x="27" y="18"/>
                    <a:pt x="14" y="54"/>
                  </a:cubicBezTo>
                  <a:cubicBezTo>
                    <a:pt x="0" y="90"/>
                    <a:pt x="19" y="130"/>
                    <a:pt x="54" y="1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68" name="Freeform 240"/>
            <p:cNvSpPr>
              <a:spLocks/>
            </p:cNvSpPr>
            <p:nvPr/>
          </p:nvSpPr>
          <p:spPr bwMode="auto">
            <a:xfrm>
              <a:off x="3259208" y="2479130"/>
              <a:ext cx="140682" cy="140682"/>
            </a:xfrm>
            <a:custGeom>
              <a:avLst/>
              <a:gdLst>
                <a:gd name="T0" fmla="*/ 35 w 101"/>
                <a:gd name="T1" fmla="*/ 92 h 101"/>
                <a:gd name="T2" fmla="*/ 92 w 101"/>
                <a:gd name="T3" fmla="*/ 66 h 101"/>
                <a:gd name="T4" fmla="*/ 66 w 101"/>
                <a:gd name="T5" fmla="*/ 9 h 101"/>
                <a:gd name="T6" fmla="*/ 9 w 101"/>
                <a:gd name="T7" fmla="*/ 35 h 101"/>
                <a:gd name="T8" fmla="*/ 35 w 101"/>
                <a:gd name="T9" fmla="*/ 9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1">
                  <a:moveTo>
                    <a:pt x="35" y="92"/>
                  </a:moveTo>
                  <a:cubicBezTo>
                    <a:pt x="58" y="101"/>
                    <a:pt x="84" y="89"/>
                    <a:pt x="92" y="66"/>
                  </a:cubicBezTo>
                  <a:cubicBezTo>
                    <a:pt x="101" y="43"/>
                    <a:pt x="89" y="17"/>
                    <a:pt x="66" y="9"/>
                  </a:cubicBezTo>
                  <a:cubicBezTo>
                    <a:pt x="43" y="0"/>
                    <a:pt x="18" y="12"/>
                    <a:pt x="9" y="35"/>
                  </a:cubicBezTo>
                  <a:cubicBezTo>
                    <a:pt x="0" y="58"/>
                    <a:pt x="12" y="84"/>
                    <a:pt x="35" y="92"/>
                  </a:cubicBezTo>
                  <a:close/>
                </a:path>
              </a:pathLst>
            </a:custGeom>
            <a:solidFill>
              <a:srgbClr val="A1C9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69" name="Freeform 241"/>
            <p:cNvSpPr>
              <a:spLocks/>
            </p:cNvSpPr>
            <p:nvPr/>
          </p:nvSpPr>
          <p:spPr bwMode="auto">
            <a:xfrm>
              <a:off x="3277558" y="2497480"/>
              <a:ext cx="103983" cy="103983"/>
            </a:xfrm>
            <a:custGeom>
              <a:avLst/>
              <a:gdLst>
                <a:gd name="T0" fmla="*/ 25 w 75"/>
                <a:gd name="T1" fmla="*/ 72 h 75"/>
                <a:gd name="T2" fmla="*/ 26 w 75"/>
                <a:gd name="T3" fmla="*/ 68 h 75"/>
                <a:gd name="T4" fmla="*/ 27 w 75"/>
                <a:gd name="T5" fmla="*/ 65 h 75"/>
                <a:gd name="T6" fmla="*/ 38 w 75"/>
                <a:gd name="T7" fmla="*/ 67 h 75"/>
                <a:gd name="T8" fmla="*/ 38 w 75"/>
                <a:gd name="T9" fmla="*/ 67 h 75"/>
                <a:gd name="T10" fmla="*/ 65 w 75"/>
                <a:gd name="T11" fmla="*/ 48 h 75"/>
                <a:gd name="T12" fmla="*/ 65 w 75"/>
                <a:gd name="T13" fmla="*/ 48 h 75"/>
                <a:gd name="T14" fmla="*/ 67 w 75"/>
                <a:gd name="T15" fmla="*/ 37 h 75"/>
                <a:gd name="T16" fmla="*/ 67 w 75"/>
                <a:gd name="T17" fmla="*/ 37 h 75"/>
                <a:gd name="T18" fmla="*/ 48 w 75"/>
                <a:gd name="T19" fmla="*/ 10 h 75"/>
                <a:gd name="T20" fmla="*/ 48 w 75"/>
                <a:gd name="T21" fmla="*/ 10 h 75"/>
                <a:gd name="T22" fmla="*/ 38 w 75"/>
                <a:gd name="T23" fmla="*/ 8 h 75"/>
                <a:gd name="T24" fmla="*/ 38 w 75"/>
                <a:gd name="T25" fmla="*/ 8 h 75"/>
                <a:gd name="T26" fmla="*/ 10 w 75"/>
                <a:gd name="T27" fmla="*/ 27 h 75"/>
                <a:gd name="T28" fmla="*/ 10 w 75"/>
                <a:gd name="T29" fmla="*/ 27 h 75"/>
                <a:gd name="T30" fmla="*/ 8 w 75"/>
                <a:gd name="T31" fmla="*/ 37 h 75"/>
                <a:gd name="T32" fmla="*/ 8 w 75"/>
                <a:gd name="T33" fmla="*/ 37 h 75"/>
                <a:gd name="T34" fmla="*/ 27 w 75"/>
                <a:gd name="T35" fmla="*/ 65 h 75"/>
                <a:gd name="T36" fmla="*/ 27 w 75"/>
                <a:gd name="T37" fmla="*/ 65 h 75"/>
                <a:gd name="T38" fmla="*/ 26 w 75"/>
                <a:gd name="T39" fmla="*/ 68 h 75"/>
                <a:gd name="T40" fmla="*/ 25 w 75"/>
                <a:gd name="T41" fmla="*/ 72 h 75"/>
                <a:gd name="T42" fmla="*/ 0 w 75"/>
                <a:gd name="T43" fmla="*/ 37 h 75"/>
                <a:gd name="T44" fmla="*/ 0 w 75"/>
                <a:gd name="T45" fmla="*/ 37 h 75"/>
                <a:gd name="T46" fmla="*/ 3 w 75"/>
                <a:gd name="T47" fmla="*/ 24 h 75"/>
                <a:gd name="T48" fmla="*/ 3 w 75"/>
                <a:gd name="T49" fmla="*/ 24 h 75"/>
                <a:gd name="T50" fmla="*/ 38 w 75"/>
                <a:gd name="T51" fmla="*/ 0 h 75"/>
                <a:gd name="T52" fmla="*/ 38 w 75"/>
                <a:gd name="T53" fmla="*/ 0 h 75"/>
                <a:gd name="T54" fmla="*/ 51 w 75"/>
                <a:gd name="T55" fmla="*/ 3 h 75"/>
                <a:gd name="T56" fmla="*/ 51 w 75"/>
                <a:gd name="T57" fmla="*/ 3 h 75"/>
                <a:gd name="T58" fmla="*/ 75 w 75"/>
                <a:gd name="T59" fmla="*/ 37 h 75"/>
                <a:gd name="T60" fmla="*/ 75 w 75"/>
                <a:gd name="T61" fmla="*/ 37 h 75"/>
                <a:gd name="T62" fmla="*/ 72 w 75"/>
                <a:gd name="T63" fmla="*/ 51 h 75"/>
                <a:gd name="T64" fmla="*/ 72 w 75"/>
                <a:gd name="T65" fmla="*/ 51 h 75"/>
                <a:gd name="T66" fmla="*/ 38 w 75"/>
                <a:gd name="T67" fmla="*/ 75 h 75"/>
                <a:gd name="T68" fmla="*/ 38 w 75"/>
                <a:gd name="T69" fmla="*/ 75 h 75"/>
                <a:gd name="T70" fmla="*/ 25 w 75"/>
                <a:gd name="T71" fmla="*/ 7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5" h="75">
                  <a:moveTo>
                    <a:pt x="25" y="72"/>
                  </a:moveTo>
                  <a:cubicBezTo>
                    <a:pt x="26" y="68"/>
                    <a:pt x="26" y="68"/>
                    <a:pt x="26" y="68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31" y="66"/>
                    <a:pt x="34" y="67"/>
                    <a:pt x="38" y="67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9" y="67"/>
                    <a:pt x="60" y="59"/>
                    <a:pt x="65" y="48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6" y="44"/>
                    <a:pt x="67" y="41"/>
                    <a:pt x="67" y="37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7" y="26"/>
                    <a:pt x="60" y="15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4" y="9"/>
                    <a:pt x="41" y="8"/>
                    <a:pt x="38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26" y="8"/>
                    <a:pt x="15" y="16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9" y="31"/>
                    <a:pt x="8" y="34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49"/>
                    <a:pt x="16" y="60"/>
                    <a:pt x="27" y="65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5" y="72"/>
                    <a:pt x="25" y="72"/>
                    <a:pt x="25" y="72"/>
                  </a:cubicBezTo>
                  <a:cubicBezTo>
                    <a:pt x="10" y="67"/>
                    <a:pt x="0" y="52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3"/>
                    <a:pt x="1" y="29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8" y="10"/>
                    <a:pt x="23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2" y="0"/>
                    <a:pt x="46" y="1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66" y="8"/>
                    <a:pt x="75" y="22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42"/>
                    <a:pt x="74" y="46"/>
                    <a:pt x="72" y="51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67" y="65"/>
                    <a:pt x="53" y="75"/>
                    <a:pt x="38" y="75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33" y="75"/>
                    <a:pt x="29" y="74"/>
                    <a:pt x="25" y="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70" name="Freeform 242"/>
            <p:cNvSpPr>
              <a:spLocks/>
            </p:cNvSpPr>
            <p:nvPr/>
          </p:nvSpPr>
          <p:spPr bwMode="auto">
            <a:xfrm>
              <a:off x="3211499" y="2493810"/>
              <a:ext cx="52603" cy="46486"/>
            </a:xfrm>
            <a:custGeom>
              <a:avLst/>
              <a:gdLst>
                <a:gd name="T0" fmla="*/ 0 w 43"/>
                <a:gd name="T1" fmla="*/ 17 h 38"/>
                <a:gd name="T2" fmla="*/ 20 w 43"/>
                <a:gd name="T3" fmla="*/ 38 h 38"/>
                <a:gd name="T4" fmla="*/ 43 w 43"/>
                <a:gd name="T5" fmla="*/ 25 h 38"/>
                <a:gd name="T6" fmla="*/ 34 w 43"/>
                <a:gd name="T7" fmla="*/ 0 h 38"/>
                <a:gd name="T8" fmla="*/ 6 w 43"/>
                <a:gd name="T9" fmla="*/ 3 h 38"/>
                <a:gd name="T10" fmla="*/ 0 w 43"/>
                <a:gd name="T11" fmla="*/ 1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8">
                  <a:moveTo>
                    <a:pt x="0" y="17"/>
                  </a:moveTo>
                  <a:lnTo>
                    <a:pt x="20" y="38"/>
                  </a:lnTo>
                  <a:lnTo>
                    <a:pt x="43" y="25"/>
                  </a:lnTo>
                  <a:lnTo>
                    <a:pt x="34" y="0"/>
                  </a:lnTo>
                  <a:lnTo>
                    <a:pt x="6" y="3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71" name="Freeform 243"/>
            <p:cNvSpPr>
              <a:spLocks/>
            </p:cNvSpPr>
            <p:nvPr/>
          </p:nvSpPr>
          <p:spPr bwMode="auto">
            <a:xfrm>
              <a:off x="3396220" y="2557422"/>
              <a:ext cx="51380" cy="47710"/>
            </a:xfrm>
            <a:custGeom>
              <a:avLst/>
              <a:gdLst>
                <a:gd name="T0" fmla="*/ 42 w 42"/>
                <a:gd name="T1" fmla="*/ 21 h 39"/>
                <a:gd name="T2" fmla="*/ 21 w 42"/>
                <a:gd name="T3" fmla="*/ 0 h 39"/>
                <a:gd name="T4" fmla="*/ 0 w 42"/>
                <a:gd name="T5" fmla="*/ 13 h 39"/>
                <a:gd name="T6" fmla="*/ 8 w 42"/>
                <a:gd name="T7" fmla="*/ 39 h 39"/>
                <a:gd name="T8" fmla="*/ 37 w 42"/>
                <a:gd name="T9" fmla="*/ 36 h 39"/>
                <a:gd name="T10" fmla="*/ 42 w 42"/>
                <a:gd name="T11" fmla="*/ 2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39">
                  <a:moveTo>
                    <a:pt x="42" y="21"/>
                  </a:moveTo>
                  <a:lnTo>
                    <a:pt x="21" y="0"/>
                  </a:lnTo>
                  <a:lnTo>
                    <a:pt x="0" y="13"/>
                  </a:lnTo>
                  <a:lnTo>
                    <a:pt x="8" y="39"/>
                  </a:lnTo>
                  <a:lnTo>
                    <a:pt x="37" y="36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72" name="Freeform 244"/>
            <p:cNvSpPr>
              <a:spLocks/>
            </p:cNvSpPr>
            <p:nvPr/>
          </p:nvSpPr>
          <p:spPr bwMode="auto">
            <a:xfrm>
              <a:off x="3213945" y="2563539"/>
              <a:ext cx="51380" cy="45263"/>
            </a:xfrm>
            <a:custGeom>
              <a:avLst/>
              <a:gdLst>
                <a:gd name="T0" fmla="*/ 6 w 42"/>
                <a:gd name="T1" fmla="*/ 37 h 37"/>
                <a:gd name="T2" fmla="*/ 36 w 42"/>
                <a:gd name="T3" fmla="*/ 37 h 37"/>
                <a:gd name="T4" fmla="*/ 42 w 42"/>
                <a:gd name="T5" fmla="*/ 12 h 37"/>
                <a:gd name="T6" fmla="*/ 18 w 42"/>
                <a:gd name="T7" fmla="*/ 0 h 37"/>
                <a:gd name="T8" fmla="*/ 0 w 42"/>
                <a:gd name="T9" fmla="*/ 23 h 37"/>
                <a:gd name="T10" fmla="*/ 6 w 42"/>
                <a:gd name="T1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37">
                  <a:moveTo>
                    <a:pt x="6" y="37"/>
                  </a:moveTo>
                  <a:lnTo>
                    <a:pt x="36" y="37"/>
                  </a:lnTo>
                  <a:lnTo>
                    <a:pt x="42" y="12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6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73" name="Freeform 245"/>
            <p:cNvSpPr>
              <a:spLocks/>
            </p:cNvSpPr>
            <p:nvPr/>
          </p:nvSpPr>
          <p:spPr bwMode="auto">
            <a:xfrm>
              <a:off x="3392550" y="2488916"/>
              <a:ext cx="53826" cy="45263"/>
            </a:xfrm>
            <a:custGeom>
              <a:avLst/>
              <a:gdLst>
                <a:gd name="T0" fmla="*/ 37 w 44"/>
                <a:gd name="T1" fmla="*/ 1 h 37"/>
                <a:gd name="T2" fmla="*/ 7 w 44"/>
                <a:gd name="T3" fmla="*/ 0 h 37"/>
                <a:gd name="T4" fmla="*/ 0 w 44"/>
                <a:gd name="T5" fmla="*/ 26 h 37"/>
                <a:gd name="T6" fmla="*/ 24 w 44"/>
                <a:gd name="T7" fmla="*/ 37 h 37"/>
                <a:gd name="T8" fmla="*/ 44 w 44"/>
                <a:gd name="T9" fmla="*/ 15 h 37"/>
                <a:gd name="T10" fmla="*/ 37 w 44"/>
                <a:gd name="T11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37">
                  <a:moveTo>
                    <a:pt x="37" y="1"/>
                  </a:moveTo>
                  <a:lnTo>
                    <a:pt x="7" y="0"/>
                  </a:lnTo>
                  <a:lnTo>
                    <a:pt x="0" y="26"/>
                  </a:lnTo>
                  <a:lnTo>
                    <a:pt x="24" y="37"/>
                  </a:lnTo>
                  <a:lnTo>
                    <a:pt x="44" y="15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74" name="Freeform 246"/>
            <p:cNvSpPr>
              <a:spLocks/>
            </p:cNvSpPr>
            <p:nvPr/>
          </p:nvSpPr>
          <p:spPr bwMode="auto">
            <a:xfrm>
              <a:off x="3273888" y="2614919"/>
              <a:ext cx="47710" cy="52603"/>
            </a:xfrm>
            <a:custGeom>
              <a:avLst/>
              <a:gdLst>
                <a:gd name="T0" fmla="*/ 17 w 39"/>
                <a:gd name="T1" fmla="*/ 43 h 43"/>
                <a:gd name="T2" fmla="*/ 39 w 39"/>
                <a:gd name="T3" fmla="*/ 22 h 43"/>
                <a:gd name="T4" fmla="*/ 25 w 39"/>
                <a:gd name="T5" fmla="*/ 0 h 43"/>
                <a:gd name="T6" fmla="*/ 0 w 39"/>
                <a:gd name="T7" fmla="*/ 9 h 43"/>
                <a:gd name="T8" fmla="*/ 3 w 39"/>
                <a:gd name="T9" fmla="*/ 38 h 43"/>
                <a:gd name="T10" fmla="*/ 17 w 39"/>
                <a:gd name="T1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43">
                  <a:moveTo>
                    <a:pt x="17" y="43"/>
                  </a:moveTo>
                  <a:lnTo>
                    <a:pt x="39" y="22"/>
                  </a:lnTo>
                  <a:lnTo>
                    <a:pt x="25" y="0"/>
                  </a:lnTo>
                  <a:lnTo>
                    <a:pt x="0" y="9"/>
                  </a:lnTo>
                  <a:lnTo>
                    <a:pt x="3" y="38"/>
                  </a:lnTo>
                  <a:lnTo>
                    <a:pt x="17" y="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75" name="Freeform 247"/>
            <p:cNvSpPr>
              <a:spLocks/>
            </p:cNvSpPr>
            <p:nvPr/>
          </p:nvSpPr>
          <p:spPr bwMode="auto">
            <a:xfrm>
              <a:off x="3338724" y="2431421"/>
              <a:ext cx="46486" cy="52603"/>
            </a:xfrm>
            <a:custGeom>
              <a:avLst/>
              <a:gdLst>
                <a:gd name="T0" fmla="*/ 20 w 38"/>
                <a:gd name="T1" fmla="*/ 0 h 43"/>
                <a:gd name="T2" fmla="*/ 0 w 38"/>
                <a:gd name="T3" fmla="*/ 20 h 43"/>
                <a:gd name="T4" fmla="*/ 12 w 38"/>
                <a:gd name="T5" fmla="*/ 43 h 43"/>
                <a:gd name="T6" fmla="*/ 38 w 38"/>
                <a:gd name="T7" fmla="*/ 34 h 43"/>
                <a:gd name="T8" fmla="*/ 35 w 38"/>
                <a:gd name="T9" fmla="*/ 4 h 43"/>
                <a:gd name="T10" fmla="*/ 20 w 38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3">
                  <a:moveTo>
                    <a:pt x="20" y="0"/>
                  </a:moveTo>
                  <a:lnTo>
                    <a:pt x="0" y="20"/>
                  </a:lnTo>
                  <a:lnTo>
                    <a:pt x="12" y="43"/>
                  </a:lnTo>
                  <a:lnTo>
                    <a:pt x="38" y="34"/>
                  </a:lnTo>
                  <a:lnTo>
                    <a:pt x="35" y="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76" name="Freeform 248"/>
            <p:cNvSpPr>
              <a:spLocks/>
            </p:cNvSpPr>
            <p:nvPr/>
          </p:nvSpPr>
          <p:spPr bwMode="auto">
            <a:xfrm>
              <a:off x="3343617" y="2612472"/>
              <a:ext cx="46486" cy="52603"/>
            </a:xfrm>
            <a:custGeom>
              <a:avLst/>
              <a:gdLst>
                <a:gd name="T0" fmla="*/ 37 w 38"/>
                <a:gd name="T1" fmla="*/ 37 h 43"/>
                <a:gd name="T2" fmla="*/ 38 w 38"/>
                <a:gd name="T3" fmla="*/ 7 h 43"/>
                <a:gd name="T4" fmla="*/ 12 w 38"/>
                <a:gd name="T5" fmla="*/ 0 h 43"/>
                <a:gd name="T6" fmla="*/ 0 w 38"/>
                <a:gd name="T7" fmla="*/ 24 h 43"/>
                <a:gd name="T8" fmla="*/ 23 w 38"/>
                <a:gd name="T9" fmla="*/ 43 h 43"/>
                <a:gd name="T10" fmla="*/ 37 w 38"/>
                <a:gd name="T11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3">
                  <a:moveTo>
                    <a:pt x="37" y="37"/>
                  </a:moveTo>
                  <a:lnTo>
                    <a:pt x="38" y="7"/>
                  </a:lnTo>
                  <a:lnTo>
                    <a:pt x="12" y="0"/>
                  </a:lnTo>
                  <a:lnTo>
                    <a:pt x="0" y="24"/>
                  </a:lnTo>
                  <a:lnTo>
                    <a:pt x="23" y="43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77" name="Freeform 249"/>
            <p:cNvSpPr>
              <a:spLocks/>
            </p:cNvSpPr>
            <p:nvPr/>
          </p:nvSpPr>
          <p:spPr bwMode="auto">
            <a:xfrm>
              <a:off x="3270218" y="2433867"/>
              <a:ext cx="44040" cy="51380"/>
            </a:xfrm>
            <a:custGeom>
              <a:avLst/>
              <a:gdLst>
                <a:gd name="T0" fmla="*/ 0 w 36"/>
                <a:gd name="T1" fmla="*/ 6 h 42"/>
                <a:gd name="T2" fmla="*/ 0 w 36"/>
                <a:gd name="T3" fmla="*/ 36 h 42"/>
                <a:gd name="T4" fmla="*/ 25 w 36"/>
                <a:gd name="T5" fmla="*/ 42 h 42"/>
                <a:gd name="T6" fmla="*/ 36 w 36"/>
                <a:gd name="T7" fmla="*/ 18 h 42"/>
                <a:gd name="T8" fmla="*/ 14 w 36"/>
                <a:gd name="T9" fmla="*/ 0 h 42"/>
                <a:gd name="T10" fmla="*/ 0 w 36"/>
                <a:gd name="T11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42">
                  <a:moveTo>
                    <a:pt x="0" y="6"/>
                  </a:moveTo>
                  <a:lnTo>
                    <a:pt x="0" y="36"/>
                  </a:lnTo>
                  <a:lnTo>
                    <a:pt x="25" y="42"/>
                  </a:lnTo>
                  <a:lnTo>
                    <a:pt x="36" y="18"/>
                  </a:lnTo>
                  <a:lnTo>
                    <a:pt x="14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</p:grpSp>
      <p:sp>
        <p:nvSpPr>
          <p:cNvPr id="78" name="Retângulo 77"/>
          <p:cNvSpPr/>
          <p:nvPr/>
        </p:nvSpPr>
        <p:spPr>
          <a:xfrm>
            <a:off x="4564127" y="1103494"/>
            <a:ext cx="4579873" cy="3644315"/>
          </a:xfrm>
          <a:prstGeom prst="rect">
            <a:avLst/>
          </a:prstGeom>
          <a:solidFill>
            <a:srgbClr val="FFFFFF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78"/>
          <p:cNvSpPr/>
          <p:nvPr/>
        </p:nvSpPr>
        <p:spPr>
          <a:xfrm>
            <a:off x="77309" y="1103494"/>
            <a:ext cx="2226599" cy="3644315"/>
          </a:xfrm>
          <a:prstGeom prst="rect">
            <a:avLst/>
          </a:prstGeom>
          <a:solidFill>
            <a:srgbClr val="FFFFFF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54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286408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0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 © Beijaflore | </a:t>
            </a:r>
            <a:fld id="{F4FEB08F-923E-484A-9FC5-0AA7BDA29BD6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383931" y="141480"/>
            <a:ext cx="8364533" cy="64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0" kern="1200" baseline="0">
                <a:solidFill>
                  <a:srgbClr val="273457"/>
                </a:solidFill>
                <a:latin typeface="Franklin Gothic Medium" panose="020B0603020102020204" pitchFamily="34" charset="0"/>
                <a:ea typeface="+mj-ea"/>
                <a:cs typeface="Browallia New" panose="020B0604020202020204" pitchFamily="34" charset="-34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BR" dirty="0" smtClean="0"/>
              <a:t>Avaliação de Risco</a:t>
            </a:r>
            <a:br>
              <a:rPr lang="pt-BR" dirty="0" smtClean="0"/>
            </a:br>
            <a:r>
              <a:rPr lang="pt-BR" sz="1600" dirty="0" err="1" smtClean="0">
                <a:solidFill>
                  <a:schemeClr val="accent4"/>
                </a:solidFill>
              </a:rPr>
              <a:t>Risco</a:t>
            </a:r>
            <a:r>
              <a:rPr lang="pt-BR" sz="1600" dirty="0" smtClean="0">
                <a:solidFill>
                  <a:schemeClr val="accent4"/>
                </a:solidFill>
              </a:rPr>
              <a:t> Inerente por tipo de serviço (1/4)</a:t>
            </a:r>
            <a:endParaRPr lang="pt-BR" sz="1600" dirty="0">
              <a:solidFill>
                <a:schemeClr val="accent4"/>
              </a:solidFill>
            </a:endParaRPr>
          </a:p>
        </p:txBody>
      </p:sp>
      <p:sp>
        <p:nvSpPr>
          <p:cNvPr id="20" name="Espace réservé du pied de page 2">
            <a:extLst>
              <a:ext uri="{FF2B5EF4-FFF2-40B4-BE49-F238E27FC236}">
                <a16:creationId xmlns:a16="http://schemas.microsoft.com/office/drawing/2014/main" id="{DB72B67D-5D9F-40C6-A9A5-612B063F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931" y="4767264"/>
            <a:ext cx="4254012" cy="273844"/>
          </a:xfrm>
          <a:prstGeom prst="rect">
            <a:avLst/>
          </a:prstGeom>
        </p:spPr>
        <p:txBody>
          <a:bodyPr/>
          <a:lstStyle/>
          <a:p>
            <a:r>
              <a:rPr lang="fr-FR" dirty="0" smtClean="0">
                <a:solidFill>
                  <a:prstClr val="white"/>
                </a:solidFill>
              </a:rPr>
              <a:t>2020 </a:t>
            </a:r>
            <a:r>
              <a:rPr lang="fr-FR" dirty="0">
                <a:solidFill>
                  <a:prstClr val="white"/>
                </a:solidFill>
              </a:rPr>
              <a:t>| Beijaflore Brasil | Confidencial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31901" y="105648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1A233E"/>
                </a:solidFill>
                <a:latin typeface="+mj-lt"/>
              </a:rPr>
              <a:t>Risco</a:t>
            </a:r>
            <a:endParaRPr lang="pt-BR" dirty="0">
              <a:solidFill>
                <a:srgbClr val="1A233E"/>
              </a:solidFill>
              <a:latin typeface="+mj-lt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55176" y="105648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6"/>
                </a:solidFill>
                <a:latin typeface="+mj-lt"/>
              </a:rPr>
              <a:t>=</a:t>
            </a:r>
            <a:endParaRPr lang="pt-BR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278363" y="1056489"/>
            <a:ext cx="994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6"/>
                </a:solidFill>
                <a:latin typeface="+mj-lt"/>
              </a:rPr>
              <a:t>Impacto</a:t>
            </a:r>
            <a:endParaRPr lang="pt-BR" dirty="0">
              <a:solidFill>
                <a:schemeClr val="accent6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2273187" y="1056489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pt-BR" dirty="0">
                  <a:solidFill>
                    <a:schemeClr val="accent6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187" y="1056489"/>
                <a:ext cx="30809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/>
          <p:cNvSpPr txBox="1"/>
          <p:nvPr/>
        </p:nvSpPr>
        <p:spPr>
          <a:xfrm>
            <a:off x="2596374" y="1056489"/>
            <a:ext cx="1560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6"/>
                </a:solidFill>
                <a:latin typeface="+mj-lt"/>
              </a:rPr>
              <a:t>Probabilidade</a:t>
            </a:r>
            <a:endParaRPr lang="pt-BR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31901" y="1056489"/>
            <a:ext cx="392477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ctangle 45"/>
          <p:cNvSpPr/>
          <p:nvPr/>
        </p:nvSpPr>
        <p:spPr>
          <a:xfrm>
            <a:off x="452722" y="2612487"/>
            <a:ext cx="416201" cy="52604"/>
          </a:xfrm>
          <a:prstGeom prst="round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46"/>
          <p:cNvSpPr/>
          <p:nvPr/>
        </p:nvSpPr>
        <p:spPr>
          <a:xfrm>
            <a:off x="452722" y="2690933"/>
            <a:ext cx="416201" cy="52604"/>
          </a:xfrm>
          <a:prstGeom prst="round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47"/>
          <p:cNvSpPr/>
          <p:nvPr/>
        </p:nvSpPr>
        <p:spPr>
          <a:xfrm>
            <a:off x="452722" y="2455599"/>
            <a:ext cx="416201" cy="52604"/>
          </a:xfrm>
          <a:prstGeom prst="round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48"/>
          <p:cNvSpPr/>
          <p:nvPr/>
        </p:nvSpPr>
        <p:spPr>
          <a:xfrm>
            <a:off x="452722" y="2534043"/>
            <a:ext cx="416201" cy="52604"/>
          </a:xfrm>
          <a:prstGeom prst="round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49"/>
          <p:cNvSpPr/>
          <p:nvPr/>
        </p:nvSpPr>
        <p:spPr>
          <a:xfrm>
            <a:off x="452722" y="2298708"/>
            <a:ext cx="416201" cy="52604"/>
          </a:xfrm>
          <a:prstGeom prst="round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50"/>
          <p:cNvSpPr/>
          <p:nvPr/>
        </p:nvSpPr>
        <p:spPr>
          <a:xfrm>
            <a:off x="452722" y="2377152"/>
            <a:ext cx="416201" cy="52604"/>
          </a:xfrm>
          <a:prstGeom prst="round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51"/>
          <p:cNvSpPr/>
          <p:nvPr/>
        </p:nvSpPr>
        <p:spPr>
          <a:xfrm>
            <a:off x="452722" y="2141818"/>
            <a:ext cx="416201" cy="52604"/>
          </a:xfrm>
          <a:prstGeom prst="round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52"/>
          <p:cNvSpPr/>
          <p:nvPr/>
        </p:nvSpPr>
        <p:spPr>
          <a:xfrm>
            <a:off x="452722" y="2220263"/>
            <a:ext cx="416201" cy="52604"/>
          </a:xfrm>
          <a:prstGeom prst="round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3"/>
          <p:cNvSpPr/>
          <p:nvPr/>
        </p:nvSpPr>
        <p:spPr>
          <a:xfrm>
            <a:off x="452722" y="2769377"/>
            <a:ext cx="416201" cy="52604"/>
          </a:xfrm>
          <a:prstGeom prst="round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54"/>
          <p:cNvSpPr/>
          <p:nvPr/>
        </p:nvSpPr>
        <p:spPr>
          <a:xfrm>
            <a:off x="452722" y="2847822"/>
            <a:ext cx="416201" cy="52604"/>
          </a:xfrm>
          <a:prstGeom prst="round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55"/>
          <p:cNvSpPr/>
          <p:nvPr/>
        </p:nvSpPr>
        <p:spPr>
          <a:xfrm>
            <a:off x="452722" y="3396936"/>
            <a:ext cx="416201" cy="52604"/>
          </a:xfrm>
          <a:prstGeom prst="round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56"/>
          <p:cNvSpPr/>
          <p:nvPr/>
        </p:nvSpPr>
        <p:spPr>
          <a:xfrm>
            <a:off x="452722" y="3475380"/>
            <a:ext cx="416201" cy="52604"/>
          </a:xfrm>
          <a:prstGeom prst="round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57"/>
          <p:cNvSpPr/>
          <p:nvPr/>
        </p:nvSpPr>
        <p:spPr>
          <a:xfrm>
            <a:off x="452722" y="3240046"/>
            <a:ext cx="416201" cy="52604"/>
          </a:xfrm>
          <a:prstGeom prst="round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58"/>
          <p:cNvSpPr/>
          <p:nvPr/>
        </p:nvSpPr>
        <p:spPr>
          <a:xfrm>
            <a:off x="452722" y="3318491"/>
            <a:ext cx="416201" cy="52604"/>
          </a:xfrm>
          <a:prstGeom prst="round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59"/>
          <p:cNvSpPr/>
          <p:nvPr/>
        </p:nvSpPr>
        <p:spPr>
          <a:xfrm>
            <a:off x="452722" y="3083157"/>
            <a:ext cx="416201" cy="52604"/>
          </a:xfrm>
          <a:prstGeom prst="round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60"/>
          <p:cNvSpPr/>
          <p:nvPr/>
        </p:nvSpPr>
        <p:spPr>
          <a:xfrm>
            <a:off x="452722" y="3161601"/>
            <a:ext cx="416201" cy="52604"/>
          </a:xfrm>
          <a:prstGeom prst="round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61"/>
          <p:cNvSpPr/>
          <p:nvPr/>
        </p:nvSpPr>
        <p:spPr>
          <a:xfrm>
            <a:off x="452722" y="2926266"/>
            <a:ext cx="416201" cy="52604"/>
          </a:xfrm>
          <a:prstGeom prst="round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62"/>
          <p:cNvSpPr/>
          <p:nvPr/>
        </p:nvSpPr>
        <p:spPr>
          <a:xfrm>
            <a:off x="452722" y="3004712"/>
            <a:ext cx="416201" cy="52604"/>
          </a:xfrm>
          <a:prstGeom prst="round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63"/>
          <p:cNvSpPr/>
          <p:nvPr/>
        </p:nvSpPr>
        <p:spPr>
          <a:xfrm>
            <a:off x="452722" y="3553826"/>
            <a:ext cx="416201" cy="52604"/>
          </a:xfrm>
          <a:prstGeom prst="round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64"/>
          <p:cNvSpPr/>
          <p:nvPr/>
        </p:nvSpPr>
        <p:spPr>
          <a:xfrm>
            <a:off x="452722" y="3632265"/>
            <a:ext cx="416201" cy="52604"/>
          </a:xfrm>
          <a:prstGeom prst="round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65"/>
          <p:cNvSpPr/>
          <p:nvPr/>
        </p:nvSpPr>
        <p:spPr>
          <a:xfrm>
            <a:off x="1816616" y="2690933"/>
            <a:ext cx="416201" cy="52604"/>
          </a:xfrm>
          <a:prstGeom prst="round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66"/>
          <p:cNvSpPr/>
          <p:nvPr/>
        </p:nvSpPr>
        <p:spPr>
          <a:xfrm>
            <a:off x="1816616" y="2298708"/>
            <a:ext cx="416201" cy="52604"/>
          </a:xfrm>
          <a:prstGeom prst="round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67"/>
          <p:cNvSpPr/>
          <p:nvPr/>
        </p:nvSpPr>
        <p:spPr>
          <a:xfrm>
            <a:off x="1816616" y="2377152"/>
            <a:ext cx="416201" cy="52604"/>
          </a:xfrm>
          <a:prstGeom prst="round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68"/>
          <p:cNvSpPr/>
          <p:nvPr/>
        </p:nvSpPr>
        <p:spPr>
          <a:xfrm>
            <a:off x="1816616" y="2141818"/>
            <a:ext cx="416201" cy="52604"/>
          </a:xfrm>
          <a:prstGeom prst="round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69"/>
          <p:cNvSpPr/>
          <p:nvPr/>
        </p:nvSpPr>
        <p:spPr>
          <a:xfrm>
            <a:off x="1816616" y="2220263"/>
            <a:ext cx="416201" cy="52604"/>
          </a:xfrm>
          <a:prstGeom prst="round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70"/>
          <p:cNvSpPr/>
          <p:nvPr/>
        </p:nvSpPr>
        <p:spPr>
          <a:xfrm>
            <a:off x="1816616" y="2769377"/>
            <a:ext cx="416201" cy="52604"/>
          </a:xfrm>
          <a:prstGeom prst="round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71"/>
          <p:cNvSpPr/>
          <p:nvPr/>
        </p:nvSpPr>
        <p:spPr>
          <a:xfrm>
            <a:off x="1816616" y="2847822"/>
            <a:ext cx="416201" cy="52604"/>
          </a:xfrm>
          <a:prstGeom prst="round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72"/>
          <p:cNvSpPr/>
          <p:nvPr/>
        </p:nvSpPr>
        <p:spPr>
          <a:xfrm>
            <a:off x="1816616" y="3396936"/>
            <a:ext cx="416201" cy="52604"/>
          </a:xfrm>
          <a:prstGeom prst="round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73"/>
          <p:cNvSpPr/>
          <p:nvPr/>
        </p:nvSpPr>
        <p:spPr>
          <a:xfrm>
            <a:off x="1816616" y="3475380"/>
            <a:ext cx="416201" cy="52604"/>
          </a:xfrm>
          <a:prstGeom prst="round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74"/>
          <p:cNvSpPr/>
          <p:nvPr/>
        </p:nvSpPr>
        <p:spPr>
          <a:xfrm>
            <a:off x="1816616" y="3240046"/>
            <a:ext cx="416201" cy="52604"/>
          </a:xfrm>
          <a:prstGeom prst="round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75"/>
          <p:cNvSpPr/>
          <p:nvPr/>
        </p:nvSpPr>
        <p:spPr>
          <a:xfrm>
            <a:off x="1816616" y="3318491"/>
            <a:ext cx="416201" cy="52604"/>
          </a:xfrm>
          <a:prstGeom prst="round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76"/>
          <p:cNvSpPr/>
          <p:nvPr/>
        </p:nvSpPr>
        <p:spPr>
          <a:xfrm>
            <a:off x="1816616" y="3083157"/>
            <a:ext cx="416201" cy="52604"/>
          </a:xfrm>
          <a:prstGeom prst="round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77"/>
          <p:cNvSpPr/>
          <p:nvPr/>
        </p:nvSpPr>
        <p:spPr>
          <a:xfrm>
            <a:off x="1816616" y="3161601"/>
            <a:ext cx="416201" cy="52604"/>
          </a:xfrm>
          <a:prstGeom prst="round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78"/>
          <p:cNvSpPr/>
          <p:nvPr/>
        </p:nvSpPr>
        <p:spPr>
          <a:xfrm>
            <a:off x="1816616" y="2926266"/>
            <a:ext cx="416201" cy="52604"/>
          </a:xfrm>
          <a:prstGeom prst="round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79"/>
          <p:cNvSpPr/>
          <p:nvPr/>
        </p:nvSpPr>
        <p:spPr>
          <a:xfrm>
            <a:off x="1816616" y="3004712"/>
            <a:ext cx="416201" cy="52604"/>
          </a:xfrm>
          <a:prstGeom prst="round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80"/>
          <p:cNvSpPr/>
          <p:nvPr/>
        </p:nvSpPr>
        <p:spPr>
          <a:xfrm>
            <a:off x="1816616" y="3553826"/>
            <a:ext cx="416201" cy="52604"/>
          </a:xfrm>
          <a:prstGeom prst="round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81"/>
          <p:cNvSpPr/>
          <p:nvPr/>
        </p:nvSpPr>
        <p:spPr>
          <a:xfrm>
            <a:off x="1816616" y="3632265"/>
            <a:ext cx="416201" cy="52604"/>
          </a:xfrm>
          <a:prstGeom prst="round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94"/>
          <p:cNvSpPr/>
          <p:nvPr/>
        </p:nvSpPr>
        <p:spPr>
          <a:xfrm>
            <a:off x="452722" y="2612487"/>
            <a:ext cx="416201" cy="52604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95"/>
          <p:cNvSpPr/>
          <p:nvPr/>
        </p:nvSpPr>
        <p:spPr>
          <a:xfrm>
            <a:off x="452722" y="2690932"/>
            <a:ext cx="416201" cy="52604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96"/>
          <p:cNvSpPr/>
          <p:nvPr/>
        </p:nvSpPr>
        <p:spPr>
          <a:xfrm>
            <a:off x="452722" y="2769377"/>
            <a:ext cx="416201" cy="52604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97"/>
          <p:cNvSpPr/>
          <p:nvPr/>
        </p:nvSpPr>
        <p:spPr>
          <a:xfrm>
            <a:off x="452722" y="2847822"/>
            <a:ext cx="416201" cy="52604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98"/>
          <p:cNvSpPr/>
          <p:nvPr/>
        </p:nvSpPr>
        <p:spPr>
          <a:xfrm>
            <a:off x="452722" y="3396936"/>
            <a:ext cx="416201" cy="52604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99"/>
          <p:cNvSpPr/>
          <p:nvPr/>
        </p:nvSpPr>
        <p:spPr>
          <a:xfrm>
            <a:off x="452722" y="3475380"/>
            <a:ext cx="416201" cy="52604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100"/>
          <p:cNvSpPr/>
          <p:nvPr/>
        </p:nvSpPr>
        <p:spPr>
          <a:xfrm>
            <a:off x="452722" y="3240046"/>
            <a:ext cx="416201" cy="52604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101"/>
          <p:cNvSpPr/>
          <p:nvPr/>
        </p:nvSpPr>
        <p:spPr>
          <a:xfrm>
            <a:off x="452722" y="3318491"/>
            <a:ext cx="416201" cy="52604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102"/>
          <p:cNvSpPr/>
          <p:nvPr/>
        </p:nvSpPr>
        <p:spPr>
          <a:xfrm>
            <a:off x="452722" y="3083157"/>
            <a:ext cx="416201" cy="52604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103"/>
          <p:cNvSpPr/>
          <p:nvPr/>
        </p:nvSpPr>
        <p:spPr>
          <a:xfrm>
            <a:off x="452722" y="3161601"/>
            <a:ext cx="416201" cy="52604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104"/>
          <p:cNvSpPr/>
          <p:nvPr/>
        </p:nvSpPr>
        <p:spPr>
          <a:xfrm>
            <a:off x="452722" y="2926266"/>
            <a:ext cx="416201" cy="52604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105"/>
          <p:cNvSpPr/>
          <p:nvPr/>
        </p:nvSpPr>
        <p:spPr>
          <a:xfrm>
            <a:off x="452722" y="3004712"/>
            <a:ext cx="416201" cy="52604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106"/>
          <p:cNvSpPr/>
          <p:nvPr/>
        </p:nvSpPr>
        <p:spPr>
          <a:xfrm>
            <a:off x="452722" y="3553826"/>
            <a:ext cx="416201" cy="52604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107"/>
          <p:cNvSpPr/>
          <p:nvPr/>
        </p:nvSpPr>
        <p:spPr>
          <a:xfrm>
            <a:off x="452722" y="3632265"/>
            <a:ext cx="416201" cy="52604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108"/>
          <p:cNvSpPr/>
          <p:nvPr/>
        </p:nvSpPr>
        <p:spPr>
          <a:xfrm>
            <a:off x="1816617" y="2690932"/>
            <a:ext cx="416201" cy="52604"/>
          </a:xfrm>
          <a:prstGeom prst="round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109"/>
          <p:cNvSpPr/>
          <p:nvPr/>
        </p:nvSpPr>
        <p:spPr>
          <a:xfrm>
            <a:off x="1816617" y="2769377"/>
            <a:ext cx="416201" cy="52604"/>
          </a:xfrm>
          <a:prstGeom prst="round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110"/>
          <p:cNvSpPr/>
          <p:nvPr/>
        </p:nvSpPr>
        <p:spPr>
          <a:xfrm>
            <a:off x="1816617" y="2847822"/>
            <a:ext cx="416201" cy="52604"/>
          </a:xfrm>
          <a:prstGeom prst="round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111"/>
          <p:cNvSpPr/>
          <p:nvPr/>
        </p:nvSpPr>
        <p:spPr>
          <a:xfrm>
            <a:off x="1816617" y="3396936"/>
            <a:ext cx="416201" cy="52604"/>
          </a:xfrm>
          <a:prstGeom prst="round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112"/>
          <p:cNvSpPr/>
          <p:nvPr/>
        </p:nvSpPr>
        <p:spPr>
          <a:xfrm>
            <a:off x="1816617" y="3475380"/>
            <a:ext cx="416201" cy="52604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113"/>
          <p:cNvSpPr/>
          <p:nvPr/>
        </p:nvSpPr>
        <p:spPr>
          <a:xfrm>
            <a:off x="1816617" y="3240046"/>
            <a:ext cx="416201" cy="52604"/>
          </a:xfrm>
          <a:prstGeom prst="round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114"/>
          <p:cNvSpPr/>
          <p:nvPr/>
        </p:nvSpPr>
        <p:spPr>
          <a:xfrm>
            <a:off x="1816617" y="3318491"/>
            <a:ext cx="416201" cy="52604"/>
          </a:xfrm>
          <a:prstGeom prst="round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115"/>
          <p:cNvSpPr/>
          <p:nvPr/>
        </p:nvSpPr>
        <p:spPr>
          <a:xfrm>
            <a:off x="1816617" y="3083157"/>
            <a:ext cx="416201" cy="52604"/>
          </a:xfrm>
          <a:prstGeom prst="round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116"/>
          <p:cNvSpPr/>
          <p:nvPr/>
        </p:nvSpPr>
        <p:spPr>
          <a:xfrm>
            <a:off x="1816617" y="3161601"/>
            <a:ext cx="416201" cy="52604"/>
          </a:xfrm>
          <a:prstGeom prst="round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117"/>
          <p:cNvSpPr/>
          <p:nvPr/>
        </p:nvSpPr>
        <p:spPr>
          <a:xfrm>
            <a:off x="1816617" y="2926266"/>
            <a:ext cx="416201" cy="52604"/>
          </a:xfrm>
          <a:prstGeom prst="round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118"/>
          <p:cNvSpPr/>
          <p:nvPr/>
        </p:nvSpPr>
        <p:spPr>
          <a:xfrm>
            <a:off x="1816617" y="3004712"/>
            <a:ext cx="416201" cy="52604"/>
          </a:xfrm>
          <a:prstGeom prst="round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119"/>
          <p:cNvSpPr/>
          <p:nvPr/>
        </p:nvSpPr>
        <p:spPr>
          <a:xfrm>
            <a:off x="1816617" y="3553826"/>
            <a:ext cx="416201" cy="52604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120"/>
          <p:cNvSpPr/>
          <p:nvPr/>
        </p:nvSpPr>
        <p:spPr>
          <a:xfrm>
            <a:off x="1816617" y="3632265"/>
            <a:ext cx="416201" cy="52604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135"/>
          <p:cNvSpPr/>
          <p:nvPr/>
        </p:nvSpPr>
        <p:spPr>
          <a:xfrm>
            <a:off x="1816616" y="2534043"/>
            <a:ext cx="416201" cy="52604"/>
          </a:xfrm>
          <a:prstGeom prst="round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136"/>
          <p:cNvSpPr/>
          <p:nvPr/>
        </p:nvSpPr>
        <p:spPr>
          <a:xfrm>
            <a:off x="1816616" y="2612487"/>
            <a:ext cx="416201" cy="52604"/>
          </a:xfrm>
          <a:prstGeom prst="round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137"/>
          <p:cNvSpPr/>
          <p:nvPr/>
        </p:nvSpPr>
        <p:spPr>
          <a:xfrm>
            <a:off x="1816616" y="2455598"/>
            <a:ext cx="416201" cy="52604"/>
          </a:xfrm>
          <a:prstGeom prst="round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140"/>
          <p:cNvSpPr/>
          <p:nvPr/>
        </p:nvSpPr>
        <p:spPr>
          <a:xfrm>
            <a:off x="68265" y="3723878"/>
            <a:ext cx="1185113" cy="613117"/>
          </a:xfrm>
          <a:prstGeom prst="rect">
            <a:avLst/>
          </a:prstGeom>
        </p:spPr>
        <p:txBody>
          <a:bodyPr wrap="square" lIns="182880" rIns="182880" bIns="73152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b="1" dirty="0" err="1" smtClean="0">
                <a:latin typeface="+mn-lt"/>
              </a:rPr>
              <a:t>Risco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>
                <a:solidFill>
                  <a:srgbClr val="9BBB59"/>
                </a:solidFill>
                <a:latin typeface="+mn-lt"/>
              </a:rPr>
              <a:t>i</a:t>
            </a:r>
            <a:r>
              <a:rPr lang="en-US" b="1" dirty="0" err="1" smtClean="0">
                <a:solidFill>
                  <a:srgbClr val="9BBB59"/>
                </a:solidFill>
                <a:latin typeface="+mn-lt"/>
              </a:rPr>
              <a:t>nerente</a:t>
            </a:r>
            <a:endParaRPr lang="en-US" b="1" dirty="0">
              <a:solidFill>
                <a:srgbClr val="9BBB59"/>
              </a:solidFill>
              <a:latin typeface="+mn-lt"/>
            </a:endParaRPr>
          </a:p>
        </p:txBody>
      </p:sp>
      <p:sp>
        <p:nvSpPr>
          <p:cNvPr id="93" name="Rectangle 141"/>
          <p:cNvSpPr/>
          <p:nvPr/>
        </p:nvSpPr>
        <p:spPr>
          <a:xfrm>
            <a:off x="1432159" y="3723878"/>
            <a:ext cx="1185113" cy="613117"/>
          </a:xfrm>
          <a:prstGeom prst="rect">
            <a:avLst/>
          </a:prstGeom>
        </p:spPr>
        <p:txBody>
          <a:bodyPr wrap="square" lIns="182880" rIns="182880" bIns="73152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b="1" dirty="0" err="1" smtClean="0">
                <a:latin typeface="+mn-lt"/>
              </a:rPr>
              <a:t>Risco</a:t>
            </a:r>
            <a:endParaRPr lang="en-US" b="1" dirty="0">
              <a:latin typeface="+mn-lt"/>
            </a:endParaRPr>
          </a:p>
          <a:p>
            <a:pPr algn="ctr">
              <a:lnSpc>
                <a:spcPct val="89000"/>
              </a:lnSpc>
            </a:pPr>
            <a:r>
              <a:rPr lang="en-US" b="1" dirty="0" smtClean="0">
                <a:solidFill>
                  <a:srgbClr val="DA8700"/>
                </a:solidFill>
                <a:latin typeface="+mn-lt"/>
              </a:rPr>
              <a:t>residual</a:t>
            </a:r>
            <a:endParaRPr lang="en-US" b="1" dirty="0">
              <a:solidFill>
                <a:srgbClr val="DA8700"/>
              </a:solidFill>
              <a:latin typeface="+mn-lt"/>
            </a:endParaRPr>
          </a:p>
        </p:txBody>
      </p:sp>
      <p:sp>
        <p:nvSpPr>
          <p:cNvPr id="94" name="Retângulo 93"/>
          <p:cNvSpPr/>
          <p:nvPr/>
        </p:nvSpPr>
        <p:spPr>
          <a:xfrm>
            <a:off x="2699792" y="1923678"/>
            <a:ext cx="1603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+mn-lt"/>
              </a:rPr>
              <a:t>Risco </a:t>
            </a:r>
            <a:r>
              <a:rPr lang="pt-BR" b="1" dirty="0" smtClean="0">
                <a:solidFill>
                  <a:srgbClr val="9BBB59"/>
                </a:solidFill>
                <a:latin typeface="+mn-lt"/>
              </a:rPr>
              <a:t>inerente</a:t>
            </a:r>
          </a:p>
        </p:txBody>
      </p:sp>
      <p:sp>
        <p:nvSpPr>
          <p:cNvPr id="95" name="Retângulo 94"/>
          <p:cNvSpPr/>
          <p:nvPr/>
        </p:nvSpPr>
        <p:spPr>
          <a:xfrm>
            <a:off x="4303588" y="2363068"/>
            <a:ext cx="44448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n-lt"/>
              </a:rPr>
              <a:t>representa o nível de risco que existe na ausência de terceiros implementando </a:t>
            </a:r>
            <a:r>
              <a:rPr lang="pt-BR" dirty="0" smtClean="0">
                <a:latin typeface="+mn-lt"/>
              </a:rPr>
              <a:t>um conjunto de controles</a:t>
            </a:r>
            <a:endParaRPr lang="pt-BR" dirty="0">
              <a:latin typeface="+mn-lt"/>
            </a:endParaRPr>
          </a:p>
        </p:txBody>
      </p:sp>
      <p:sp>
        <p:nvSpPr>
          <p:cNvPr id="96" name="Retângulo 95"/>
          <p:cNvSpPr/>
          <p:nvPr/>
        </p:nvSpPr>
        <p:spPr>
          <a:xfrm>
            <a:off x="4303587" y="3653611"/>
            <a:ext cx="44448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n-lt"/>
              </a:rPr>
              <a:t>é a quantidade de risco que permanece após a contabilização desses </a:t>
            </a:r>
            <a:r>
              <a:rPr lang="pt-BR" dirty="0" smtClean="0">
                <a:latin typeface="+mn-lt"/>
              </a:rPr>
              <a:t>controles</a:t>
            </a:r>
            <a:endParaRPr lang="pt-BR" dirty="0">
              <a:latin typeface="+mn-lt"/>
            </a:endParaRPr>
          </a:p>
        </p:txBody>
      </p:sp>
      <p:sp>
        <p:nvSpPr>
          <p:cNvPr id="97" name="Retângulo 96"/>
          <p:cNvSpPr/>
          <p:nvPr/>
        </p:nvSpPr>
        <p:spPr>
          <a:xfrm>
            <a:off x="2699792" y="3214222"/>
            <a:ext cx="1603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+mn-lt"/>
              </a:rPr>
              <a:t>Risco </a:t>
            </a:r>
            <a:r>
              <a:rPr lang="pt-BR" b="1" dirty="0" smtClean="0">
                <a:solidFill>
                  <a:srgbClr val="DA8700"/>
                </a:solidFill>
                <a:latin typeface="+mn-lt"/>
              </a:rPr>
              <a:t>residual</a:t>
            </a:r>
          </a:p>
        </p:txBody>
      </p:sp>
      <p:cxnSp>
        <p:nvCxnSpPr>
          <p:cNvPr id="98" name="Conector Angulado 97"/>
          <p:cNvCxnSpPr>
            <a:stCxn id="94" idx="2"/>
            <a:endCxn id="95" idx="1"/>
          </p:cNvCxnSpPr>
          <p:nvPr/>
        </p:nvCxnSpPr>
        <p:spPr>
          <a:xfrm rot="16200000" flipH="1">
            <a:off x="3636778" y="2157922"/>
            <a:ext cx="531723" cy="801898"/>
          </a:xfrm>
          <a:prstGeom prst="bentConnector2">
            <a:avLst/>
          </a:prstGeom>
          <a:ln w="38100">
            <a:solidFill>
              <a:srgbClr val="9BBB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Angulado 98"/>
          <p:cNvCxnSpPr>
            <a:stCxn id="97" idx="2"/>
            <a:endCxn id="96" idx="1"/>
          </p:cNvCxnSpPr>
          <p:nvPr/>
        </p:nvCxnSpPr>
        <p:spPr>
          <a:xfrm rot="16200000" flipH="1">
            <a:off x="3706027" y="3379216"/>
            <a:ext cx="393223" cy="801897"/>
          </a:xfrm>
          <a:prstGeom prst="bentConnector2">
            <a:avLst/>
          </a:prstGeom>
          <a:ln w="38100">
            <a:solidFill>
              <a:srgbClr val="DA8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06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707928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1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 © Beijaflore | </a:t>
            </a:r>
            <a:fld id="{F4FEB08F-923E-484A-9FC5-0AA7BDA29BD6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383931" y="141480"/>
            <a:ext cx="8364533" cy="64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0" kern="1200" baseline="0">
                <a:solidFill>
                  <a:srgbClr val="273457"/>
                </a:solidFill>
                <a:latin typeface="Franklin Gothic Medium" panose="020B0603020102020204" pitchFamily="34" charset="0"/>
                <a:ea typeface="+mj-ea"/>
                <a:cs typeface="Browallia New" panose="020B0604020202020204" pitchFamily="34" charset="-34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BR" dirty="0" smtClean="0"/>
              <a:t>Avaliação de Risco</a:t>
            </a:r>
            <a:br>
              <a:rPr lang="pt-BR" dirty="0" smtClean="0"/>
            </a:br>
            <a:r>
              <a:rPr lang="pt-BR" sz="1600" dirty="0" err="1" smtClean="0">
                <a:solidFill>
                  <a:schemeClr val="accent4"/>
                </a:solidFill>
              </a:rPr>
              <a:t>Risco</a:t>
            </a:r>
            <a:r>
              <a:rPr lang="pt-BR" sz="1600" dirty="0" smtClean="0">
                <a:solidFill>
                  <a:schemeClr val="accent4"/>
                </a:solidFill>
              </a:rPr>
              <a:t> Inerente por tipo de serviço (4/4)</a:t>
            </a:r>
            <a:endParaRPr lang="pt-BR" sz="1600" dirty="0">
              <a:solidFill>
                <a:schemeClr val="accent4"/>
              </a:solidFill>
            </a:endParaRPr>
          </a:p>
        </p:txBody>
      </p:sp>
      <p:sp>
        <p:nvSpPr>
          <p:cNvPr id="20" name="Espace réservé du pied de page 2">
            <a:extLst>
              <a:ext uri="{FF2B5EF4-FFF2-40B4-BE49-F238E27FC236}">
                <a16:creationId xmlns:a16="http://schemas.microsoft.com/office/drawing/2014/main" id="{DB72B67D-5D9F-40C6-A9A5-612B063F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931" y="4767264"/>
            <a:ext cx="4254012" cy="273844"/>
          </a:xfrm>
          <a:prstGeom prst="rect">
            <a:avLst/>
          </a:prstGeom>
        </p:spPr>
        <p:txBody>
          <a:bodyPr/>
          <a:lstStyle/>
          <a:p>
            <a:r>
              <a:rPr lang="fr-FR" dirty="0" smtClean="0">
                <a:solidFill>
                  <a:prstClr val="white"/>
                </a:solidFill>
              </a:rPr>
              <a:t>2020 </a:t>
            </a:r>
            <a:r>
              <a:rPr lang="fr-FR" dirty="0">
                <a:solidFill>
                  <a:prstClr val="white"/>
                </a:solidFill>
              </a:rPr>
              <a:t>| Beijaflore Brasil | Confidencial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31901" y="105648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1A233E"/>
                </a:solidFill>
                <a:latin typeface="+mj-lt"/>
              </a:rPr>
              <a:t>Risco</a:t>
            </a:r>
            <a:endParaRPr lang="pt-BR" dirty="0">
              <a:solidFill>
                <a:srgbClr val="1A233E"/>
              </a:solidFill>
              <a:latin typeface="+mj-lt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55176" y="105648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1A233E"/>
                </a:solidFill>
                <a:latin typeface="+mj-lt"/>
              </a:rPr>
              <a:t>=</a:t>
            </a:r>
            <a:endParaRPr lang="pt-BR" dirty="0">
              <a:solidFill>
                <a:srgbClr val="1A233E"/>
              </a:solidFill>
              <a:latin typeface="+mj-lt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278363" y="1056489"/>
            <a:ext cx="994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1A233E"/>
                </a:solidFill>
                <a:latin typeface="+mj-lt"/>
              </a:rPr>
              <a:t>Impacto</a:t>
            </a:r>
            <a:endParaRPr lang="pt-BR" dirty="0">
              <a:solidFill>
                <a:srgbClr val="1A233E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2273187" y="1056489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1A233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pt-BR" dirty="0">
                  <a:solidFill>
                    <a:srgbClr val="1A233E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187" y="1056489"/>
                <a:ext cx="30809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/>
          <p:cNvSpPr txBox="1"/>
          <p:nvPr/>
        </p:nvSpPr>
        <p:spPr>
          <a:xfrm>
            <a:off x="2596374" y="1056489"/>
            <a:ext cx="1560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1A233E"/>
                </a:solidFill>
                <a:latin typeface="+mj-lt"/>
              </a:rPr>
              <a:t>Probabilidade</a:t>
            </a:r>
            <a:endParaRPr lang="pt-BR" dirty="0">
              <a:solidFill>
                <a:srgbClr val="1A233E"/>
              </a:solidFill>
              <a:latin typeface="+mj-lt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31901" y="1056489"/>
            <a:ext cx="392477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95532" y="3143054"/>
            <a:ext cx="3427061" cy="276999"/>
          </a:xfrm>
          <a:prstGeom prst="rect">
            <a:avLst/>
          </a:prstGeo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Probabilidade </a:t>
            </a:r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= f </a:t>
            </a:r>
            <a:r>
              <a:rPr lang="pt-BR" sz="1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(E, T, R) | Probabilidade </a:t>
            </a:r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= </a:t>
            </a:r>
            <a:r>
              <a:rPr lang="pt-BR" sz="1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E </a:t>
            </a:r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∙ </a:t>
            </a:r>
            <a:r>
              <a:rPr lang="pt-BR" sz="1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T </a:t>
            </a:r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∙ </a:t>
            </a:r>
            <a:r>
              <a:rPr lang="pt-BR" sz="1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R</a:t>
            </a:r>
            <a:endParaRPr lang="pt-BR" sz="1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195532" y="1686339"/>
            <a:ext cx="3427061" cy="276999"/>
          </a:xfrm>
          <a:prstGeom prst="rect">
            <a:avLst/>
          </a:prstGeo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Impacto = f </a:t>
            </a:r>
            <a:r>
              <a:rPr lang="pt-BR" sz="1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(D</a:t>
            </a:r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, V, L, </a:t>
            </a:r>
            <a:r>
              <a:rPr lang="pt-BR" sz="1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N) | Impacto </a:t>
            </a:r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= D ∙ V ∙ L ∙ </a:t>
            </a:r>
            <a:r>
              <a:rPr lang="pt-BR" sz="1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N</a:t>
            </a:r>
            <a:endParaRPr lang="pt-BR" sz="1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750649"/>
              </p:ext>
            </p:extLst>
          </p:nvPr>
        </p:nvGraphicFramePr>
        <p:xfrm>
          <a:off x="1475656" y="3579381"/>
          <a:ext cx="2146937" cy="86106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992641">
                  <a:extLst>
                    <a:ext uri="{9D8B030D-6E8A-4147-A177-3AD203B41FA5}">
                      <a16:colId xmlns:a16="http://schemas.microsoft.com/office/drawing/2014/main" val="2099576884"/>
                    </a:ext>
                  </a:extLst>
                </a:gridCol>
                <a:gridCol w="1154296">
                  <a:extLst>
                    <a:ext uri="{9D8B030D-6E8A-4147-A177-3AD203B41FA5}">
                      <a16:colId xmlns:a16="http://schemas.microsoft.com/office/drawing/2014/main" val="2929638812"/>
                    </a:ext>
                  </a:extLst>
                </a:gridCol>
              </a:tblGrid>
              <a:tr h="12168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u="none" strike="noStrike">
                          <a:solidFill>
                            <a:schemeClr val="bg1"/>
                          </a:solidFill>
                          <a:effectLst/>
                        </a:rPr>
                        <a:t>Probabilidade</a:t>
                      </a:r>
                      <a:endParaRPr lang="pt-BR" sz="9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345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Nível de Probabilidade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34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938741"/>
                  </a:ext>
                </a:extLst>
              </a:tr>
              <a:tr h="12168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 dirty="0">
                          <a:effectLst/>
                        </a:rPr>
                        <a:t>Menor ou igual a </a:t>
                      </a:r>
                      <a:r>
                        <a:rPr lang="pt-BR" sz="900" u="none" strike="noStrike" dirty="0" smtClean="0">
                          <a:effectLst/>
                        </a:rPr>
                        <a:t>25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 dirty="0">
                          <a:effectLst/>
                        </a:rPr>
                        <a:t>Muito baixa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5674"/>
                  </a:ext>
                </a:extLst>
              </a:tr>
              <a:tr h="12168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 dirty="0">
                          <a:effectLst/>
                        </a:rPr>
                        <a:t>Entre 25 e </a:t>
                      </a:r>
                      <a:r>
                        <a:rPr lang="pt-BR" sz="900" u="none" strike="noStrike" dirty="0" smtClean="0">
                          <a:effectLst/>
                        </a:rPr>
                        <a:t>50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Baixa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683339"/>
                  </a:ext>
                </a:extLst>
              </a:tr>
              <a:tr h="12168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 dirty="0" smtClean="0">
                          <a:effectLst/>
                        </a:rPr>
                        <a:t>Entre 50 e 75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 dirty="0">
                          <a:effectLst/>
                        </a:rPr>
                        <a:t>Média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676257"/>
                  </a:ext>
                </a:extLst>
              </a:tr>
              <a:tr h="12168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 dirty="0" smtClean="0">
                          <a:effectLst/>
                        </a:rPr>
                        <a:t>Entre 75 e 100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Alta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546459"/>
                  </a:ext>
                </a:extLst>
              </a:tr>
              <a:tr h="12168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 dirty="0">
                          <a:effectLst/>
                        </a:rPr>
                        <a:t>Maior que </a:t>
                      </a:r>
                      <a:r>
                        <a:rPr lang="pt-BR" sz="900" u="none" strike="noStrike" dirty="0" smtClean="0">
                          <a:effectLst/>
                        </a:rPr>
                        <a:t>100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 dirty="0">
                          <a:effectLst/>
                        </a:rPr>
                        <a:t>Muito alta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139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609043"/>
              </p:ext>
            </p:extLst>
          </p:nvPr>
        </p:nvGraphicFramePr>
        <p:xfrm>
          <a:off x="1477168" y="2122666"/>
          <a:ext cx="2145425" cy="86106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023363">
                  <a:extLst>
                    <a:ext uri="{9D8B030D-6E8A-4147-A177-3AD203B41FA5}">
                      <a16:colId xmlns:a16="http://schemas.microsoft.com/office/drawing/2014/main" val="451674153"/>
                    </a:ext>
                  </a:extLst>
                </a:gridCol>
                <a:gridCol w="1122062">
                  <a:extLst>
                    <a:ext uri="{9D8B030D-6E8A-4147-A177-3AD203B41FA5}">
                      <a16:colId xmlns:a16="http://schemas.microsoft.com/office/drawing/2014/main" val="2721911885"/>
                    </a:ext>
                  </a:extLst>
                </a:gridCol>
              </a:tblGrid>
              <a:tr h="12168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Impacto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345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Nível de Impacto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34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837035"/>
                  </a:ext>
                </a:extLst>
              </a:tr>
              <a:tr h="12168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 dirty="0">
                          <a:effectLst/>
                        </a:rPr>
                        <a:t>Menor ou igual a </a:t>
                      </a:r>
                      <a:r>
                        <a:rPr lang="pt-BR" sz="900" u="none" strike="noStrike" dirty="0" smtClean="0">
                          <a:effectLst/>
                        </a:rPr>
                        <a:t>60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 dirty="0">
                          <a:effectLst/>
                        </a:rPr>
                        <a:t>Muito baixo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910931"/>
                  </a:ext>
                </a:extLst>
              </a:tr>
              <a:tr h="12168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 dirty="0">
                          <a:effectLst/>
                        </a:rPr>
                        <a:t>Entre </a:t>
                      </a:r>
                      <a:r>
                        <a:rPr lang="pt-BR" sz="900" u="none" strike="noStrike" dirty="0" smtClean="0">
                          <a:effectLst/>
                        </a:rPr>
                        <a:t>60 </a:t>
                      </a:r>
                      <a:r>
                        <a:rPr lang="pt-BR" sz="900" u="none" strike="noStrike" dirty="0">
                          <a:effectLst/>
                        </a:rPr>
                        <a:t>e </a:t>
                      </a:r>
                      <a:r>
                        <a:rPr lang="pt-BR" sz="900" u="none" strike="noStrike" dirty="0" smtClean="0">
                          <a:effectLst/>
                        </a:rPr>
                        <a:t>120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Baixo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649115"/>
                  </a:ext>
                </a:extLst>
              </a:tr>
              <a:tr h="12168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 dirty="0">
                          <a:effectLst/>
                        </a:rPr>
                        <a:t>Entre </a:t>
                      </a:r>
                      <a:r>
                        <a:rPr lang="pt-BR" sz="900" u="none" strike="noStrike" dirty="0" smtClean="0">
                          <a:effectLst/>
                        </a:rPr>
                        <a:t>120 </a:t>
                      </a:r>
                      <a:r>
                        <a:rPr lang="pt-BR" sz="900" u="none" strike="noStrike" dirty="0">
                          <a:effectLst/>
                        </a:rPr>
                        <a:t>e </a:t>
                      </a:r>
                      <a:r>
                        <a:rPr lang="pt-BR" sz="900" u="none" strike="noStrike" dirty="0" smtClean="0">
                          <a:effectLst/>
                        </a:rPr>
                        <a:t>180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 dirty="0">
                          <a:effectLst/>
                        </a:rPr>
                        <a:t>Médio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013763"/>
                  </a:ext>
                </a:extLst>
              </a:tr>
              <a:tr h="12168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 dirty="0">
                          <a:effectLst/>
                        </a:rPr>
                        <a:t>Entre </a:t>
                      </a:r>
                      <a:r>
                        <a:rPr lang="pt-BR" sz="900" u="none" strike="noStrike" dirty="0" smtClean="0">
                          <a:effectLst/>
                        </a:rPr>
                        <a:t>180 </a:t>
                      </a:r>
                      <a:r>
                        <a:rPr lang="pt-BR" sz="900" u="none" strike="noStrike" dirty="0">
                          <a:effectLst/>
                        </a:rPr>
                        <a:t>e </a:t>
                      </a:r>
                      <a:r>
                        <a:rPr lang="pt-BR" sz="900" u="none" strike="noStrike" dirty="0" smtClean="0">
                          <a:effectLst/>
                        </a:rPr>
                        <a:t>240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 dirty="0">
                          <a:effectLst/>
                        </a:rPr>
                        <a:t>Alto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180367"/>
                  </a:ext>
                </a:extLst>
              </a:tr>
              <a:tr h="12168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 dirty="0">
                          <a:effectLst/>
                        </a:rPr>
                        <a:t>Maior que </a:t>
                      </a:r>
                      <a:r>
                        <a:rPr lang="pt-BR" sz="900" u="none" strike="noStrike" dirty="0" smtClean="0">
                          <a:effectLst/>
                        </a:rPr>
                        <a:t>240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 dirty="0">
                          <a:effectLst/>
                        </a:rPr>
                        <a:t>Muito alto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923757"/>
                  </a:ext>
                </a:extLst>
              </a:tr>
            </a:tbl>
          </a:graphicData>
        </a:graphic>
      </p:graphicFrame>
      <p:pic>
        <p:nvPicPr>
          <p:cNvPr id="13" name="Imagem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10724" y="1971018"/>
            <a:ext cx="2923949" cy="144903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Retângulo 13"/>
          <p:cNvSpPr/>
          <p:nvPr/>
        </p:nvSpPr>
        <p:spPr>
          <a:xfrm>
            <a:off x="4796933" y="1514939"/>
            <a:ext cx="39515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smtClean="0">
                <a:solidFill>
                  <a:srgbClr val="273457"/>
                </a:solidFill>
                <a:latin typeface="+mj-lt"/>
              </a:rPr>
              <a:t>Avaliação de Risco em níveis de criticidade</a:t>
            </a:r>
            <a:endParaRPr lang="pt-BR" sz="1600" dirty="0">
              <a:solidFill>
                <a:srgbClr val="273457"/>
              </a:solidFill>
              <a:latin typeface="+mj-lt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2360" y="3585795"/>
            <a:ext cx="1041551" cy="1092039"/>
          </a:xfrm>
          <a:prstGeom prst="rect">
            <a:avLst/>
          </a:prstGeom>
        </p:spPr>
      </p:pic>
      <p:sp>
        <p:nvSpPr>
          <p:cNvPr id="21" name="Seta para a direita 26"/>
          <p:cNvSpPr/>
          <p:nvPr/>
        </p:nvSpPr>
        <p:spPr>
          <a:xfrm>
            <a:off x="4235030" y="2248555"/>
            <a:ext cx="662334" cy="1715978"/>
          </a:xfrm>
          <a:prstGeom prst="rightArrow">
            <a:avLst>
              <a:gd name="adj1" fmla="val 96459"/>
              <a:gd name="adj2" fmla="val 93763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10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7N.fq5iL9qGqR9X3tcAk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LImTcXvEMpJrzLgEV_0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mAffG8SgWPoTmArRqn8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T7ih4sL9X.9X2haxdruE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Xzc5yrMQF7UWMhjsc6t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018_Beijaflore_Modèles Slides format 16 9ème">
  <a:themeElements>
    <a:clrScheme name="Charte graphique Beijaflore">
      <a:dk1>
        <a:srgbClr val="2D2D2D"/>
      </a:dk1>
      <a:lt1>
        <a:sysClr val="window" lastClr="FFFFFF"/>
      </a:lt1>
      <a:dk2>
        <a:srgbClr val="273457"/>
      </a:dk2>
      <a:lt2>
        <a:srgbClr val="E8E8E8"/>
      </a:lt2>
      <a:accent1>
        <a:srgbClr val="273457"/>
      </a:accent1>
      <a:accent2>
        <a:srgbClr val="64041F"/>
      </a:accent2>
      <a:accent3>
        <a:srgbClr val="9BBB59"/>
      </a:accent3>
      <a:accent4>
        <a:srgbClr val="DA8700"/>
      </a:accent4>
      <a:accent5>
        <a:srgbClr val="5D97B7"/>
      </a:accent5>
      <a:accent6>
        <a:srgbClr val="959476"/>
      </a:accent6>
      <a:hlink>
        <a:srgbClr val="273457"/>
      </a:hlink>
      <a:folHlink>
        <a:srgbClr val="244061"/>
      </a:folHlink>
    </a:clrScheme>
    <a:fontScheme name="Charte graphique Beijaflore">
      <a:majorFont>
        <a:latin typeface="Franklin Gothic Medium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ijaflore BR - Template PPT 2018 16x9 v1" id="{9892FA3B-3ED2-49F2-9ED6-AC9B44DAFF99}" vid="{220AB945-8C52-4F41-BB7A-7F81474959A8}"/>
    </a:ext>
  </a:extLst>
</a:theme>
</file>

<file path=ppt/theme/theme2.xml><?xml version="1.0" encoding="utf-8"?>
<a:theme xmlns:a="http://schemas.openxmlformats.org/drawingml/2006/main" name="1_2018_Beijaflore_Modèles Slides format 16 9ème">
  <a:themeElements>
    <a:clrScheme name="Charte graphique Beijaflore">
      <a:dk1>
        <a:srgbClr val="2D2D2D"/>
      </a:dk1>
      <a:lt1>
        <a:sysClr val="window" lastClr="FFFFFF"/>
      </a:lt1>
      <a:dk2>
        <a:srgbClr val="273457"/>
      </a:dk2>
      <a:lt2>
        <a:srgbClr val="E8E8E8"/>
      </a:lt2>
      <a:accent1>
        <a:srgbClr val="273457"/>
      </a:accent1>
      <a:accent2>
        <a:srgbClr val="64041F"/>
      </a:accent2>
      <a:accent3>
        <a:srgbClr val="9BBB59"/>
      </a:accent3>
      <a:accent4>
        <a:srgbClr val="DA8700"/>
      </a:accent4>
      <a:accent5>
        <a:srgbClr val="5D97B7"/>
      </a:accent5>
      <a:accent6>
        <a:srgbClr val="959476"/>
      </a:accent6>
      <a:hlink>
        <a:srgbClr val="273457"/>
      </a:hlink>
      <a:folHlink>
        <a:srgbClr val="244061"/>
      </a:folHlink>
    </a:clrScheme>
    <a:fontScheme name="Charte graphique Beijaflore">
      <a:majorFont>
        <a:latin typeface="Franklin Gothic Medium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ijaflore BR - Template PPT 2018 16x9 v1" id="{9892FA3B-3ED2-49F2-9ED6-AC9B44DAFF99}" vid="{220AB945-8C52-4F41-BB7A-7F81474959A8}"/>
    </a:ext>
  </a:extLst>
</a:theme>
</file>

<file path=ppt/theme/theme3.xml><?xml version="1.0" encoding="utf-8"?>
<a:theme xmlns:a="http://schemas.openxmlformats.org/drawingml/2006/main" name="2_2018_Beijaflore_Modèles Slides format 16 9ème">
  <a:themeElements>
    <a:clrScheme name="Charte graphique Beijaflore">
      <a:dk1>
        <a:srgbClr val="2D2D2D"/>
      </a:dk1>
      <a:lt1>
        <a:sysClr val="window" lastClr="FFFFFF"/>
      </a:lt1>
      <a:dk2>
        <a:srgbClr val="273457"/>
      </a:dk2>
      <a:lt2>
        <a:srgbClr val="E8E8E8"/>
      </a:lt2>
      <a:accent1>
        <a:srgbClr val="273457"/>
      </a:accent1>
      <a:accent2>
        <a:srgbClr val="64041F"/>
      </a:accent2>
      <a:accent3>
        <a:srgbClr val="9BBB59"/>
      </a:accent3>
      <a:accent4>
        <a:srgbClr val="DA8700"/>
      </a:accent4>
      <a:accent5>
        <a:srgbClr val="5D97B7"/>
      </a:accent5>
      <a:accent6>
        <a:srgbClr val="959476"/>
      </a:accent6>
      <a:hlink>
        <a:srgbClr val="273457"/>
      </a:hlink>
      <a:folHlink>
        <a:srgbClr val="244061"/>
      </a:folHlink>
    </a:clrScheme>
    <a:fontScheme name="Charte graphique Beijaflore">
      <a:majorFont>
        <a:latin typeface="Franklin Gothic Medium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 CBSS" id="{A7B1BE38-2CC7-42E3-8017-0C83C962D00C}" vid="{D7DA562C-35CA-4E02-825F-790E5E0E4C7A}"/>
    </a:ext>
  </a:extLst>
</a:theme>
</file>

<file path=ppt/theme/theme4.xml><?xml version="1.0" encoding="utf-8"?>
<a:theme xmlns:a="http://schemas.openxmlformats.org/drawingml/2006/main" name="BeijaFlore_16x9">
  <a:themeElements>
    <a:clrScheme name="Charte graphique Beijaflore">
      <a:dk1>
        <a:srgbClr val="2D2D2D"/>
      </a:dk1>
      <a:lt1>
        <a:sysClr val="window" lastClr="FFFFFF"/>
      </a:lt1>
      <a:dk2>
        <a:srgbClr val="273457"/>
      </a:dk2>
      <a:lt2>
        <a:srgbClr val="E8E8E8"/>
      </a:lt2>
      <a:accent1>
        <a:srgbClr val="273457"/>
      </a:accent1>
      <a:accent2>
        <a:srgbClr val="64041F"/>
      </a:accent2>
      <a:accent3>
        <a:srgbClr val="9BBB59"/>
      </a:accent3>
      <a:accent4>
        <a:srgbClr val="DA8700"/>
      </a:accent4>
      <a:accent5>
        <a:srgbClr val="5D97B7"/>
      </a:accent5>
      <a:accent6>
        <a:srgbClr val="959476"/>
      </a:accent6>
      <a:hlink>
        <a:srgbClr val="273457"/>
      </a:hlink>
      <a:folHlink>
        <a:srgbClr val="244061"/>
      </a:folHlink>
    </a:clrScheme>
    <a:fontScheme name="Charte graphique Beijaflore">
      <a:majorFont>
        <a:latin typeface="Franklin Gothic Medium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ijaFlore_16x9" id="{0DEA65D5-26A4-41C2-A286-69A49C01A0B8}" vid="{68FF767E-BAC4-4D6E-AC62-31BFF16FE85F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39594</TotalTime>
  <Words>1209</Words>
  <Application>Microsoft Office PowerPoint</Application>
  <PresentationFormat>Apresentação na tela (16:9)</PresentationFormat>
  <Paragraphs>244</Paragraphs>
  <Slides>15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9</vt:i4>
      </vt:variant>
      <vt:variant>
        <vt:lpstr>Tema</vt:lpstr>
      </vt:variant>
      <vt:variant>
        <vt:i4>4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9" baseType="lpstr">
      <vt:lpstr>Arial</vt:lpstr>
      <vt:lpstr>Browallia New</vt:lpstr>
      <vt:lpstr>Calibri</vt:lpstr>
      <vt:lpstr>Cambria Math</vt:lpstr>
      <vt:lpstr>Century Gothic</vt:lpstr>
      <vt:lpstr>Franklin Gothic Book</vt:lpstr>
      <vt:lpstr>Franklin Gothic Medium</vt:lpstr>
      <vt:lpstr>Open Sans Semibold</vt:lpstr>
      <vt:lpstr>Trebuchet MS</vt:lpstr>
      <vt:lpstr>2018_Beijaflore_Modèles Slides format 16 9ème</vt:lpstr>
      <vt:lpstr>1_2018_Beijaflore_Modèles Slides format 16 9ème</vt:lpstr>
      <vt:lpstr>2_2018_Beijaflore_Modèles Slides format 16 9ème</vt:lpstr>
      <vt:lpstr>BeijaFlore_16x9</vt:lpstr>
      <vt:lpstr>Slide do think-cell</vt:lpstr>
      <vt:lpstr>Projeto H.O.M.E.R.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Proposta Técnica</dc:title>
  <dc:creator>Santos, Pedro</dc:creator>
  <cp:keywords>BEIJAFLORE BRASIL</cp:keywords>
  <cp:lastModifiedBy>Santos, Pedro</cp:lastModifiedBy>
  <cp:revision>774</cp:revision>
  <dcterms:created xsi:type="dcterms:W3CDTF">2018-04-09T19:51:31Z</dcterms:created>
  <dcterms:modified xsi:type="dcterms:W3CDTF">2020-04-13T16:44:16Z</dcterms:modified>
</cp:coreProperties>
</file>