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6" r:id="rId9"/>
    <p:sldId id="268" r:id="rId10"/>
    <p:sldId id="264" r:id="rId11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420" autoAdjust="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Maxwell\mlk28$\Universtity%20Projects%20and%20Documents\Third%20Professional%20year%20Project\Demonstration\scope_12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scope_0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scope_12!$D$3:$D$1002</c:f>
              <c:numCache>
                <c:formatCode>0.00E+00</c:formatCode>
                <c:ptCount val="1000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  <c:pt idx="61">
                  <c:v>3.05</c:v>
                </c:pt>
                <c:pt idx="62">
                  <c:v>3.1</c:v>
                </c:pt>
                <c:pt idx="63">
                  <c:v>3.15</c:v>
                </c:pt>
                <c:pt idx="64">
                  <c:v>3.2</c:v>
                </c:pt>
                <c:pt idx="65">
                  <c:v>3.25</c:v>
                </c:pt>
                <c:pt idx="66">
                  <c:v>3.3</c:v>
                </c:pt>
                <c:pt idx="67">
                  <c:v>3.35</c:v>
                </c:pt>
                <c:pt idx="68">
                  <c:v>3.4</c:v>
                </c:pt>
                <c:pt idx="69">
                  <c:v>3.45</c:v>
                </c:pt>
                <c:pt idx="70">
                  <c:v>3.5</c:v>
                </c:pt>
                <c:pt idx="71">
                  <c:v>3.55</c:v>
                </c:pt>
                <c:pt idx="72">
                  <c:v>3.6</c:v>
                </c:pt>
                <c:pt idx="73">
                  <c:v>3.65</c:v>
                </c:pt>
                <c:pt idx="74">
                  <c:v>3.7</c:v>
                </c:pt>
                <c:pt idx="75">
                  <c:v>3.75</c:v>
                </c:pt>
                <c:pt idx="76">
                  <c:v>3.8</c:v>
                </c:pt>
                <c:pt idx="77">
                  <c:v>3.85</c:v>
                </c:pt>
                <c:pt idx="78">
                  <c:v>3.9</c:v>
                </c:pt>
                <c:pt idx="79">
                  <c:v>3.95</c:v>
                </c:pt>
                <c:pt idx="80">
                  <c:v>4</c:v>
                </c:pt>
                <c:pt idx="81">
                  <c:v>4.05</c:v>
                </c:pt>
                <c:pt idx="82">
                  <c:v>4.0999999999999996</c:v>
                </c:pt>
                <c:pt idx="83">
                  <c:v>4.1500000000000004</c:v>
                </c:pt>
                <c:pt idx="84">
                  <c:v>4.2</c:v>
                </c:pt>
                <c:pt idx="85">
                  <c:v>4.25</c:v>
                </c:pt>
                <c:pt idx="86">
                  <c:v>4.3</c:v>
                </c:pt>
                <c:pt idx="87">
                  <c:v>4.3499999999999996</c:v>
                </c:pt>
                <c:pt idx="88">
                  <c:v>4.4000000000000004</c:v>
                </c:pt>
                <c:pt idx="89">
                  <c:v>4.45</c:v>
                </c:pt>
                <c:pt idx="90">
                  <c:v>4.5</c:v>
                </c:pt>
                <c:pt idx="91">
                  <c:v>4.55</c:v>
                </c:pt>
                <c:pt idx="92">
                  <c:v>4.5999999999999996</c:v>
                </c:pt>
                <c:pt idx="93">
                  <c:v>4.6500000000000004</c:v>
                </c:pt>
                <c:pt idx="94">
                  <c:v>4.7</c:v>
                </c:pt>
                <c:pt idx="95">
                  <c:v>4.75</c:v>
                </c:pt>
                <c:pt idx="96">
                  <c:v>4.8</c:v>
                </c:pt>
                <c:pt idx="97">
                  <c:v>4.8499999999999996</c:v>
                </c:pt>
                <c:pt idx="98">
                  <c:v>4.9000000000000004</c:v>
                </c:pt>
                <c:pt idx="99">
                  <c:v>4.95</c:v>
                </c:pt>
                <c:pt idx="100">
                  <c:v>5</c:v>
                </c:pt>
                <c:pt idx="101">
                  <c:v>5.05</c:v>
                </c:pt>
                <c:pt idx="102">
                  <c:v>5.0999999999999996</c:v>
                </c:pt>
                <c:pt idx="103">
                  <c:v>5.15</c:v>
                </c:pt>
                <c:pt idx="104">
                  <c:v>5.2</c:v>
                </c:pt>
                <c:pt idx="105">
                  <c:v>5.25</c:v>
                </c:pt>
                <c:pt idx="106">
                  <c:v>5.3</c:v>
                </c:pt>
                <c:pt idx="107">
                  <c:v>5.35</c:v>
                </c:pt>
                <c:pt idx="108">
                  <c:v>5.4</c:v>
                </c:pt>
                <c:pt idx="109">
                  <c:v>5.45</c:v>
                </c:pt>
                <c:pt idx="110">
                  <c:v>5.5</c:v>
                </c:pt>
                <c:pt idx="111">
                  <c:v>5.55</c:v>
                </c:pt>
                <c:pt idx="112">
                  <c:v>5.6</c:v>
                </c:pt>
                <c:pt idx="113">
                  <c:v>5.65</c:v>
                </c:pt>
                <c:pt idx="114">
                  <c:v>5.7</c:v>
                </c:pt>
                <c:pt idx="115">
                  <c:v>5.75</c:v>
                </c:pt>
                <c:pt idx="116">
                  <c:v>5.8</c:v>
                </c:pt>
                <c:pt idx="117">
                  <c:v>5.85</c:v>
                </c:pt>
                <c:pt idx="118">
                  <c:v>5.9</c:v>
                </c:pt>
                <c:pt idx="119">
                  <c:v>5.95</c:v>
                </c:pt>
                <c:pt idx="120">
                  <c:v>6</c:v>
                </c:pt>
                <c:pt idx="121">
                  <c:v>6.05</c:v>
                </c:pt>
                <c:pt idx="122">
                  <c:v>6.1</c:v>
                </c:pt>
                <c:pt idx="123">
                  <c:v>6.15</c:v>
                </c:pt>
                <c:pt idx="124">
                  <c:v>6.2</c:v>
                </c:pt>
                <c:pt idx="125">
                  <c:v>6.25</c:v>
                </c:pt>
                <c:pt idx="126">
                  <c:v>6.3</c:v>
                </c:pt>
                <c:pt idx="127">
                  <c:v>6.35</c:v>
                </c:pt>
                <c:pt idx="128">
                  <c:v>6.4</c:v>
                </c:pt>
                <c:pt idx="129">
                  <c:v>6.45</c:v>
                </c:pt>
                <c:pt idx="130">
                  <c:v>6.5</c:v>
                </c:pt>
                <c:pt idx="131">
                  <c:v>6.55</c:v>
                </c:pt>
                <c:pt idx="132">
                  <c:v>6.6</c:v>
                </c:pt>
                <c:pt idx="133">
                  <c:v>6.65</c:v>
                </c:pt>
                <c:pt idx="134">
                  <c:v>6.7</c:v>
                </c:pt>
                <c:pt idx="135">
                  <c:v>6.75</c:v>
                </c:pt>
                <c:pt idx="136">
                  <c:v>6.8</c:v>
                </c:pt>
                <c:pt idx="137">
                  <c:v>6.85</c:v>
                </c:pt>
                <c:pt idx="138">
                  <c:v>6.9</c:v>
                </c:pt>
                <c:pt idx="139">
                  <c:v>6.95</c:v>
                </c:pt>
                <c:pt idx="140">
                  <c:v>7</c:v>
                </c:pt>
                <c:pt idx="141">
                  <c:v>7.05</c:v>
                </c:pt>
                <c:pt idx="142">
                  <c:v>7.1</c:v>
                </c:pt>
                <c:pt idx="143">
                  <c:v>7.15</c:v>
                </c:pt>
                <c:pt idx="144">
                  <c:v>7.2</c:v>
                </c:pt>
                <c:pt idx="145">
                  <c:v>7.25</c:v>
                </c:pt>
                <c:pt idx="146">
                  <c:v>7.3</c:v>
                </c:pt>
                <c:pt idx="147">
                  <c:v>7.35</c:v>
                </c:pt>
                <c:pt idx="148">
                  <c:v>7.4</c:v>
                </c:pt>
                <c:pt idx="149">
                  <c:v>7.45</c:v>
                </c:pt>
                <c:pt idx="150">
                  <c:v>7.5</c:v>
                </c:pt>
                <c:pt idx="151">
                  <c:v>7.55</c:v>
                </c:pt>
                <c:pt idx="152">
                  <c:v>7.6</c:v>
                </c:pt>
                <c:pt idx="153">
                  <c:v>7.65</c:v>
                </c:pt>
                <c:pt idx="154">
                  <c:v>7.7</c:v>
                </c:pt>
                <c:pt idx="155">
                  <c:v>7.75</c:v>
                </c:pt>
                <c:pt idx="156">
                  <c:v>7.8</c:v>
                </c:pt>
                <c:pt idx="157">
                  <c:v>7.85</c:v>
                </c:pt>
                <c:pt idx="158">
                  <c:v>7.9</c:v>
                </c:pt>
                <c:pt idx="159">
                  <c:v>7.95</c:v>
                </c:pt>
                <c:pt idx="160">
                  <c:v>8</c:v>
                </c:pt>
                <c:pt idx="161">
                  <c:v>8.0500000000000007</c:v>
                </c:pt>
                <c:pt idx="162">
                  <c:v>8.1</c:v>
                </c:pt>
                <c:pt idx="163">
                  <c:v>8.15</c:v>
                </c:pt>
                <c:pt idx="164">
                  <c:v>8.1999999999999993</c:v>
                </c:pt>
                <c:pt idx="165">
                  <c:v>8.25</c:v>
                </c:pt>
                <c:pt idx="166">
                  <c:v>8.3000000000000007</c:v>
                </c:pt>
                <c:pt idx="167">
                  <c:v>8.35</c:v>
                </c:pt>
                <c:pt idx="168">
                  <c:v>8.4</c:v>
                </c:pt>
                <c:pt idx="169">
                  <c:v>8.4499999999999993</c:v>
                </c:pt>
                <c:pt idx="170">
                  <c:v>8.5</c:v>
                </c:pt>
                <c:pt idx="171">
                  <c:v>8.5500000000000007</c:v>
                </c:pt>
                <c:pt idx="172">
                  <c:v>8.6</c:v>
                </c:pt>
                <c:pt idx="173">
                  <c:v>8.65</c:v>
                </c:pt>
                <c:pt idx="174">
                  <c:v>8.6999999999999993</c:v>
                </c:pt>
                <c:pt idx="175">
                  <c:v>8.75</c:v>
                </c:pt>
                <c:pt idx="176">
                  <c:v>8.8000000000000007</c:v>
                </c:pt>
                <c:pt idx="177">
                  <c:v>8.85</c:v>
                </c:pt>
                <c:pt idx="178">
                  <c:v>8.9</c:v>
                </c:pt>
                <c:pt idx="179">
                  <c:v>8.9499999999999993</c:v>
                </c:pt>
                <c:pt idx="180">
                  <c:v>9</c:v>
                </c:pt>
                <c:pt idx="181">
                  <c:v>9.0500000000000007</c:v>
                </c:pt>
                <c:pt idx="182">
                  <c:v>9.1</c:v>
                </c:pt>
                <c:pt idx="183">
                  <c:v>9.15</c:v>
                </c:pt>
                <c:pt idx="184">
                  <c:v>9.1999999999999993</c:v>
                </c:pt>
                <c:pt idx="185">
                  <c:v>9.25</c:v>
                </c:pt>
                <c:pt idx="186">
                  <c:v>9.3000000000000007</c:v>
                </c:pt>
                <c:pt idx="187">
                  <c:v>9.35</c:v>
                </c:pt>
                <c:pt idx="188">
                  <c:v>9.4</c:v>
                </c:pt>
                <c:pt idx="189">
                  <c:v>9.4499999999999993</c:v>
                </c:pt>
                <c:pt idx="190">
                  <c:v>9.5</c:v>
                </c:pt>
                <c:pt idx="191">
                  <c:v>9.5500000000000007</c:v>
                </c:pt>
                <c:pt idx="192">
                  <c:v>9.6</c:v>
                </c:pt>
                <c:pt idx="193">
                  <c:v>9.65</c:v>
                </c:pt>
                <c:pt idx="194">
                  <c:v>9.6999999999999993</c:v>
                </c:pt>
                <c:pt idx="195">
                  <c:v>9.75</c:v>
                </c:pt>
                <c:pt idx="196">
                  <c:v>9.8000000000000007</c:v>
                </c:pt>
                <c:pt idx="197">
                  <c:v>9.85</c:v>
                </c:pt>
                <c:pt idx="198">
                  <c:v>9.9</c:v>
                </c:pt>
                <c:pt idx="199">
                  <c:v>9.9499999999999993</c:v>
                </c:pt>
                <c:pt idx="200">
                  <c:v>10</c:v>
                </c:pt>
                <c:pt idx="201">
                  <c:v>10.1</c:v>
                </c:pt>
                <c:pt idx="202">
                  <c:v>10.1</c:v>
                </c:pt>
                <c:pt idx="203">
                  <c:v>10.199999999999999</c:v>
                </c:pt>
                <c:pt idx="204">
                  <c:v>10.199999999999999</c:v>
                </c:pt>
                <c:pt idx="205">
                  <c:v>10.3</c:v>
                </c:pt>
                <c:pt idx="206">
                  <c:v>10.3</c:v>
                </c:pt>
                <c:pt idx="207">
                  <c:v>10.4</c:v>
                </c:pt>
                <c:pt idx="208">
                  <c:v>10.4</c:v>
                </c:pt>
                <c:pt idx="209">
                  <c:v>10.5</c:v>
                </c:pt>
                <c:pt idx="210">
                  <c:v>10.5</c:v>
                </c:pt>
                <c:pt idx="211">
                  <c:v>10.6</c:v>
                </c:pt>
                <c:pt idx="212">
                  <c:v>10.6</c:v>
                </c:pt>
                <c:pt idx="213">
                  <c:v>10.7</c:v>
                </c:pt>
                <c:pt idx="214">
                  <c:v>10.7</c:v>
                </c:pt>
                <c:pt idx="215">
                  <c:v>10.8</c:v>
                </c:pt>
                <c:pt idx="216">
                  <c:v>10.8</c:v>
                </c:pt>
                <c:pt idx="217">
                  <c:v>10.9</c:v>
                </c:pt>
                <c:pt idx="218">
                  <c:v>10.9</c:v>
                </c:pt>
                <c:pt idx="219">
                  <c:v>11</c:v>
                </c:pt>
                <c:pt idx="220">
                  <c:v>11</c:v>
                </c:pt>
                <c:pt idx="221">
                  <c:v>11.1</c:v>
                </c:pt>
                <c:pt idx="222">
                  <c:v>11.1</c:v>
                </c:pt>
                <c:pt idx="223">
                  <c:v>11.2</c:v>
                </c:pt>
                <c:pt idx="224">
                  <c:v>11.2</c:v>
                </c:pt>
                <c:pt idx="225">
                  <c:v>11.3</c:v>
                </c:pt>
                <c:pt idx="226">
                  <c:v>11.3</c:v>
                </c:pt>
                <c:pt idx="227">
                  <c:v>11.4</c:v>
                </c:pt>
                <c:pt idx="228">
                  <c:v>11.4</c:v>
                </c:pt>
                <c:pt idx="229">
                  <c:v>11.5</c:v>
                </c:pt>
                <c:pt idx="230">
                  <c:v>11.5</c:v>
                </c:pt>
                <c:pt idx="231">
                  <c:v>11.6</c:v>
                </c:pt>
                <c:pt idx="232">
                  <c:v>11.6</c:v>
                </c:pt>
                <c:pt idx="233">
                  <c:v>11.7</c:v>
                </c:pt>
                <c:pt idx="234">
                  <c:v>11.7</c:v>
                </c:pt>
                <c:pt idx="235">
                  <c:v>11.8</c:v>
                </c:pt>
                <c:pt idx="236">
                  <c:v>11.8</c:v>
                </c:pt>
                <c:pt idx="237">
                  <c:v>11.9</c:v>
                </c:pt>
                <c:pt idx="238">
                  <c:v>11.9</c:v>
                </c:pt>
                <c:pt idx="239">
                  <c:v>12</c:v>
                </c:pt>
                <c:pt idx="240">
                  <c:v>12</c:v>
                </c:pt>
                <c:pt idx="241">
                  <c:v>12.1</c:v>
                </c:pt>
                <c:pt idx="242">
                  <c:v>12.1</c:v>
                </c:pt>
                <c:pt idx="243">
                  <c:v>12.2</c:v>
                </c:pt>
                <c:pt idx="244">
                  <c:v>12.2</c:v>
                </c:pt>
                <c:pt idx="245">
                  <c:v>12.3</c:v>
                </c:pt>
                <c:pt idx="246">
                  <c:v>12.3</c:v>
                </c:pt>
                <c:pt idx="247">
                  <c:v>12.4</c:v>
                </c:pt>
                <c:pt idx="248">
                  <c:v>12.4</c:v>
                </c:pt>
                <c:pt idx="249">
                  <c:v>12.5</c:v>
                </c:pt>
                <c:pt idx="250">
                  <c:v>12.5</c:v>
                </c:pt>
                <c:pt idx="251">
                  <c:v>12.6</c:v>
                </c:pt>
                <c:pt idx="252">
                  <c:v>12.6</c:v>
                </c:pt>
                <c:pt idx="253">
                  <c:v>12.7</c:v>
                </c:pt>
                <c:pt idx="254">
                  <c:v>12.7</c:v>
                </c:pt>
                <c:pt idx="255">
                  <c:v>12.8</c:v>
                </c:pt>
                <c:pt idx="256">
                  <c:v>12.8</c:v>
                </c:pt>
                <c:pt idx="257">
                  <c:v>12.9</c:v>
                </c:pt>
                <c:pt idx="258">
                  <c:v>12.9</c:v>
                </c:pt>
                <c:pt idx="259">
                  <c:v>13</c:v>
                </c:pt>
                <c:pt idx="260">
                  <c:v>13</c:v>
                </c:pt>
                <c:pt idx="261">
                  <c:v>13.1</c:v>
                </c:pt>
                <c:pt idx="262">
                  <c:v>13.1</c:v>
                </c:pt>
                <c:pt idx="263">
                  <c:v>13.2</c:v>
                </c:pt>
                <c:pt idx="264">
                  <c:v>13.2</c:v>
                </c:pt>
                <c:pt idx="265">
                  <c:v>13.3</c:v>
                </c:pt>
                <c:pt idx="266">
                  <c:v>13.3</c:v>
                </c:pt>
                <c:pt idx="267">
                  <c:v>13.4</c:v>
                </c:pt>
                <c:pt idx="268">
                  <c:v>13.4</c:v>
                </c:pt>
                <c:pt idx="269">
                  <c:v>13.5</c:v>
                </c:pt>
                <c:pt idx="270">
                  <c:v>13.5</c:v>
                </c:pt>
                <c:pt idx="271">
                  <c:v>13.6</c:v>
                </c:pt>
                <c:pt idx="272">
                  <c:v>13.6</c:v>
                </c:pt>
                <c:pt idx="273">
                  <c:v>13.7</c:v>
                </c:pt>
                <c:pt idx="274">
                  <c:v>13.7</c:v>
                </c:pt>
                <c:pt idx="275">
                  <c:v>13.8</c:v>
                </c:pt>
                <c:pt idx="276">
                  <c:v>13.8</c:v>
                </c:pt>
                <c:pt idx="277">
                  <c:v>13.9</c:v>
                </c:pt>
                <c:pt idx="278">
                  <c:v>13.9</c:v>
                </c:pt>
                <c:pt idx="279">
                  <c:v>14</c:v>
                </c:pt>
                <c:pt idx="280">
                  <c:v>14</c:v>
                </c:pt>
                <c:pt idx="281">
                  <c:v>14.1</c:v>
                </c:pt>
                <c:pt idx="282">
                  <c:v>14.1</c:v>
                </c:pt>
                <c:pt idx="283">
                  <c:v>14.2</c:v>
                </c:pt>
                <c:pt idx="284">
                  <c:v>14.2</c:v>
                </c:pt>
                <c:pt idx="285">
                  <c:v>14.3</c:v>
                </c:pt>
                <c:pt idx="286">
                  <c:v>14.3</c:v>
                </c:pt>
                <c:pt idx="287">
                  <c:v>14.4</c:v>
                </c:pt>
                <c:pt idx="288">
                  <c:v>14.4</c:v>
                </c:pt>
                <c:pt idx="289">
                  <c:v>14.5</c:v>
                </c:pt>
                <c:pt idx="290">
                  <c:v>14.5</c:v>
                </c:pt>
                <c:pt idx="291">
                  <c:v>14.6</c:v>
                </c:pt>
                <c:pt idx="292">
                  <c:v>14.6</c:v>
                </c:pt>
                <c:pt idx="293">
                  <c:v>14.7</c:v>
                </c:pt>
                <c:pt idx="294">
                  <c:v>14.7</c:v>
                </c:pt>
                <c:pt idx="295">
                  <c:v>14.8</c:v>
                </c:pt>
                <c:pt idx="296">
                  <c:v>14.8</c:v>
                </c:pt>
                <c:pt idx="297">
                  <c:v>14.9</c:v>
                </c:pt>
                <c:pt idx="298">
                  <c:v>14.9</c:v>
                </c:pt>
                <c:pt idx="299">
                  <c:v>15</c:v>
                </c:pt>
                <c:pt idx="300">
                  <c:v>15</c:v>
                </c:pt>
                <c:pt idx="301">
                  <c:v>15.1</c:v>
                </c:pt>
                <c:pt idx="302">
                  <c:v>15.1</c:v>
                </c:pt>
                <c:pt idx="303">
                  <c:v>15.2</c:v>
                </c:pt>
                <c:pt idx="304">
                  <c:v>15.2</c:v>
                </c:pt>
                <c:pt idx="305">
                  <c:v>15.3</c:v>
                </c:pt>
                <c:pt idx="306">
                  <c:v>15.3</c:v>
                </c:pt>
                <c:pt idx="307">
                  <c:v>15.4</c:v>
                </c:pt>
                <c:pt idx="308">
                  <c:v>15.4</c:v>
                </c:pt>
                <c:pt idx="309">
                  <c:v>15.5</c:v>
                </c:pt>
                <c:pt idx="310">
                  <c:v>15.5</c:v>
                </c:pt>
                <c:pt idx="311">
                  <c:v>15.6</c:v>
                </c:pt>
                <c:pt idx="312">
                  <c:v>15.6</c:v>
                </c:pt>
                <c:pt idx="313">
                  <c:v>15.7</c:v>
                </c:pt>
                <c:pt idx="314">
                  <c:v>15.7</c:v>
                </c:pt>
                <c:pt idx="315">
                  <c:v>15.8</c:v>
                </c:pt>
                <c:pt idx="316">
                  <c:v>15.8</c:v>
                </c:pt>
                <c:pt idx="317">
                  <c:v>15.9</c:v>
                </c:pt>
                <c:pt idx="318">
                  <c:v>15.9</c:v>
                </c:pt>
                <c:pt idx="319">
                  <c:v>16</c:v>
                </c:pt>
                <c:pt idx="320">
                  <c:v>16</c:v>
                </c:pt>
                <c:pt idx="321">
                  <c:v>16.100000000000001</c:v>
                </c:pt>
                <c:pt idx="322">
                  <c:v>16.100000000000001</c:v>
                </c:pt>
                <c:pt idx="323">
                  <c:v>16.2</c:v>
                </c:pt>
                <c:pt idx="324">
                  <c:v>16.2</c:v>
                </c:pt>
                <c:pt idx="325">
                  <c:v>16.3</c:v>
                </c:pt>
                <c:pt idx="326">
                  <c:v>16.3</c:v>
                </c:pt>
                <c:pt idx="327">
                  <c:v>16.399999999999999</c:v>
                </c:pt>
                <c:pt idx="328">
                  <c:v>16.399999999999999</c:v>
                </c:pt>
                <c:pt idx="329">
                  <c:v>16.5</c:v>
                </c:pt>
                <c:pt idx="330">
                  <c:v>16.5</c:v>
                </c:pt>
                <c:pt idx="331">
                  <c:v>16.600000000000001</c:v>
                </c:pt>
                <c:pt idx="332">
                  <c:v>16.600000000000001</c:v>
                </c:pt>
                <c:pt idx="333">
                  <c:v>16.7</c:v>
                </c:pt>
                <c:pt idx="334">
                  <c:v>16.7</c:v>
                </c:pt>
                <c:pt idx="335">
                  <c:v>16.8</c:v>
                </c:pt>
                <c:pt idx="336">
                  <c:v>16.8</c:v>
                </c:pt>
                <c:pt idx="337">
                  <c:v>16.899999999999999</c:v>
                </c:pt>
                <c:pt idx="338">
                  <c:v>16.899999999999999</c:v>
                </c:pt>
                <c:pt idx="339">
                  <c:v>17</c:v>
                </c:pt>
                <c:pt idx="340">
                  <c:v>17</c:v>
                </c:pt>
                <c:pt idx="341">
                  <c:v>17.100000000000001</c:v>
                </c:pt>
                <c:pt idx="342">
                  <c:v>17.100000000000001</c:v>
                </c:pt>
                <c:pt idx="343">
                  <c:v>17.2</c:v>
                </c:pt>
                <c:pt idx="344">
                  <c:v>17.2</c:v>
                </c:pt>
                <c:pt idx="345">
                  <c:v>17.3</c:v>
                </c:pt>
                <c:pt idx="346">
                  <c:v>17.3</c:v>
                </c:pt>
                <c:pt idx="347">
                  <c:v>17.399999999999999</c:v>
                </c:pt>
                <c:pt idx="348">
                  <c:v>17.399999999999999</c:v>
                </c:pt>
                <c:pt idx="349">
                  <c:v>17.5</c:v>
                </c:pt>
                <c:pt idx="350">
                  <c:v>17.5</c:v>
                </c:pt>
                <c:pt idx="351">
                  <c:v>17.600000000000001</c:v>
                </c:pt>
                <c:pt idx="352">
                  <c:v>17.600000000000001</c:v>
                </c:pt>
                <c:pt idx="353">
                  <c:v>17.7</c:v>
                </c:pt>
                <c:pt idx="354">
                  <c:v>17.7</c:v>
                </c:pt>
                <c:pt idx="355">
                  <c:v>17.8</c:v>
                </c:pt>
                <c:pt idx="356">
                  <c:v>17.8</c:v>
                </c:pt>
                <c:pt idx="357">
                  <c:v>17.899999999999999</c:v>
                </c:pt>
                <c:pt idx="358">
                  <c:v>17.899999999999999</c:v>
                </c:pt>
                <c:pt idx="359">
                  <c:v>18</c:v>
                </c:pt>
                <c:pt idx="360">
                  <c:v>18</c:v>
                </c:pt>
                <c:pt idx="361">
                  <c:v>18.100000000000001</c:v>
                </c:pt>
                <c:pt idx="362">
                  <c:v>18.100000000000001</c:v>
                </c:pt>
                <c:pt idx="363">
                  <c:v>18.2</c:v>
                </c:pt>
                <c:pt idx="364">
                  <c:v>18.2</c:v>
                </c:pt>
                <c:pt idx="365">
                  <c:v>18.3</c:v>
                </c:pt>
                <c:pt idx="366">
                  <c:v>18.3</c:v>
                </c:pt>
                <c:pt idx="367">
                  <c:v>18.399999999999999</c:v>
                </c:pt>
                <c:pt idx="368">
                  <c:v>18.399999999999999</c:v>
                </c:pt>
                <c:pt idx="369">
                  <c:v>18.5</c:v>
                </c:pt>
                <c:pt idx="370">
                  <c:v>18.5</c:v>
                </c:pt>
                <c:pt idx="371">
                  <c:v>18.600000000000001</c:v>
                </c:pt>
                <c:pt idx="372">
                  <c:v>18.600000000000001</c:v>
                </c:pt>
                <c:pt idx="373">
                  <c:v>18.7</c:v>
                </c:pt>
                <c:pt idx="374">
                  <c:v>18.7</c:v>
                </c:pt>
                <c:pt idx="375">
                  <c:v>18.8</c:v>
                </c:pt>
                <c:pt idx="376">
                  <c:v>18.8</c:v>
                </c:pt>
                <c:pt idx="377">
                  <c:v>18.899999999999999</c:v>
                </c:pt>
                <c:pt idx="378">
                  <c:v>18.899999999999999</c:v>
                </c:pt>
                <c:pt idx="379">
                  <c:v>19</c:v>
                </c:pt>
                <c:pt idx="380">
                  <c:v>19</c:v>
                </c:pt>
                <c:pt idx="381">
                  <c:v>19.100000000000001</c:v>
                </c:pt>
                <c:pt idx="382">
                  <c:v>19.100000000000001</c:v>
                </c:pt>
                <c:pt idx="383">
                  <c:v>19.2</c:v>
                </c:pt>
                <c:pt idx="384">
                  <c:v>19.2</c:v>
                </c:pt>
                <c:pt idx="385">
                  <c:v>19.3</c:v>
                </c:pt>
                <c:pt idx="386">
                  <c:v>19.3</c:v>
                </c:pt>
                <c:pt idx="387">
                  <c:v>19.399999999999999</c:v>
                </c:pt>
                <c:pt idx="388">
                  <c:v>19.399999999999999</c:v>
                </c:pt>
                <c:pt idx="389">
                  <c:v>19.5</c:v>
                </c:pt>
                <c:pt idx="390">
                  <c:v>19.5</c:v>
                </c:pt>
                <c:pt idx="391">
                  <c:v>19.600000000000001</c:v>
                </c:pt>
                <c:pt idx="392">
                  <c:v>19.600000000000001</c:v>
                </c:pt>
                <c:pt idx="393">
                  <c:v>19.7</c:v>
                </c:pt>
                <c:pt idx="394">
                  <c:v>19.7</c:v>
                </c:pt>
                <c:pt idx="395">
                  <c:v>19.8</c:v>
                </c:pt>
                <c:pt idx="396">
                  <c:v>19.8</c:v>
                </c:pt>
                <c:pt idx="397">
                  <c:v>19.899999999999999</c:v>
                </c:pt>
                <c:pt idx="398">
                  <c:v>19.899999999999999</c:v>
                </c:pt>
                <c:pt idx="399">
                  <c:v>20</c:v>
                </c:pt>
                <c:pt idx="400">
                  <c:v>20</c:v>
                </c:pt>
                <c:pt idx="401">
                  <c:v>20.100000000000001</c:v>
                </c:pt>
                <c:pt idx="402">
                  <c:v>20.100000000000001</c:v>
                </c:pt>
                <c:pt idx="403">
                  <c:v>20.2</c:v>
                </c:pt>
                <c:pt idx="404">
                  <c:v>20.2</c:v>
                </c:pt>
                <c:pt idx="405">
                  <c:v>20.3</c:v>
                </c:pt>
                <c:pt idx="406">
                  <c:v>20.3</c:v>
                </c:pt>
                <c:pt idx="407">
                  <c:v>20.399999999999999</c:v>
                </c:pt>
                <c:pt idx="408">
                  <c:v>20.399999999999999</c:v>
                </c:pt>
                <c:pt idx="409">
                  <c:v>20.5</c:v>
                </c:pt>
                <c:pt idx="410">
                  <c:v>20.5</c:v>
                </c:pt>
                <c:pt idx="411">
                  <c:v>20.6</c:v>
                </c:pt>
                <c:pt idx="412">
                  <c:v>20.6</c:v>
                </c:pt>
                <c:pt idx="413">
                  <c:v>20.7</c:v>
                </c:pt>
                <c:pt idx="414">
                  <c:v>20.7</c:v>
                </c:pt>
                <c:pt idx="415">
                  <c:v>20.8</c:v>
                </c:pt>
                <c:pt idx="416">
                  <c:v>20.8</c:v>
                </c:pt>
                <c:pt idx="417">
                  <c:v>20.9</c:v>
                </c:pt>
                <c:pt idx="418">
                  <c:v>20.9</c:v>
                </c:pt>
                <c:pt idx="419">
                  <c:v>21</c:v>
                </c:pt>
                <c:pt idx="420">
                  <c:v>21</c:v>
                </c:pt>
                <c:pt idx="421">
                  <c:v>21.1</c:v>
                </c:pt>
                <c:pt idx="422">
                  <c:v>21.1</c:v>
                </c:pt>
                <c:pt idx="423">
                  <c:v>21.2</c:v>
                </c:pt>
                <c:pt idx="424">
                  <c:v>21.2</c:v>
                </c:pt>
                <c:pt idx="425">
                  <c:v>21.3</c:v>
                </c:pt>
                <c:pt idx="426">
                  <c:v>21.3</c:v>
                </c:pt>
                <c:pt idx="427">
                  <c:v>21.4</c:v>
                </c:pt>
                <c:pt idx="428">
                  <c:v>21.4</c:v>
                </c:pt>
                <c:pt idx="429">
                  <c:v>21.5</c:v>
                </c:pt>
                <c:pt idx="430">
                  <c:v>21.5</c:v>
                </c:pt>
                <c:pt idx="431">
                  <c:v>21.6</c:v>
                </c:pt>
                <c:pt idx="432">
                  <c:v>21.6</c:v>
                </c:pt>
                <c:pt idx="433">
                  <c:v>21.7</c:v>
                </c:pt>
                <c:pt idx="434">
                  <c:v>21.7</c:v>
                </c:pt>
                <c:pt idx="435">
                  <c:v>21.8</c:v>
                </c:pt>
                <c:pt idx="436">
                  <c:v>21.8</c:v>
                </c:pt>
                <c:pt idx="437">
                  <c:v>21.9</c:v>
                </c:pt>
                <c:pt idx="438">
                  <c:v>21.9</c:v>
                </c:pt>
                <c:pt idx="439">
                  <c:v>22</c:v>
                </c:pt>
                <c:pt idx="440">
                  <c:v>22</c:v>
                </c:pt>
                <c:pt idx="441">
                  <c:v>22.1</c:v>
                </c:pt>
                <c:pt idx="442">
                  <c:v>22.1</c:v>
                </c:pt>
                <c:pt idx="443">
                  <c:v>22.2</c:v>
                </c:pt>
                <c:pt idx="444">
                  <c:v>22.2</c:v>
                </c:pt>
                <c:pt idx="445">
                  <c:v>22.3</c:v>
                </c:pt>
                <c:pt idx="446">
                  <c:v>22.3</c:v>
                </c:pt>
                <c:pt idx="447">
                  <c:v>22.4</c:v>
                </c:pt>
                <c:pt idx="448">
                  <c:v>22.4</c:v>
                </c:pt>
                <c:pt idx="449">
                  <c:v>22.5</c:v>
                </c:pt>
                <c:pt idx="450">
                  <c:v>22.5</c:v>
                </c:pt>
                <c:pt idx="451">
                  <c:v>22.6</c:v>
                </c:pt>
                <c:pt idx="452">
                  <c:v>22.6</c:v>
                </c:pt>
                <c:pt idx="453">
                  <c:v>22.7</c:v>
                </c:pt>
                <c:pt idx="454">
                  <c:v>22.7</c:v>
                </c:pt>
                <c:pt idx="455">
                  <c:v>22.8</c:v>
                </c:pt>
                <c:pt idx="456">
                  <c:v>22.8</c:v>
                </c:pt>
                <c:pt idx="457">
                  <c:v>22.9</c:v>
                </c:pt>
                <c:pt idx="458">
                  <c:v>22.9</c:v>
                </c:pt>
                <c:pt idx="459">
                  <c:v>23</c:v>
                </c:pt>
                <c:pt idx="460">
                  <c:v>23</c:v>
                </c:pt>
                <c:pt idx="461">
                  <c:v>23.1</c:v>
                </c:pt>
                <c:pt idx="462">
                  <c:v>23.1</c:v>
                </c:pt>
                <c:pt idx="463">
                  <c:v>23.2</c:v>
                </c:pt>
                <c:pt idx="464">
                  <c:v>23.2</c:v>
                </c:pt>
                <c:pt idx="465">
                  <c:v>23.3</c:v>
                </c:pt>
                <c:pt idx="466">
                  <c:v>23.3</c:v>
                </c:pt>
                <c:pt idx="467">
                  <c:v>23.4</c:v>
                </c:pt>
                <c:pt idx="468">
                  <c:v>23.4</c:v>
                </c:pt>
                <c:pt idx="469">
                  <c:v>23.5</c:v>
                </c:pt>
                <c:pt idx="470">
                  <c:v>23.5</c:v>
                </c:pt>
                <c:pt idx="471">
                  <c:v>23.6</c:v>
                </c:pt>
                <c:pt idx="472">
                  <c:v>23.6</c:v>
                </c:pt>
                <c:pt idx="473">
                  <c:v>23.7</c:v>
                </c:pt>
                <c:pt idx="474">
                  <c:v>23.7</c:v>
                </c:pt>
                <c:pt idx="475">
                  <c:v>23.8</c:v>
                </c:pt>
                <c:pt idx="476">
                  <c:v>23.8</c:v>
                </c:pt>
                <c:pt idx="477">
                  <c:v>23.9</c:v>
                </c:pt>
                <c:pt idx="478">
                  <c:v>23.9</c:v>
                </c:pt>
                <c:pt idx="479">
                  <c:v>24</c:v>
                </c:pt>
                <c:pt idx="480">
                  <c:v>24</c:v>
                </c:pt>
                <c:pt idx="481">
                  <c:v>24.1</c:v>
                </c:pt>
                <c:pt idx="482">
                  <c:v>24.1</c:v>
                </c:pt>
                <c:pt idx="483">
                  <c:v>24.2</c:v>
                </c:pt>
                <c:pt idx="484">
                  <c:v>24.2</c:v>
                </c:pt>
                <c:pt idx="485">
                  <c:v>24.3</c:v>
                </c:pt>
                <c:pt idx="486">
                  <c:v>24.3</c:v>
                </c:pt>
                <c:pt idx="487">
                  <c:v>24.4</c:v>
                </c:pt>
                <c:pt idx="488">
                  <c:v>24.4</c:v>
                </c:pt>
                <c:pt idx="489">
                  <c:v>24.5</c:v>
                </c:pt>
                <c:pt idx="490">
                  <c:v>24.5</c:v>
                </c:pt>
                <c:pt idx="491">
                  <c:v>24.6</c:v>
                </c:pt>
                <c:pt idx="492">
                  <c:v>24.6</c:v>
                </c:pt>
                <c:pt idx="493">
                  <c:v>24.7</c:v>
                </c:pt>
                <c:pt idx="494">
                  <c:v>24.7</c:v>
                </c:pt>
                <c:pt idx="495">
                  <c:v>24.8</c:v>
                </c:pt>
                <c:pt idx="496">
                  <c:v>24.8</c:v>
                </c:pt>
                <c:pt idx="497">
                  <c:v>24.9</c:v>
                </c:pt>
                <c:pt idx="498">
                  <c:v>24.9</c:v>
                </c:pt>
                <c:pt idx="499">
                  <c:v>25</c:v>
                </c:pt>
                <c:pt idx="500">
                  <c:v>25</c:v>
                </c:pt>
                <c:pt idx="501">
                  <c:v>25.1</c:v>
                </c:pt>
                <c:pt idx="502">
                  <c:v>25.1</c:v>
                </c:pt>
                <c:pt idx="503">
                  <c:v>25.2</c:v>
                </c:pt>
                <c:pt idx="504">
                  <c:v>25.2</c:v>
                </c:pt>
                <c:pt idx="505">
                  <c:v>25.3</c:v>
                </c:pt>
                <c:pt idx="506">
                  <c:v>25.3</c:v>
                </c:pt>
                <c:pt idx="507">
                  <c:v>25.4</c:v>
                </c:pt>
                <c:pt idx="508">
                  <c:v>25.4</c:v>
                </c:pt>
                <c:pt idx="509">
                  <c:v>25.5</c:v>
                </c:pt>
                <c:pt idx="510">
                  <c:v>25.5</c:v>
                </c:pt>
                <c:pt idx="511">
                  <c:v>25.6</c:v>
                </c:pt>
                <c:pt idx="512">
                  <c:v>25.6</c:v>
                </c:pt>
                <c:pt idx="513">
                  <c:v>25.7</c:v>
                </c:pt>
                <c:pt idx="514">
                  <c:v>25.7</c:v>
                </c:pt>
                <c:pt idx="515">
                  <c:v>25.8</c:v>
                </c:pt>
                <c:pt idx="516">
                  <c:v>25.8</c:v>
                </c:pt>
                <c:pt idx="517">
                  <c:v>25.9</c:v>
                </c:pt>
                <c:pt idx="518">
                  <c:v>25.9</c:v>
                </c:pt>
                <c:pt idx="519">
                  <c:v>26</c:v>
                </c:pt>
                <c:pt idx="520">
                  <c:v>26</c:v>
                </c:pt>
                <c:pt idx="521">
                  <c:v>26.1</c:v>
                </c:pt>
                <c:pt idx="522">
                  <c:v>26.1</c:v>
                </c:pt>
                <c:pt idx="523">
                  <c:v>26.2</c:v>
                </c:pt>
                <c:pt idx="524">
                  <c:v>26.2</c:v>
                </c:pt>
                <c:pt idx="525">
                  <c:v>26.3</c:v>
                </c:pt>
                <c:pt idx="526">
                  <c:v>26.3</c:v>
                </c:pt>
                <c:pt idx="527">
                  <c:v>26.4</c:v>
                </c:pt>
                <c:pt idx="528">
                  <c:v>26.4</c:v>
                </c:pt>
                <c:pt idx="529">
                  <c:v>26.5</c:v>
                </c:pt>
                <c:pt idx="530">
                  <c:v>26.5</c:v>
                </c:pt>
                <c:pt idx="531">
                  <c:v>26.6</c:v>
                </c:pt>
                <c:pt idx="532">
                  <c:v>26.6</c:v>
                </c:pt>
                <c:pt idx="533">
                  <c:v>26.7</c:v>
                </c:pt>
                <c:pt idx="534">
                  <c:v>26.7</c:v>
                </c:pt>
                <c:pt idx="535">
                  <c:v>26.8</c:v>
                </c:pt>
                <c:pt idx="536">
                  <c:v>26.8</c:v>
                </c:pt>
                <c:pt idx="537">
                  <c:v>26.9</c:v>
                </c:pt>
                <c:pt idx="538">
                  <c:v>26.9</c:v>
                </c:pt>
                <c:pt idx="539">
                  <c:v>27</c:v>
                </c:pt>
                <c:pt idx="540">
                  <c:v>27</c:v>
                </c:pt>
                <c:pt idx="541">
                  <c:v>27.1</c:v>
                </c:pt>
                <c:pt idx="542">
                  <c:v>27.1</c:v>
                </c:pt>
                <c:pt idx="543">
                  <c:v>27.2</c:v>
                </c:pt>
                <c:pt idx="544">
                  <c:v>27.2</c:v>
                </c:pt>
                <c:pt idx="545">
                  <c:v>27.3</c:v>
                </c:pt>
                <c:pt idx="546">
                  <c:v>27.3</c:v>
                </c:pt>
                <c:pt idx="547">
                  <c:v>27.4</c:v>
                </c:pt>
                <c:pt idx="548">
                  <c:v>27.4</c:v>
                </c:pt>
                <c:pt idx="549">
                  <c:v>27.5</c:v>
                </c:pt>
                <c:pt idx="550">
                  <c:v>27.5</c:v>
                </c:pt>
                <c:pt idx="551">
                  <c:v>27.6</c:v>
                </c:pt>
                <c:pt idx="552">
                  <c:v>27.6</c:v>
                </c:pt>
                <c:pt idx="553">
                  <c:v>27.7</c:v>
                </c:pt>
                <c:pt idx="554">
                  <c:v>27.7</c:v>
                </c:pt>
                <c:pt idx="555">
                  <c:v>27.8</c:v>
                </c:pt>
                <c:pt idx="556">
                  <c:v>27.8</c:v>
                </c:pt>
                <c:pt idx="557">
                  <c:v>27.9</c:v>
                </c:pt>
                <c:pt idx="558">
                  <c:v>27.9</c:v>
                </c:pt>
                <c:pt idx="559">
                  <c:v>28</c:v>
                </c:pt>
                <c:pt idx="560">
                  <c:v>28</c:v>
                </c:pt>
                <c:pt idx="561">
                  <c:v>28.1</c:v>
                </c:pt>
                <c:pt idx="562">
                  <c:v>28.1</c:v>
                </c:pt>
                <c:pt idx="563">
                  <c:v>28.2</c:v>
                </c:pt>
                <c:pt idx="564">
                  <c:v>28.2</c:v>
                </c:pt>
                <c:pt idx="565">
                  <c:v>28.3</c:v>
                </c:pt>
                <c:pt idx="566">
                  <c:v>28.3</c:v>
                </c:pt>
                <c:pt idx="567">
                  <c:v>28.4</c:v>
                </c:pt>
                <c:pt idx="568">
                  <c:v>28.4</c:v>
                </c:pt>
                <c:pt idx="569">
                  <c:v>28.5</c:v>
                </c:pt>
                <c:pt idx="570">
                  <c:v>28.5</c:v>
                </c:pt>
                <c:pt idx="571">
                  <c:v>28.6</c:v>
                </c:pt>
                <c:pt idx="572">
                  <c:v>28.6</c:v>
                </c:pt>
                <c:pt idx="573">
                  <c:v>28.7</c:v>
                </c:pt>
                <c:pt idx="574">
                  <c:v>28.7</c:v>
                </c:pt>
                <c:pt idx="575">
                  <c:v>28.8</c:v>
                </c:pt>
                <c:pt idx="576">
                  <c:v>28.8</c:v>
                </c:pt>
                <c:pt idx="577">
                  <c:v>28.9</c:v>
                </c:pt>
                <c:pt idx="578">
                  <c:v>28.9</c:v>
                </c:pt>
                <c:pt idx="579">
                  <c:v>29</c:v>
                </c:pt>
                <c:pt idx="580">
                  <c:v>29</c:v>
                </c:pt>
                <c:pt idx="581">
                  <c:v>29.1</c:v>
                </c:pt>
                <c:pt idx="582">
                  <c:v>29.1</c:v>
                </c:pt>
                <c:pt idx="583">
                  <c:v>29.2</c:v>
                </c:pt>
                <c:pt idx="584">
                  <c:v>29.2</c:v>
                </c:pt>
                <c:pt idx="585">
                  <c:v>29.3</c:v>
                </c:pt>
                <c:pt idx="586">
                  <c:v>29.3</c:v>
                </c:pt>
                <c:pt idx="587">
                  <c:v>29.4</c:v>
                </c:pt>
                <c:pt idx="588">
                  <c:v>29.4</c:v>
                </c:pt>
                <c:pt idx="589">
                  <c:v>29.5</c:v>
                </c:pt>
                <c:pt idx="590">
                  <c:v>29.5</c:v>
                </c:pt>
                <c:pt idx="591">
                  <c:v>29.6</c:v>
                </c:pt>
                <c:pt idx="592">
                  <c:v>29.6</c:v>
                </c:pt>
                <c:pt idx="593">
                  <c:v>29.7</c:v>
                </c:pt>
                <c:pt idx="594">
                  <c:v>29.7</c:v>
                </c:pt>
                <c:pt idx="595">
                  <c:v>29.8</c:v>
                </c:pt>
                <c:pt idx="596">
                  <c:v>29.8</c:v>
                </c:pt>
                <c:pt idx="597">
                  <c:v>29.9</c:v>
                </c:pt>
                <c:pt idx="598">
                  <c:v>29.9</c:v>
                </c:pt>
                <c:pt idx="599">
                  <c:v>30</c:v>
                </c:pt>
                <c:pt idx="600">
                  <c:v>30</c:v>
                </c:pt>
                <c:pt idx="601">
                  <c:v>30.1</c:v>
                </c:pt>
                <c:pt idx="602">
                  <c:v>30.1</c:v>
                </c:pt>
                <c:pt idx="603">
                  <c:v>30.2</c:v>
                </c:pt>
                <c:pt idx="604">
                  <c:v>30.2</c:v>
                </c:pt>
                <c:pt idx="605">
                  <c:v>30.3</c:v>
                </c:pt>
                <c:pt idx="606">
                  <c:v>30.3</c:v>
                </c:pt>
                <c:pt idx="607">
                  <c:v>30.4</c:v>
                </c:pt>
                <c:pt idx="608">
                  <c:v>30.4</c:v>
                </c:pt>
                <c:pt idx="609">
                  <c:v>30.5</c:v>
                </c:pt>
                <c:pt idx="610">
                  <c:v>30.5</c:v>
                </c:pt>
                <c:pt idx="611">
                  <c:v>30.6</c:v>
                </c:pt>
                <c:pt idx="612">
                  <c:v>30.6</c:v>
                </c:pt>
                <c:pt idx="613">
                  <c:v>30.7</c:v>
                </c:pt>
                <c:pt idx="614">
                  <c:v>30.7</c:v>
                </c:pt>
                <c:pt idx="615">
                  <c:v>30.8</c:v>
                </c:pt>
                <c:pt idx="616">
                  <c:v>30.8</c:v>
                </c:pt>
                <c:pt idx="617">
                  <c:v>30.9</c:v>
                </c:pt>
                <c:pt idx="618">
                  <c:v>30.9</c:v>
                </c:pt>
                <c:pt idx="619">
                  <c:v>31</c:v>
                </c:pt>
                <c:pt idx="620">
                  <c:v>31</c:v>
                </c:pt>
                <c:pt idx="621">
                  <c:v>31.1</c:v>
                </c:pt>
                <c:pt idx="622">
                  <c:v>31.1</c:v>
                </c:pt>
                <c:pt idx="623">
                  <c:v>31.2</c:v>
                </c:pt>
                <c:pt idx="624">
                  <c:v>31.2</c:v>
                </c:pt>
                <c:pt idx="625">
                  <c:v>31.3</c:v>
                </c:pt>
                <c:pt idx="626">
                  <c:v>31.3</c:v>
                </c:pt>
                <c:pt idx="627">
                  <c:v>31.4</c:v>
                </c:pt>
                <c:pt idx="628">
                  <c:v>31.4</c:v>
                </c:pt>
                <c:pt idx="629">
                  <c:v>31.5</c:v>
                </c:pt>
                <c:pt idx="630">
                  <c:v>31.5</c:v>
                </c:pt>
                <c:pt idx="631">
                  <c:v>31.6</c:v>
                </c:pt>
                <c:pt idx="632">
                  <c:v>31.6</c:v>
                </c:pt>
                <c:pt idx="633">
                  <c:v>31.7</c:v>
                </c:pt>
                <c:pt idx="634">
                  <c:v>31.7</c:v>
                </c:pt>
                <c:pt idx="635">
                  <c:v>31.8</c:v>
                </c:pt>
                <c:pt idx="636">
                  <c:v>31.8</c:v>
                </c:pt>
                <c:pt idx="637">
                  <c:v>31.9</c:v>
                </c:pt>
                <c:pt idx="638">
                  <c:v>31.9</c:v>
                </c:pt>
                <c:pt idx="639">
                  <c:v>32</c:v>
                </c:pt>
                <c:pt idx="640">
                  <c:v>32</c:v>
                </c:pt>
                <c:pt idx="641">
                  <c:v>32.1</c:v>
                </c:pt>
                <c:pt idx="642">
                  <c:v>32.1</c:v>
                </c:pt>
                <c:pt idx="643">
                  <c:v>32.200000000000003</c:v>
                </c:pt>
                <c:pt idx="644">
                  <c:v>32.200000000000003</c:v>
                </c:pt>
                <c:pt idx="645">
                  <c:v>32.299999999999997</c:v>
                </c:pt>
                <c:pt idx="646">
                  <c:v>32.299999999999997</c:v>
                </c:pt>
                <c:pt idx="647">
                  <c:v>32.4</c:v>
                </c:pt>
                <c:pt idx="648">
                  <c:v>32.4</c:v>
                </c:pt>
                <c:pt idx="649">
                  <c:v>32.5</c:v>
                </c:pt>
                <c:pt idx="650">
                  <c:v>32.5</c:v>
                </c:pt>
                <c:pt idx="651">
                  <c:v>32.6</c:v>
                </c:pt>
                <c:pt idx="652">
                  <c:v>32.6</c:v>
                </c:pt>
                <c:pt idx="653">
                  <c:v>32.700000000000003</c:v>
                </c:pt>
                <c:pt idx="654">
                  <c:v>32.700000000000003</c:v>
                </c:pt>
                <c:pt idx="655">
                  <c:v>32.799999999999997</c:v>
                </c:pt>
                <c:pt idx="656">
                  <c:v>32.799999999999997</c:v>
                </c:pt>
                <c:pt idx="657">
                  <c:v>32.9</c:v>
                </c:pt>
                <c:pt idx="658">
                  <c:v>32.9</c:v>
                </c:pt>
                <c:pt idx="659">
                  <c:v>33</c:v>
                </c:pt>
                <c:pt idx="660">
                  <c:v>33</c:v>
                </c:pt>
                <c:pt idx="661">
                  <c:v>33.1</c:v>
                </c:pt>
                <c:pt idx="662">
                  <c:v>33.1</c:v>
                </c:pt>
                <c:pt idx="663">
                  <c:v>33.200000000000003</c:v>
                </c:pt>
                <c:pt idx="664">
                  <c:v>33.200000000000003</c:v>
                </c:pt>
                <c:pt idx="665">
                  <c:v>33.299999999999997</c:v>
                </c:pt>
                <c:pt idx="666">
                  <c:v>33.299999999999997</c:v>
                </c:pt>
                <c:pt idx="667">
                  <c:v>33.4</c:v>
                </c:pt>
                <c:pt idx="668">
                  <c:v>33.4</c:v>
                </c:pt>
                <c:pt idx="669">
                  <c:v>33.5</c:v>
                </c:pt>
                <c:pt idx="670">
                  <c:v>33.5</c:v>
                </c:pt>
                <c:pt idx="671">
                  <c:v>33.6</c:v>
                </c:pt>
                <c:pt idx="672">
                  <c:v>33.6</c:v>
                </c:pt>
                <c:pt idx="673">
                  <c:v>33.700000000000003</c:v>
                </c:pt>
                <c:pt idx="674">
                  <c:v>33.700000000000003</c:v>
                </c:pt>
                <c:pt idx="675">
                  <c:v>33.799999999999997</c:v>
                </c:pt>
                <c:pt idx="676">
                  <c:v>33.799999999999997</c:v>
                </c:pt>
                <c:pt idx="677">
                  <c:v>33.9</c:v>
                </c:pt>
                <c:pt idx="678">
                  <c:v>33.9</c:v>
                </c:pt>
                <c:pt idx="679">
                  <c:v>34</c:v>
                </c:pt>
                <c:pt idx="680">
                  <c:v>34</c:v>
                </c:pt>
                <c:pt idx="681">
                  <c:v>34.1</c:v>
                </c:pt>
                <c:pt idx="682">
                  <c:v>34.1</c:v>
                </c:pt>
                <c:pt idx="683">
                  <c:v>34.200000000000003</c:v>
                </c:pt>
                <c:pt idx="684">
                  <c:v>34.200000000000003</c:v>
                </c:pt>
                <c:pt idx="685">
                  <c:v>34.299999999999997</c:v>
                </c:pt>
                <c:pt idx="686">
                  <c:v>34.299999999999997</c:v>
                </c:pt>
                <c:pt idx="687">
                  <c:v>34.4</c:v>
                </c:pt>
                <c:pt idx="688">
                  <c:v>34.4</c:v>
                </c:pt>
                <c:pt idx="689">
                  <c:v>34.5</c:v>
                </c:pt>
                <c:pt idx="690">
                  <c:v>34.5</c:v>
                </c:pt>
                <c:pt idx="691">
                  <c:v>34.6</c:v>
                </c:pt>
                <c:pt idx="692">
                  <c:v>34.6</c:v>
                </c:pt>
                <c:pt idx="693">
                  <c:v>34.700000000000003</c:v>
                </c:pt>
                <c:pt idx="694">
                  <c:v>34.700000000000003</c:v>
                </c:pt>
                <c:pt idx="695">
                  <c:v>34.799999999999997</c:v>
                </c:pt>
                <c:pt idx="696">
                  <c:v>34.799999999999997</c:v>
                </c:pt>
                <c:pt idx="697">
                  <c:v>34.9</c:v>
                </c:pt>
                <c:pt idx="698">
                  <c:v>34.9</c:v>
                </c:pt>
                <c:pt idx="699">
                  <c:v>35</c:v>
                </c:pt>
                <c:pt idx="700">
                  <c:v>35</c:v>
                </c:pt>
                <c:pt idx="701">
                  <c:v>35.1</c:v>
                </c:pt>
                <c:pt idx="702">
                  <c:v>35.1</c:v>
                </c:pt>
                <c:pt idx="703">
                  <c:v>35.200000000000003</c:v>
                </c:pt>
                <c:pt idx="704">
                  <c:v>35.200000000000003</c:v>
                </c:pt>
                <c:pt idx="705">
                  <c:v>35.299999999999997</c:v>
                </c:pt>
                <c:pt idx="706">
                  <c:v>35.299999999999997</c:v>
                </c:pt>
                <c:pt idx="707">
                  <c:v>35.4</c:v>
                </c:pt>
                <c:pt idx="708">
                  <c:v>35.4</c:v>
                </c:pt>
                <c:pt idx="709">
                  <c:v>35.5</c:v>
                </c:pt>
                <c:pt idx="710">
                  <c:v>35.5</c:v>
                </c:pt>
                <c:pt idx="711">
                  <c:v>35.6</c:v>
                </c:pt>
                <c:pt idx="712">
                  <c:v>35.6</c:v>
                </c:pt>
                <c:pt idx="713">
                  <c:v>35.700000000000003</c:v>
                </c:pt>
                <c:pt idx="714">
                  <c:v>35.700000000000003</c:v>
                </c:pt>
                <c:pt idx="715">
                  <c:v>35.799999999999997</c:v>
                </c:pt>
                <c:pt idx="716">
                  <c:v>35.799999999999997</c:v>
                </c:pt>
                <c:pt idx="717">
                  <c:v>35.9</c:v>
                </c:pt>
                <c:pt idx="718">
                  <c:v>35.9</c:v>
                </c:pt>
                <c:pt idx="719">
                  <c:v>36</c:v>
                </c:pt>
                <c:pt idx="720">
                  <c:v>36</c:v>
                </c:pt>
                <c:pt idx="721">
                  <c:v>36.1</c:v>
                </c:pt>
                <c:pt idx="722">
                  <c:v>36.1</c:v>
                </c:pt>
                <c:pt idx="723">
                  <c:v>36.200000000000003</c:v>
                </c:pt>
                <c:pt idx="724">
                  <c:v>36.200000000000003</c:v>
                </c:pt>
                <c:pt idx="725">
                  <c:v>36.299999999999997</c:v>
                </c:pt>
                <c:pt idx="726">
                  <c:v>36.299999999999997</c:v>
                </c:pt>
                <c:pt idx="727">
                  <c:v>36.4</c:v>
                </c:pt>
                <c:pt idx="728">
                  <c:v>36.4</c:v>
                </c:pt>
                <c:pt idx="729">
                  <c:v>36.5</c:v>
                </c:pt>
                <c:pt idx="730">
                  <c:v>36.5</c:v>
                </c:pt>
                <c:pt idx="731">
                  <c:v>36.6</c:v>
                </c:pt>
                <c:pt idx="732">
                  <c:v>36.6</c:v>
                </c:pt>
                <c:pt idx="733">
                  <c:v>36.700000000000003</c:v>
                </c:pt>
                <c:pt idx="734">
                  <c:v>36.700000000000003</c:v>
                </c:pt>
                <c:pt idx="735">
                  <c:v>36.799999999999997</c:v>
                </c:pt>
                <c:pt idx="736">
                  <c:v>36.799999999999997</c:v>
                </c:pt>
                <c:pt idx="737">
                  <c:v>36.9</c:v>
                </c:pt>
                <c:pt idx="738">
                  <c:v>36.9</c:v>
                </c:pt>
                <c:pt idx="739">
                  <c:v>37</c:v>
                </c:pt>
                <c:pt idx="740">
                  <c:v>37</c:v>
                </c:pt>
                <c:pt idx="741">
                  <c:v>37.1</c:v>
                </c:pt>
                <c:pt idx="742">
                  <c:v>37.1</c:v>
                </c:pt>
                <c:pt idx="743">
                  <c:v>37.200000000000003</c:v>
                </c:pt>
                <c:pt idx="744">
                  <c:v>37.200000000000003</c:v>
                </c:pt>
                <c:pt idx="745">
                  <c:v>37.299999999999997</c:v>
                </c:pt>
                <c:pt idx="746">
                  <c:v>37.299999999999997</c:v>
                </c:pt>
                <c:pt idx="747">
                  <c:v>37.4</c:v>
                </c:pt>
                <c:pt idx="748">
                  <c:v>37.4</c:v>
                </c:pt>
                <c:pt idx="749">
                  <c:v>37.5</c:v>
                </c:pt>
                <c:pt idx="750">
                  <c:v>37.5</c:v>
                </c:pt>
                <c:pt idx="751">
                  <c:v>37.6</c:v>
                </c:pt>
                <c:pt idx="752">
                  <c:v>37.6</c:v>
                </c:pt>
                <c:pt idx="753">
                  <c:v>37.700000000000003</c:v>
                </c:pt>
                <c:pt idx="754">
                  <c:v>37.700000000000003</c:v>
                </c:pt>
                <c:pt idx="755">
                  <c:v>37.799999999999997</c:v>
                </c:pt>
                <c:pt idx="756">
                  <c:v>37.799999999999997</c:v>
                </c:pt>
                <c:pt idx="757">
                  <c:v>37.9</c:v>
                </c:pt>
                <c:pt idx="758">
                  <c:v>37.9</c:v>
                </c:pt>
                <c:pt idx="759">
                  <c:v>38</c:v>
                </c:pt>
                <c:pt idx="760">
                  <c:v>38</c:v>
                </c:pt>
                <c:pt idx="761">
                  <c:v>38.1</c:v>
                </c:pt>
                <c:pt idx="762">
                  <c:v>38.1</c:v>
                </c:pt>
                <c:pt idx="763">
                  <c:v>38.200000000000003</c:v>
                </c:pt>
                <c:pt idx="764">
                  <c:v>38.200000000000003</c:v>
                </c:pt>
                <c:pt idx="765">
                  <c:v>38.299999999999997</c:v>
                </c:pt>
                <c:pt idx="766">
                  <c:v>38.299999999999997</c:v>
                </c:pt>
                <c:pt idx="767">
                  <c:v>38.4</c:v>
                </c:pt>
                <c:pt idx="768">
                  <c:v>38.4</c:v>
                </c:pt>
                <c:pt idx="769">
                  <c:v>38.5</c:v>
                </c:pt>
                <c:pt idx="770">
                  <c:v>38.5</c:v>
                </c:pt>
                <c:pt idx="771">
                  <c:v>38.6</c:v>
                </c:pt>
                <c:pt idx="772">
                  <c:v>38.6</c:v>
                </c:pt>
                <c:pt idx="773">
                  <c:v>38.700000000000003</c:v>
                </c:pt>
                <c:pt idx="774">
                  <c:v>38.700000000000003</c:v>
                </c:pt>
                <c:pt idx="775">
                  <c:v>38.799999999999997</c:v>
                </c:pt>
                <c:pt idx="776">
                  <c:v>38.799999999999997</c:v>
                </c:pt>
                <c:pt idx="777">
                  <c:v>38.9</c:v>
                </c:pt>
                <c:pt idx="778">
                  <c:v>38.9</c:v>
                </c:pt>
                <c:pt idx="779">
                  <c:v>39</c:v>
                </c:pt>
                <c:pt idx="780">
                  <c:v>39</c:v>
                </c:pt>
                <c:pt idx="781">
                  <c:v>39.1</c:v>
                </c:pt>
                <c:pt idx="782">
                  <c:v>39.1</c:v>
                </c:pt>
                <c:pt idx="783">
                  <c:v>39.200000000000003</c:v>
                </c:pt>
                <c:pt idx="784">
                  <c:v>39.200000000000003</c:v>
                </c:pt>
                <c:pt idx="785">
                  <c:v>39.299999999999997</c:v>
                </c:pt>
                <c:pt idx="786">
                  <c:v>39.299999999999997</c:v>
                </c:pt>
                <c:pt idx="787">
                  <c:v>39.4</c:v>
                </c:pt>
                <c:pt idx="788">
                  <c:v>39.4</c:v>
                </c:pt>
                <c:pt idx="789">
                  <c:v>39.5</c:v>
                </c:pt>
                <c:pt idx="790">
                  <c:v>39.5</c:v>
                </c:pt>
                <c:pt idx="791">
                  <c:v>39.6</c:v>
                </c:pt>
                <c:pt idx="792">
                  <c:v>39.6</c:v>
                </c:pt>
                <c:pt idx="793">
                  <c:v>39.700000000000003</c:v>
                </c:pt>
                <c:pt idx="794">
                  <c:v>39.700000000000003</c:v>
                </c:pt>
                <c:pt idx="795">
                  <c:v>39.799999999999997</c:v>
                </c:pt>
                <c:pt idx="796">
                  <c:v>39.799999999999997</c:v>
                </c:pt>
                <c:pt idx="797">
                  <c:v>39.9</c:v>
                </c:pt>
                <c:pt idx="798">
                  <c:v>39.9</c:v>
                </c:pt>
                <c:pt idx="799">
                  <c:v>40</c:v>
                </c:pt>
                <c:pt idx="800">
                  <c:v>40</c:v>
                </c:pt>
                <c:pt idx="801">
                  <c:v>40.1</c:v>
                </c:pt>
                <c:pt idx="802">
                  <c:v>40.1</c:v>
                </c:pt>
                <c:pt idx="803">
                  <c:v>40.200000000000003</c:v>
                </c:pt>
                <c:pt idx="804">
                  <c:v>40.200000000000003</c:v>
                </c:pt>
                <c:pt idx="805">
                  <c:v>40.299999999999997</c:v>
                </c:pt>
                <c:pt idx="806">
                  <c:v>40.299999999999997</c:v>
                </c:pt>
                <c:pt idx="807">
                  <c:v>40.4</c:v>
                </c:pt>
                <c:pt idx="808">
                  <c:v>40.4</c:v>
                </c:pt>
                <c:pt idx="809">
                  <c:v>40.5</c:v>
                </c:pt>
                <c:pt idx="810">
                  <c:v>40.5</c:v>
                </c:pt>
                <c:pt idx="811">
                  <c:v>40.6</c:v>
                </c:pt>
                <c:pt idx="812">
                  <c:v>40.6</c:v>
                </c:pt>
                <c:pt idx="813">
                  <c:v>40.700000000000003</c:v>
                </c:pt>
                <c:pt idx="814">
                  <c:v>40.700000000000003</c:v>
                </c:pt>
                <c:pt idx="815">
                  <c:v>40.799999999999997</c:v>
                </c:pt>
                <c:pt idx="816">
                  <c:v>40.799999999999997</c:v>
                </c:pt>
                <c:pt idx="817">
                  <c:v>40.9</c:v>
                </c:pt>
                <c:pt idx="818">
                  <c:v>40.9</c:v>
                </c:pt>
                <c:pt idx="819">
                  <c:v>41</c:v>
                </c:pt>
                <c:pt idx="820">
                  <c:v>41</c:v>
                </c:pt>
                <c:pt idx="821">
                  <c:v>41.1</c:v>
                </c:pt>
                <c:pt idx="822">
                  <c:v>41.1</c:v>
                </c:pt>
                <c:pt idx="823">
                  <c:v>41.2</c:v>
                </c:pt>
                <c:pt idx="824">
                  <c:v>41.2</c:v>
                </c:pt>
                <c:pt idx="825">
                  <c:v>41.3</c:v>
                </c:pt>
                <c:pt idx="826">
                  <c:v>41.3</c:v>
                </c:pt>
                <c:pt idx="827">
                  <c:v>41.4</c:v>
                </c:pt>
                <c:pt idx="828">
                  <c:v>41.4</c:v>
                </c:pt>
                <c:pt idx="829">
                  <c:v>41.5</c:v>
                </c:pt>
                <c:pt idx="830">
                  <c:v>41.5</c:v>
                </c:pt>
                <c:pt idx="831">
                  <c:v>41.6</c:v>
                </c:pt>
                <c:pt idx="832">
                  <c:v>41.6</c:v>
                </c:pt>
                <c:pt idx="833">
                  <c:v>41.7</c:v>
                </c:pt>
                <c:pt idx="834">
                  <c:v>41.7</c:v>
                </c:pt>
                <c:pt idx="835">
                  <c:v>41.8</c:v>
                </c:pt>
                <c:pt idx="836">
                  <c:v>41.8</c:v>
                </c:pt>
                <c:pt idx="837">
                  <c:v>41.9</c:v>
                </c:pt>
                <c:pt idx="838">
                  <c:v>41.9</c:v>
                </c:pt>
                <c:pt idx="839">
                  <c:v>42</c:v>
                </c:pt>
                <c:pt idx="840">
                  <c:v>42</c:v>
                </c:pt>
                <c:pt idx="841">
                  <c:v>42.1</c:v>
                </c:pt>
                <c:pt idx="842">
                  <c:v>42.1</c:v>
                </c:pt>
                <c:pt idx="843">
                  <c:v>42.2</c:v>
                </c:pt>
                <c:pt idx="844">
                  <c:v>42.2</c:v>
                </c:pt>
                <c:pt idx="845">
                  <c:v>42.3</c:v>
                </c:pt>
                <c:pt idx="846">
                  <c:v>42.3</c:v>
                </c:pt>
                <c:pt idx="847">
                  <c:v>42.4</c:v>
                </c:pt>
                <c:pt idx="848">
                  <c:v>42.4</c:v>
                </c:pt>
                <c:pt idx="849">
                  <c:v>42.5</c:v>
                </c:pt>
                <c:pt idx="850">
                  <c:v>42.5</c:v>
                </c:pt>
                <c:pt idx="851">
                  <c:v>42.6</c:v>
                </c:pt>
                <c:pt idx="852">
                  <c:v>42.6</c:v>
                </c:pt>
                <c:pt idx="853">
                  <c:v>42.7</c:v>
                </c:pt>
                <c:pt idx="854">
                  <c:v>42.7</c:v>
                </c:pt>
                <c:pt idx="855">
                  <c:v>42.8</c:v>
                </c:pt>
                <c:pt idx="856">
                  <c:v>42.8</c:v>
                </c:pt>
                <c:pt idx="857">
                  <c:v>42.9</c:v>
                </c:pt>
                <c:pt idx="858">
                  <c:v>42.9</c:v>
                </c:pt>
                <c:pt idx="859">
                  <c:v>43</c:v>
                </c:pt>
                <c:pt idx="860">
                  <c:v>43</c:v>
                </c:pt>
                <c:pt idx="861">
                  <c:v>43.1</c:v>
                </c:pt>
                <c:pt idx="862">
                  <c:v>43.1</c:v>
                </c:pt>
                <c:pt idx="863">
                  <c:v>43.2</c:v>
                </c:pt>
                <c:pt idx="864">
                  <c:v>43.2</c:v>
                </c:pt>
                <c:pt idx="865">
                  <c:v>43.3</c:v>
                </c:pt>
                <c:pt idx="866">
                  <c:v>43.3</c:v>
                </c:pt>
                <c:pt idx="867">
                  <c:v>43.4</c:v>
                </c:pt>
                <c:pt idx="868">
                  <c:v>43.4</c:v>
                </c:pt>
                <c:pt idx="869">
                  <c:v>43.5</c:v>
                </c:pt>
                <c:pt idx="870">
                  <c:v>43.5</c:v>
                </c:pt>
                <c:pt idx="871">
                  <c:v>43.6</c:v>
                </c:pt>
                <c:pt idx="872">
                  <c:v>43.6</c:v>
                </c:pt>
                <c:pt idx="873">
                  <c:v>43.7</c:v>
                </c:pt>
                <c:pt idx="874">
                  <c:v>43.7</c:v>
                </c:pt>
                <c:pt idx="875">
                  <c:v>43.8</c:v>
                </c:pt>
                <c:pt idx="876">
                  <c:v>43.8</c:v>
                </c:pt>
                <c:pt idx="877">
                  <c:v>43.9</c:v>
                </c:pt>
                <c:pt idx="878">
                  <c:v>43.9</c:v>
                </c:pt>
                <c:pt idx="879">
                  <c:v>44</c:v>
                </c:pt>
                <c:pt idx="880">
                  <c:v>44</c:v>
                </c:pt>
                <c:pt idx="881">
                  <c:v>44.1</c:v>
                </c:pt>
                <c:pt idx="882">
                  <c:v>44.1</c:v>
                </c:pt>
                <c:pt idx="883">
                  <c:v>44.2</c:v>
                </c:pt>
                <c:pt idx="884">
                  <c:v>44.2</c:v>
                </c:pt>
                <c:pt idx="885">
                  <c:v>44.3</c:v>
                </c:pt>
                <c:pt idx="886">
                  <c:v>44.3</c:v>
                </c:pt>
                <c:pt idx="887">
                  <c:v>44.4</c:v>
                </c:pt>
                <c:pt idx="888">
                  <c:v>44.4</c:v>
                </c:pt>
                <c:pt idx="889">
                  <c:v>44.5</c:v>
                </c:pt>
                <c:pt idx="890">
                  <c:v>44.5</c:v>
                </c:pt>
                <c:pt idx="891">
                  <c:v>44.6</c:v>
                </c:pt>
                <c:pt idx="892">
                  <c:v>44.6</c:v>
                </c:pt>
                <c:pt idx="893">
                  <c:v>44.7</c:v>
                </c:pt>
                <c:pt idx="894">
                  <c:v>44.7</c:v>
                </c:pt>
                <c:pt idx="895">
                  <c:v>44.8</c:v>
                </c:pt>
                <c:pt idx="896">
                  <c:v>44.8</c:v>
                </c:pt>
                <c:pt idx="897">
                  <c:v>44.9</c:v>
                </c:pt>
                <c:pt idx="898">
                  <c:v>44.9</c:v>
                </c:pt>
                <c:pt idx="899">
                  <c:v>45</c:v>
                </c:pt>
                <c:pt idx="900">
                  <c:v>45</c:v>
                </c:pt>
                <c:pt idx="901">
                  <c:v>45.1</c:v>
                </c:pt>
                <c:pt idx="902">
                  <c:v>45.1</c:v>
                </c:pt>
                <c:pt idx="903">
                  <c:v>45.2</c:v>
                </c:pt>
                <c:pt idx="904">
                  <c:v>45.2</c:v>
                </c:pt>
                <c:pt idx="905">
                  <c:v>45.3</c:v>
                </c:pt>
                <c:pt idx="906">
                  <c:v>45.3</c:v>
                </c:pt>
                <c:pt idx="907">
                  <c:v>45.4</c:v>
                </c:pt>
                <c:pt idx="908">
                  <c:v>45.4</c:v>
                </c:pt>
                <c:pt idx="909">
                  <c:v>45.5</c:v>
                </c:pt>
                <c:pt idx="910">
                  <c:v>45.5</c:v>
                </c:pt>
                <c:pt idx="911">
                  <c:v>45.6</c:v>
                </c:pt>
                <c:pt idx="912">
                  <c:v>45.6</c:v>
                </c:pt>
                <c:pt idx="913">
                  <c:v>45.7</c:v>
                </c:pt>
                <c:pt idx="914">
                  <c:v>45.7</c:v>
                </c:pt>
                <c:pt idx="915">
                  <c:v>45.8</c:v>
                </c:pt>
                <c:pt idx="916">
                  <c:v>45.8</c:v>
                </c:pt>
                <c:pt idx="917">
                  <c:v>45.9</c:v>
                </c:pt>
                <c:pt idx="918">
                  <c:v>45.9</c:v>
                </c:pt>
                <c:pt idx="919">
                  <c:v>46</c:v>
                </c:pt>
                <c:pt idx="920">
                  <c:v>46</c:v>
                </c:pt>
                <c:pt idx="921">
                  <c:v>46.1</c:v>
                </c:pt>
                <c:pt idx="922">
                  <c:v>46.1</c:v>
                </c:pt>
                <c:pt idx="923">
                  <c:v>46.2</c:v>
                </c:pt>
                <c:pt idx="924">
                  <c:v>46.2</c:v>
                </c:pt>
                <c:pt idx="925">
                  <c:v>46.3</c:v>
                </c:pt>
                <c:pt idx="926">
                  <c:v>46.3</c:v>
                </c:pt>
                <c:pt idx="927">
                  <c:v>46.4</c:v>
                </c:pt>
                <c:pt idx="928">
                  <c:v>46.4</c:v>
                </c:pt>
                <c:pt idx="929">
                  <c:v>46.5</c:v>
                </c:pt>
                <c:pt idx="930">
                  <c:v>46.5</c:v>
                </c:pt>
                <c:pt idx="931">
                  <c:v>46.6</c:v>
                </c:pt>
                <c:pt idx="932">
                  <c:v>46.6</c:v>
                </c:pt>
                <c:pt idx="933">
                  <c:v>46.7</c:v>
                </c:pt>
                <c:pt idx="934">
                  <c:v>46.7</c:v>
                </c:pt>
                <c:pt idx="935">
                  <c:v>46.8</c:v>
                </c:pt>
                <c:pt idx="936">
                  <c:v>46.8</c:v>
                </c:pt>
                <c:pt idx="937">
                  <c:v>46.9</c:v>
                </c:pt>
                <c:pt idx="938">
                  <c:v>46.9</c:v>
                </c:pt>
                <c:pt idx="939">
                  <c:v>47</c:v>
                </c:pt>
                <c:pt idx="940">
                  <c:v>47</c:v>
                </c:pt>
                <c:pt idx="941">
                  <c:v>47.1</c:v>
                </c:pt>
                <c:pt idx="942">
                  <c:v>47.1</c:v>
                </c:pt>
                <c:pt idx="943">
                  <c:v>47.2</c:v>
                </c:pt>
                <c:pt idx="944">
                  <c:v>47.2</c:v>
                </c:pt>
                <c:pt idx="945">
                  <c:v>47.3</c:v>
                </c:pt>
                <c:pt idx="946">
                  <c:v>47.3</c:v>
                </c:pt>
                <c:pt idx="947">
                  <c:v>47.4</c:v>
                </c:pt>
                <c:pt idx="948">
                  <c:v>47.4</c:v>
                </c:pt>
                <c:pt idx="949">
                  <c:v>47.5</c:v>
                </c:pt>
                <c:pt idx="950">
                  <c:v>47.5</c:v>
                </c:pt>
                <c:pt idx="951">
                  <c:v>47.6</c:v>
                </c:pt>
                <c:pt idx="952">
                  <c:v>47.6</c:v>
                </c:pt>
                <c:pt idx="953">
                  <c:v>47.7</c:v>
                </c:pt>
                <c:pt idx="954">
                  <c:v>47.7</c:v>
                </c:pt>
                <c:pt idx="955">
                  <c:v>47.8</c:v>
                </c:pt>
                <c:pt idx="956">
                  <c:v>47.8</c:v>
                </c:pt>
                <c:pt idx="957">
                  <c:v>47.9</c:v>
                </c:pt>
                <c:pt idx="958">
                  <c:v>47.9</c:v>
                </c:pt>
                <c:pt idx="959">
                  <c:v>48</c:v>
                </c:pt>
                <c:pt idx="960">
                  <c:v>48</c:v>
                </c:pt>
                <c:pt idx="961">
                  <c:v>48.1</c:v>
                </c:pt>
                <c:pt idx="962">
                  <c:v>48.1</c:v>
                </c:pt>
                <c:pt idx="963">
                  <c:v>48.2</c:v>
                </c:pt>
                <c:pt idx="964">
                  <c:v>48.2</c:v>
                </c:pt>
                <c:pt idx="965">
                  <c:v>48.3</c:v>
                </c:pt>
                <c:pt idx="966">
                  <c:v>48.3</c:v>
                </c:pt>
                <c:pt idx="967">
                  <c:v>48.4</c:v>
                </c:pt>
                <c:pt idx="968">
                  <c:v>48.4</c:v>
                </c:pt>
                <c:pt idx="969">
                  <c:v>48.5</c:v>
                </c:pt>
                <c:pt idx="970">
                  <c:v>48.5</c:v>
                </c:pt>
                <c:pt idx="971">
                  <c:v>48.6</c:v>
                </c:pt>
                <c:pt idx="972">
                  <c:v>48.6</c:v>
                </c:pt>
                <c:pt idx="973">
                  <c:v>48.7</c:v>
                </c:pt>
                <c:pt idx="974">
                  <c:v>48.7</c:v>
                </c:pt>
                <c:pt idx="975">
                  <c:v>48.8</c:v>
                </c:pt>
                <c:pt idx="976">
                  <c:v>48.8</c:v>
                </c:pt>
                <c:pt idx="977">
                  <c:v>48.9</c:v>
                </c:pt>
                <c:pt idx="978">
                  <c:v>48.9</c:v>
                </c:pt>
                <c:pt idx="979">
                  <c:v>49</c:v>
                </c:pt>
                <c:pt idx="980">
                  <c:v>49</c:v>
                </c:pt>
                <c:pt idx="981">
                  <c:v>49.1</c:v>
                </c:pt>
                <c:pt idx="982">
                  <c:v>49.1</c:v>
                </c:pt>
                <c:pt idx="983">
                  <c:v>49.2</c:v>
                </c:pt>
                <c:pt idx="984">
                  <c:v>49.2</c:v>
                </c:pt>
                <c:pt idx="985">
                  <c:v>49.3</c:v>
                </c:pt>
                <c:pt idx="986">
                  <c:v>49.3</c:v>
                </c:pt>
                <c:pt idx="987">
                  <c:v>49.4</c:v>
                </c:pt>
                <c:pt idx="988">
                  <c:v>49.4</c:v>
                </c:pt>
                <c:pt idx="989">
                  <c:v>49.5</c:v>
                </c:pt>
                <c:pt idx="990">
                  <c:v>49.5</c:v>
                </c:pt>
                <c:pt idx="991">
                  <c:v>49.6</c:v>
                </c:pt>
                <c:pt idx="992">
                  <c:v>49.6</c:v>
                </c:pt>
                <c:pt idx="993">
                  <c:v>49.7</c:v>
                </c:pt>
                <c:pt idx="994">
                  <c:v>49.7</c:v>
                </c:pt>
                <c:pt idx="995">
                  <c:v>49.8</c:v>
                </c:pt>
                <c:pt idx="996">
                  <c:v>49.8</c:v>
                </c:pt>
                <c:pt idx="997">
                  <c:v>49.9</c:v>
                </c:pt>
                <c:pt idx="998">
                  <c:v>49.9</c:v>
                </c:pt>
                <c:pt idx="999">
                  <c:v>50</c:v>
                </c:pt>
              </c:numCache>
            </c:numRef>
          </c:xVal>
          <c:yVal>
            <c:numRef>
              <c:f>scope_12!$E$3:$E$1002</c:f>
              <c:numCache>
                <c:formatCode>0.00E+00</c:formatCode>
                <c:ptCount val="1000"/>
                <c:pt idx="0">
                  <c:v>-1.5599999999999999E-2</c:v>
                </c:pt>
                <c:pt idx="1">
                  <c:v>-1.5599999999999999E-2</c:v>
                </c:pt>
                <c:pt idx="2">
                  <c:v>-1.5599999999999999E-2</c:v>
                </c:pt>
                <c:pt idx="3">
                  <c:v>-1.5599999999999999E-2</c:v>
                </c:pt>
                <c:pt idx="4">
                  <c:v>-1.5599999999999999E-2</c:v>
                </c:pt>
                <c:pt idx="5">
                  <c:v>-1.5599999999999999E-2</c:v>
                </c:pt>
                <c:pt idx="6">
                  <c:v>-1.5599999999999999E-2</c:v>
                </c:pt>
                <c:pt idx="7">
                  <c:v>-1.5599999999999999E-2</c:v>
                </c:pt>
                <c:pt idx="8">
                  <c:v>-1.5599999999999999E-2</c:v>
                </c:pt>
                <c:pt idx="9">
                  <c:v>-1.5599999999999999E-2</c:v>
                </c:pt>
                <c:pt idx="10">
                  <c:v>-1.5599999999999999E-2</c:v>
                </c:pt>
                <c:pt idx="11">
                  <c:v>-1.5599999999999999E-2</c:v>
                </c:pt>
                <c:pt idx="12">
                  <c:v>-1.5599999999999999E-2</c:v>
                </c:pt>
                <c:pt idx="13">
                  <c:v>-1.5599999999999999E-2</c:v>
                </c:pt>
                <c:pt idx="14">
                  <c:v>-1.5599999999999999E-2</c:v>
                </c:pt>
                <c:pt idx="15">
                  <c:v>-1.5599999999999999E-2</c:v>
                </c:pt>
                <c:pt idx="16">
                  <c:v>-1.5599999999999999E-2</c:v>
                </c:pt>
                <c:pt idx="17">
                  <c:v>-1.5599999999999999E-2</c:v>
                </c:pt>
                <c:pt idx="18">
                  <c:v>-1.5599999999999999E-2</c:v>
                </c:pt>
                <c:pt idx="19">
                  <c:v>-1.5599999999999999E-2</c:v>
                </c:pt>
                <c:pt idx="20">
                  <c:v>-1.47E-2</c:v>
                </c:pt>
                <c:pt idx="21">
                  <c:v>-1.47E-2</c:v>
                </c:pt>
                <c:pt idx="22">
                  <c:v>-1.5599999999999999E-2</c:v>
                </c:pt>
                <c:pt idx="23">
                  <c:v>-1.5599999999999999E-2</c:v>
                </c:pt>
                <c:pt idx="24">
                  <c:v>-1.47E-2</c:v>
                </c:pt>
                <c:pt idx="25">
                  <c:v>-1.47E-2</c:v>
                </c:pt>
                <c:pt idx="26">
                  <c:v>-1.47E-2</c:v>
                </c:pt>
                <c:pt idx="27">
                  <c:v>-1.5599999999999999E-2</c:v>
                </c:pt>
                <c:pt idx="28">
                  <c:v>-1.47E-2</c:v>
                </c:pt>
                <c:pt idx="29">
                  <c:v>-1.5599999999999999E-2</c:v>
                </c:pt>
                <c:pt idx="30">
                  <c:v>-1.66E-2</c:v>
                </c:pt>
                <c:pt idx="31">
                  <c:v>-1.66E-2</c:v>
                </c:pt>
                <c:pt idx="32">
                  <c:v>-1.66E-2</c:v>
                </c:pt>
                <c:pt idx="33">
                  <c:v>-1.66E-2</c:v>
                </c:pt>
                <c:pt idx="34">
                  <c:v>-1.7600000000000001E-2</c:v>
                </c:pt>
                <c:pt idx="35">
                  <c:v>-1.7600000000000001E-2</c:v>
                </c:pt>
                <c:pt idx="36">
                  <c:v>-1.7600000000000001E-2</c:v>
                </c:pt>
                <c:pt idx="37">
                  <c:v>-1.7600000000000001E-2</c:v>
                </c:pt>
                <c:pt idx="38">
                  <c:v>-1.7600000000000001E-2</c:v>
                </c:pt>
                <c:pt idx="39">
                  <c:v>-1.8599999999999998E-2</c:v>
                </c:pt>
                <c:pt idx="40">
                  <c:v>-1.95E-2</c:v>
                </c:pt>
                <c:pt idx="41">
                  <c:v>-1.8599999999999998E-2</c:v>
                </c:pt>
                <c:pt idx="42">
                  <c:v>-1.8599999999999998E-2</c:v>
                </c:pt>
                <c:pt idx="43">
                  <c:v>-1.95E-2</c:v>
                </c:pt>
                <c:pt idx="44">
                  <c:v>-1.47E-2</c:v>
                </c:pt>
                <c:pt idx="45">
                  <c:v>3.8100000000000002E-2</c:v>
                </c:pt>
                <c:pt idx="46">
                  <c:v>1.24</c:v>
                </c:pt>
                <c:pt idx="47">
                  <c:v>1.89</c:v>
                </c:pt>
                <c:pt idx="48">
                  <c:v>0.82399999999999995</c:v>
                </c:pt>
                <c:pt idx="49">
                  <c:v>0.26400000000000001</c:v>
                </c:pt>
                <c:pt idx="50">
                  <c:v>0.85399999999999998</c:v>
                </c:pt>
                <c:pt idx="51">
                  <c:v>0.97199999999999998</c:v>
                </c:pt>
                <c:pt idx="52">
                  <c:v>0.47199999999999998</c:v>
                </c:pt>
                <c:pt idx="53">
                  <c:v>0.55900000000000005</c:v>
                </c:pt>
                <c:pt idx="54">
                  <c:v>0.72299999999999998</c:v>
                </c:pt>
                <c:pt idx="55">
                  <c:v>0.77200000000000002</c:v>
                </c:pt>
                <c:pt idx="56">
                  <c:v>0.441</c:v>
                </c:pt>
                <c:pt idx="57">
                  <c:v>0.39200000000000002</c:v>
                </c:pt>
                <c:pt idx="58">
                  <c:v>0.251</c:v>
                </c:pt>
                <c:pt idx="59">
                  <c:v>4.6899999999999997E-2</c:v>
                </c:pt>
                <c:pt idx="60">
                  <c:v>0.17799999999999999</c:v>
                </c:pt>
                <c:pt idx="61">
                  <c:v>0.88600000000000001</c:v>
                </c:pt>
                <c:pt idx="62">
                  <c:v>1.04</c:v>
                </c:pt>
                <c:pt idx="63">
                  <c:v>0.30199999999999999</c:v>
                </c:pt>
                <c:pt idx="64">
                  <c:v>0.32</c:v>
                </c:pt>
                <c:pt idx="65">
                  <c:v>0.46800000000000003</c:v>
                </c:pt>
                <c:pt idx="66">
                  <c:v>0.40400000000000003</c:v>
                </c:pt>
                <c:pt idx="67">
                  <c:v>0.35499999999999998</c:v>
                </c:pt>
                <c:pt idx="68">
                  <c:v>0.35199999999999998</c:v>
                </c:pt>
                <c:pt idx="69">
                  <c:v>0.32300000000000001</c:v>
                </c:pt>
                <c:pt idx="70">
                  <c:v>0.32400000000000001</c:v>
                </c:pt>
                <c:pt idx="71">
                  <c:v>0.32</c:v>
                </c:pt>
                <c:pt idx="72">
                  <c:v>0.30499999999999999</c:v>
                </c:pt>
                <c:pt idx="73">
                  <c:v>0.3</c:v>
                </c:pt>
                <c:pt idx="74">
                  <c:v>0.29699999999999999</c:v>
                </c:pt>
                <c:pt idx="75">
                  <c:v>0.27600000000000002</c:v>
                </c:pt>
                <c:pt idx="76">
                  <c:v>0.27600000000000002</c:v>
                </c:pt>
                <c:pt idx="77">
                  <c:v>0.27800000000000002</c:v>
                </c:pt>
                <c:pt idx="78">
                  <c:v>0.27400000000000002</c:v>
                </c:pt>
                <c:pt idx="79">
                  <c:v>0.25700000000000001</c:v>
                </c:pt>
                <c:pt idx="80">
                  <c:v>0.221</c:v>
                </c:pt>
                <c:pt idx="81">
                  <c:v>2.7300000000000001E-2</c:v>
                </c:pt>
                <c:pt idx="82">
                  <c:v>0.12</c:v>
                </c:pt>
                <c:pt idx="83">
                  <c:v>0.28699999999999998</c:v>
                </c:pt>
                <c:pt idx="84">
                  <c:v>0.33800000000000002</c:v>
                </c:pt>
                <c:pt idx="85">
                  <c:v>0.34399999999999997</c:v>
                </c:pt>
                <c:pt idx="86">
                  <c:v>0.30099999999999999</c:v>
                </c:pt>
                <c:pt idx="87">
                  <c:v>0.30199999999999999</c:v>
                </c:pt>
                <c:pt idx="88">
                  <c:v>0.28000000000000003</c:v>
                </c:pt>
                <c:pt idx="89">
                  <c:v>0.28199999999999997</c:v>
                </c:pt>
                <c:pt idx="90">
                  <c:v>0.27800000000000002</c:v>
                </c:pt>
                <c:pt idx="91">
                  <c:v>0.28199999999999997</c:v>
                </c:pt>
                <c:pt idx="92">
                  <c:v>0.27700000000000002</c:v>
                </c:pt>
                <c:pt idx="93">
                  <c:v>0.25700000000000001</c:v>
                </c:pt>
                <c:pt idx="94">
                  <c:v>0.26</c:v>
                </c:pt>
                <c:pt idx="95">
                  <c:v>0.26</c:v>
                </c:pt>
                <c:pt idx="96">
                  <c:v>0.248</c:v>
                </c:pt>
                <c:pt idx="97">
                  <c:v>0.25</c:v>
                </c:pt>
                <c:pt idx="98">
                  <c:v>0.25</c:v>
                </c:pt>
                <c:pt idx="99">
                  <c:v>0.247</c:v>
                </c:pt>
                <c:pt idx="100">
                  <c:v>0.23300000000000001</c:v>
                </c:pt>
                <c:pt idx="101">
                  <c:v>0.23200000000000001</c:v>
                </c:pt>
                <c:pt idx="102">
                  <c:v>0.22900000000000001</c:v>
                </c:pt>
                <c:pt idx="103">
                  <c:v>6.0600000000000001E-2</c:v>
                </c:pt>
                <c:pt idx="104">
                  <c:v>7.0300000000000001E-2</c:v>
                </c:pt>
                <c:pt idx="105">
                  <c:v>0.219</c:v>
                </c:pt>
                <c:pt idx="106">
                  <c:v>0.35399999999999998</c:v>
                </c:pt>
                <c:pt idx="107">
                  <c:v>0.33200000000000002</c:v>
                </c:pt>
                <c:pt idx="108">
                  <c:v>0.29499999999999998</c:v>
                </c:pt>
                <c:pt idx="109">
                  <c:v>0.29199999999999998</c:v>
                </c:pt>
                <c:pt idx="110">
                  <c:v>0.29599999999999999</c:v>
                </c:pt>
                <c:pt idx="111">
                  <c:v>0.29399999999999998</c:v>
                </c:pt>
                <c:pt idx="112">
                  <c:v>0.29099999999999998</c:v>
                </c:pt>
                <c:pt idx="113">
                  <c:v>0.26600000000000001</c:v>
                </c:pt>
                <c:pt idx="114">
                  <c:v>0.27</c:v>
                </c:pt>
                <c:pt idx="115">
                  <c:v>0.26400000000000001</c:v>
                </c:pt>
                <c:pt idx="116">
                  <c:v>0.25800000000000001</c:v>
                </c:pt>
                <c:pt idx="117">
                  <c:v>0.255</c:v>
                </c:pt>
                <c:pt idx="118">
                  <c:v>0.25600000000000001</c:v>
                </c:pt>
                <c:pt idx="119">
                  <c:v>0.25700000000000001</c:v>
                </c:pt>
                <c:pt idx="120">
                  <c:v>0.253</c:v>
                </c:pt>
                <c:pt idx="121">
                  <c:v>0.23799999999999999</c:v>
                </c:pt>
                <c:pt idx="122">
                  <c:v>0.23400000000000001</c:v>
                </c:pt>
                <c:pt idx="123">
                  <c:v>0.23499999999999999</c:v>
                </c:pt>
                <c:pt idx="124">
                  <c:v>0.23699999999999999</c:v>
                </c:pt>
                <c:pt idx="125">
                  <c:v>0.23400000000000001</c:v>
                </c:pt>
                <c:pt idx="126">
                  <c:v>5.3699999999999998E-2</c:v>
                </c:pt>
                <c:pt idx="127">
                  <c:v>6.54E-2</c:v>
                </c:pt>
                <c:pt idx="128">
                  <c:v>0.20599999999999999</c:v>
                </c:pt>
                <c:pt idx="129">
                  <c:v>0.34</c:v>
                </c:pt>
                <c:pt idx="130">
                  <c:v>0.27900000000000003</c:v>
                </c:pt>
                <c:pt idx="131">
                  <c:v>0.28199999999999997</c:v>
                </c:pt>
                <c:pt idx="132">
                  <c:v>0.27</c:v>
                </c:pt>
                <c:pt idx="133">
                  <c:v>0.26500000000000001</c:v>
                </c:pt>
                <c:pt idx="134">
                  <c:v>0.26300000000000001</c:v>
                </c:pt>
                <c:pt idx="135">
                  <c:v>0.26500000000000001</c:v>
                </c:pt>
                <c:pt idx="136">
                  <c:v>0.25800000000000001</c:v>
                </c:pt>
                <c:pt idx="137">
                  <c:v>0.23799999999999999</c:v>
                </c:pt>
                <c:pt idx="138">
                  <c:v>0.24</c:v>
                </c:pt>
                <c:pt idx="139">
                  <c:v>0.23799999999999999</c:v>
                </c:pt>
                <c:pt idx="140">
                  <c:v>0.24099999999999999</c:v>
                </c:pt>
                <c:pt idx="141">
                  <c:v>0.223</c:v>
                </c:pt>
                <c:pt idx="142">
                  <c:v>0.218</c:v>
                </c:pt>
                <c:pt idx="143">
                  <c:v>0.22</c:v>
                </c:pt>
                <c:pt idx="144">
                  <c:v>0.221</c:v>
                </c:pt>
                <c:pt idx="145">
                  <c:v>0.23799999999999999</c:v>
                </c:pt>
                <c:pt idx="146">
                  <c:v>0.221</c:v>
                </c:pt>
                <c:pt idx="147">
                  <c:v>0.221</c:v>
                </c:pt>
                <c:pt idx="148">
                  <c:v>0.22</c:v>
                </c:pt>
                <c:pt idx="149">
                  <c:v>0.04</c:v>
                </c:pt>
                <c:pt idx="150">
                  <c:v>7.0300000000000001E-2</c:v>
                </c:pt>
                <c:pt idx="151">
                  <c:v>0.27100000000000002</c:v>
                </c:pt>
                <c:pt idx="152">
                  <c:v>0.56200000000000006</c:v>
                </c:pt>
                <c:pt idx="153">
                  <c:v>0.32200000000000001</c:v>
                </c:pt>
                <c:pt idx="154">
                  <c:v>0.27500000000000002</c:v>
                </c:pt>
                <c:pt idx="155">
                  <c:v>0.27100000000000002</c:v>
                </c:pt>
                <c:pt idx="156">
                  <c:v>0.27200000000000002</c:v>
                </c:pt>
                <c:pt idx="157">
                  <c:v>0.255</c:v>
                </c:pt>
                <c:pt idx="158">
                  <c:v>0.24399999999999999</c:v>
                </c:pt>
                <c:pt idx="159">
                  <c:v>0.24399999999999999</c:v>
                </c:pt>
                <c:pt idx="160">
                  <c:v>0.24299999999999999</c:v>
                </c:pt>
                <c:pt idx="161">
                  <c:v>0.22500000000000001</c:v>
                </c:pt>
                <c:pt idx="162">
                  <c:v>0.23899999999999999</c:v>
                </c:pt>
                <c:pt idx="163">
                  <c:v>0.246</c:v>
                </c:pt>
                <c:pt idx="164">
                  <c:v>0.22900000000000001</c:v>
                </c:pt>
                <c:pt idx="165">
                  <c:v>0.24199999999999999</c:v>
                </c:pt>
                <c:pt idx="166">
                  <c:v>0.247</c:v>
                </c:pt>
                <c:pt idx="167">
                  <c:v>0.23799999999999999</c:v>
                </c:pt>
                <c:pt idx="168">
                  <c:v>0.23400000000000001</c:v>
                </c:pt>
                <c:pt idx="169">
                  <c:v>0.23899999999999999</c:v>
                </c:pt>
                <c:pt idx="170">
                  <c:v>0.248</c:v>
                </c:pt>
                <c:pt idx="171">
                  <c:v>8.2000000000000003E-2</c:v>
                </c:pt>
                <c:pt idx="172">
                  <c:v>4.9799999999999997E-2</c:v>
                </c:pt>
                <c:pt idx="173">
                  <c:v>0.188</c:v>
                </c:pt>
                <c:pt idx="174">
                  <c:v>1.31</c:v>
                </c:pt>
                <c:pt idx="175">
                  <c:v>1.1100000000000001</c:v>
                </c:pt>
                <c:pt idx="176">
                  <c:v>0.25900000000000001</c:v>
                </c:pt>
                <c:pt idx="177">
                  <c:v>0.28000000000000003</c:v>
                </c:pt>
                <c:pt idx="178">
                  <c:v>0.34799999999999998</c:v>
                </c:pt>
                <c:pt idx="179">
                  <c:v>0.57899999999999996</c:v>
                </c:pt>
                <c:pt idx="180">
                  <c:v>0.67100000000000004</c:v>
                </c:pt>
                <c:pt idx="181">
                  <c:v>0.63800000000000001</c:v>
                </c:pt>
                <c:pt idx="182">
                  <c:v>0.55600000000000005</c:v>
                </c:pt>
                <c:pt idx="183">
                  <c:v>0.60899999999999999</c:v>
                </c:pt>
                <c:pt idx="184">
                  <c:v>0.70899999999999996</c:v>
                </c:pt>
                <c:pt idx="185">
                  <c:v>0.56999999999999995</c:v>
                </c:pt>
                <c:pt idx="186">
                  <c:v>0.64400000000000002</c:v>
                </c:pt>
                <c:pt idx="187">
                  <c:v>0.627</c:v>
                </c:pt>
                <c:pt idx="188">
                  <c:v>0.57499999999999996</c:v>
                </c:pt>
                <c:pt idx="189">
                  <c:v>0.51800000000000002</c:v>
                </c:pt>
                <c:pt idx="190">
                  <c:v>0.64</c:v>
                </c:pt>
                <c:pt idx="191">
                  <c:v>0.69799999999999995</c:v>
                </c:pt>
                <c:pt idx="192">
                  <c:v>0.70799999999999996</c:v>
                </c:pt>
                <c:pt idx="193">
                  <c:v>0.57499999999999996</c:v>
                </c:pt>
                <c:pt idx="194">
                  <c:v>7.8100000000000003E-2</c:v>
                </c:pt>
                <c:pt idx="195">
                  <c:v>0.16400000000000001</c:v>
                </c:pt>
                <c:pt idx="196">
                  <c:v>0.39300000000000002</c:v>
                </c:pt>
                <c:pt idx="197">
                  <c:v>1.31</c:v>
                </c:pt>
                <c:pt idx="198">
                  <c:v>0.34699999999999998</c:v>
                </c:pt>
                <c:pt idx="199">
                  <c:v>0.189</c:v>
                </c:pt>
                <c:pt idx="200">
                  <c:v>0.41</c:v>
                </c:pt>
                <c:pt idx="201">
                  <c:v>1.1599999999999999</c:v>
                </c:pt>
                <c:pt idx="202">
                  <c:v>0.84499999999999997</c:v>
                </c:pt>
                <c:pt idx="203">
                  <c:v>0.56200000000000006</c:v>
                </c:pt>
                <c:pt idx="204">
                  <c:v>0.54300000000000004</c:v>
                </c:pt>
                <c:pt idx="205">
                  <c:v>0.56799999999999995</c:v>
                </c:pt>
                <c:pt idx="206">
                  <c:v>0.67700000000000005</c:v>
                </c:pt>
                <c:pt idx="207">
                  <c:v>0.64500000000000002</c:v>
                </c:pt>
                <c:pt idx="208">
                  <c:v>0.68799999999999994</c:v>
                </c:pt>
                <c:pt idx="209">
                  <c:v>0.68100000000000005</c:v>
                </c:pt>
                <c:pt idx="210">
                  <c:v>0.58699999999999997</c:v>
                </c:pt>
                <c:pt idx="211">
                  <c:v>0.65800000000000003</c:v>
                </c:pt>
                <c:pt idx="212">
                  <c:v>0.66400000000000003</c:v>
                </c:pt>
                <c:pt idx="213">
                  <c:v>0.65</c:v>
                </c:pt>
                <c:pt idx="214">
                  <c:v>0.64300000000000002</c:v>
                </c:pt>
                <c:pt idx="215">
                  <c:v>0.68400000000000005</c:v>
                </c:pt>
                <c:pt idx="216">
                  <c:v>0.36699999999999999</c:v>
                </c:pt>
                <c:pt idx="217">
                  <c:v>0.19900000000000001</c:v>
                </c:pt>
                <c:pt idx="218">
                  <c:v>0.38800000000000001</c:v>
                </c:pt>
                <c:pt idx="219">
                  <c:v>0.98499999999999999</c:v>
                </c:pt>
                <c:pt idx="220">
                  <c:v>1.1100000000000001</c:v>
                </c:pt>
                <c:pt idx="221">
                  <c:v>0.63700000000000001</c:v>
                </c:pt>
                <c:pt idx="222">
                  <c:v>0.59899999999999998</c:v>
                </c:pt>
                <c:pt idx="223">
                  <c:v>0.59599999999999997</c:v>
                </c:pt>
                <c:pt idx="224">
                  <c:v>0.64700000000000002</c:v>
                </c:pt>
                <c:pt idx="225">
                  <c:v>0.64</c:v>
                </c:pt>
                <c:pt idx="226">
                  <c:v>0.65200000000000002</c:v>
                </c:pt>
                <c:pt idx="227">
                  <c:v>0.628</c:v>
                </c:pt>
                <c:pt idx="228">
                  <c:v>0.72699999999999998</c:v>
                </c:pt>
                <c:pt idx="229">
                  <c:v>0.66400000000000003</c:v>
                </c:pt>
                <c:pt idx="230">
                  <c:v>0.67400000000000004</c:v>
                </c:pt>
                <c:pt idx="231">
                  <c:v>0.66100000000000003</c:v>
                </c:pt>
                <c:pt idx="232">
                  <c:v>0.65</c:v>
                </c:pt>
                <c:pt idx="233">
                  <c:v>0.65500000000000003</c:v>
                </c:pt>
                <c:pt idx="234">
                  <c:v>0.65800000000000003</c:v>
                </c:pt>
                <c:pt idx="235">
                  <c:v>0.65800000000000003</c:v>
                </c:pt>
                <c:pt idx="236">
                  <c:v>0.64700000000000002</c:v>
                </c:pt>
                <c:pt idx="237">
                  <c:v>0.64100000000000001</c:v>
                </c:pt>
                <c:pt idx="238">
                  <c:v>0.66700000000000004</c:v>
                </c:pt>
                <c:pt idx="239">
                  <c:v>0.34200000000000003</c:v>
                </c:pt>
                <c:pt idx="240">
                  <c:v>0.224</c:v>
                </c:pt>
                <c:pt idx="241">
                  <c:v>0.41</c:v>
                </c:pt>
                <c:pt idx="242">
                  <c:v>0.77700000000000002</c:v>
                </c:pt>
                <c:pt idx="243">
                  <c:v>0.91500000000000004</c:v>
                </c:pt>
                <c:pt idx="244">
                  <c:v>0.85299999999999998</c:v>
                </c:pt>
                <c:pt idx="245">
                  <c:v>0.79600000000000004</c:v>
                </c:pt>
                <c:pt idx="246">
                  <c:v>0.80300000000000005</c:v>
                </c:pt>
                <c:pt idx="247">
                  <c:v>0.71899999999999997</c:v>
                </c:pt>
                <c:pt idx="248">
                  <c:v>0.73799999999999999</c:v>
                </c:pt>
                <c:pt idx="249">
                  <c:v>0.69499999999999995</c:v>
                </c:pt>
                <c:pt idx="250">
                  <c:v>0.68500000000000005</c:v>
                </c:pt>
                <c:pt idx="251">
                  <c:v>0.63500000000000001</c:v>
                </c:pt>
                <c:pt idx="252">
                  <c:v>0.67700000000000005</c:v>
                </c:pt>
                <c:pt idx="253">
                  <c:v>0.66800000000000004</c:v>
                </c:pt>
                <c:pt idx="254">
                  <c:v>0.66700000000000004</c:v>
                </c:pt>
                <c:pt idx="255">
                  <c:v>0.64400000000000002</c:v>
                </c:pt>
                <c:pt idx="256">
                  <c:v>0.64900000000000002</c:v>
                </c:pt>
                <c:pt idx="257">
                  <c:v>0.64</c:v>
                </c:pt>
                <c:pt idx="258">
                  <c:v>0.66700000000000004</c:v>
                </c:pt>
                <c:pt idx="259">
                  <c:v>0.67</c:v>
                </c:pt>
                <c:pt idx="260">
                  <c:v>0.66500000000000004</c:v>
                </c:pt>
                <c:pt idx="261">
                  <c:v>0.63600000000000001</c:v>
                </c:pt>
                <c:pt idx="262">
                  <c:v>0.22</c:v>
                </c:pt>
                <c:pt idx="263">
                  <c:v>0.317</c:v>
                </c:pt>
                <c:pt idx="264">
                  <c:v>0.53600000000000003</c:v>
                </c:pt>
                <c:pt idx="265">
                  <c:v>0.67700000000000005</c:v>
                </c:pt>
                <c:pt idx="266">
                  <c:v>0.67600000000000005</c:v>
                </c:pt>
                <c:pt idx="267">
                  <c:v>0.65700000000000003</c:v>
                </c:pt>
                <c:pt idx="268">
                  <c:v>0.66100000000000003</c:v>
                </c:pt>
                <c:pt idx="269">
                  <c:v>0.66700000000000004</c:v>
                </c:pt>
                <c:pt idx="270">
                  <c:v>0.64400000000000002</c:v>
                </c:pt>
                <c:pt idx="271">
                  <c:v>0.65200000000000002</c:v>
                </c:pt>
                <c:pt idx="272">
                  <c:v>0.64400000000000002</c:v>
                </c:pt>
                <c:pt idx="273">
                  <c:v>0.64100000000000001</c:v>
                </c:pt>
                <c:pt idx="274">
                  <c:v>0.64300000000000002</c:v>
                </c:pt>
                <c:pt idx="275">
                  <c:v>0.63700000000000001</c:v>
                </c:pt>
                <c:pt idx="276">
                  <c:v>0.63700000000000001</c:v>
                </c:pt>
                <c:pt idx="277">
                  <c:v>0.63500000000000001</c:v>
                </c:pt>
                <c:pt idx="278">
                  <c:v>0.63200000000000001</c:v>
                </c:pt>
                <c:pt idx="279">
                  <c:v>0.63400000000000001</c:v>
                </c:pt>
                <c:pt idx="280">
                  <c:v>0.63500000000000001</c:v>
                </c:pt>
                <c:pt idx="281">
                  <c:v>0.625</c:v>
                </c:pt>
                <c:pt idx="282">
                  <c:v>0.63300000000000001</c:v>
                </c:pt>
                <c:pt idx="283">
                  <c:v>0.626</c:v>
                </c:pt>
                <c:pt idx="284">
                  <c:v>0.62</c:v>
                </c:pt>
                <c:pt idx="285">
                  <c:v>0.313</c:v>
                </c:pt>
                <c:pt idx="286">
                  <c:v>0.496</c:v>
                </c:pt>
                <c:pt idx="287">
                  <c:v>0.63100000000000001</c:v>
                </c:pt>
                <c:pt idx="288">
                  <c:v>0.63100000000000001</c:v>
                </c:pt>
                <c:pt idx="289">
                  <c:v>0.63400000000000001</c:v>
                </c:pt>
                <c:pt idx="290">
                  <c:v>0.63100000000000001</c:v>
                </c:pt>
                <c:pt idx="291">
                  <c:v>0.63700000000000001</c:v>
                </c:pt>
                <c:pt idx="292">
                  <c:v>0.63500000000000001</c:v>
                </c:pt>
                <c:pt idx="293">
                  <c:v>0.623</c:v>
                </c:pt>
                <c:pt idx="294">
                  <c:v>0.63400000000000001</c:v>
                </c:pt>
                <c:pt idx="295">
                  <c:v>0.62</c:v>
                </c:pt>
                <c:pt idx="296">
                  <c:v>0.61799999999999999</c:v>
                </c:pt>
                <c:pt idx="297">
                  <c:v>0.628</c:v>
                </c:pt>
                <c:pt idx="298">
                  <c:v>0.61699999999999999</c:v>
                </c:pt>
                <c:pt idx="299">
                  <c:v>0.627</c:v>
                </c:pt>
                <c:pt idx="300">
                  <c:v>0.621</c:v>
                </c:pt>
                <c:pt idx="301">
                  <c:v>0.61799999999999999</c:v>
                </c:pt>
                <c:pt idx="302">
                  <c:v>0.624</c:v>
                </c:pt>
                <c:pt idx="303">
                  <c:v>0.61699999999999999</c:v>
                </c:pt>
                <c:pt idx="304">
                  <c:v>0.61699999999999999</c:v>
                </c:pt>
                <c:pt idx="305">
                  <c:v>0.621</c:v>
                </c:pt>
                <c:pt idx="306">
                  <c:v>0.62</c:v>
                </c:pt>
                <c:pt idx="307">
                  <c:v>0.60799999999999998</c:v>
                </c:pt>
                <c:pt idx="308">
                  <c:v>0.41899999999999998</c:v>
                </c:pt>
                <c:pt idx="309">
                  <c:v>0.54400000000000004</c:v>
                </c:pt>
                <c:pt idx="310">
                  <c:v>0.61499999999999999</c:v>
                </c:pt>
                <c:pt idx="311">
                  <c:v>0.621</c:v>
                </c:pt>
                <c:pt idx="312">
                  <c:v>0.62</c:v>
                </c:pt>
                <c:pt idx="313">
                  <c:v>0.62</c:v>
                </c:pt>
                <c:pt idx="314">
                  <c:v>0.61899999999999999</c:v>
                </c:pt>
                <c:pt idx="315">
                  <c:v>0.61099999999999999</c:v>
                </c:pt>
                <c:pt idx="316">
                  <c:v>0.61199999999999999</c:v>
                </c:pt>
                <c:pt idx="317">
                  <c:v>0.61599999999999999</c:v>
                </c:pt>
                <c:pt idx="318">
                  <c:v>0.61399999999999999</c:v>
                </c:pt>
                <c:pt idx="319">
                  <c:v>0.61499999999999999</c:v>
                </c:pt>
                <c:pt idx="320">
                  <c:v>0.60799999999999998</c:v>
                </c:pt>
                <c:pt idx="321">
                  <c:v>0.61499999999999999</c:v>
                </c:pt>
                <c:pt idx="322">
                  <c:v>0.61799999999999999</c:v>
                </c:pt>
                <c:pt idx="323">
                  <c:v>0.60899999999999999</c:v>
                </c:pt>
                <c:pt idx="324">
                  <c:v>0.61199999999999999</c:v>
                </c:pt>
                <c:pt idx="325">
                  <c:v>0.61099999999999999</c:v>
                </c:pt>
                <c:pt idx="326">
                  <c:v>0.60899999999999999</c:v>
                </c:pt>
                <c:pt idx="327">
                  <c:v>0.61399999999999999</c:v>
                </c:pt>
                <c:pt idx="328">
                  <c:v>0.60899999999999999</c:v>
                </c:pt>
                <c:pt idx="329">
                  <c:v>0.61299999999999999</c:v>
                </c:pt>
                <c:pt idx="330">
                  <c:v>0.54900000000000004</c:v>
                </c:pt>
                <c:pt idx="331">
                  <c:v>0.54500000000000004</c:v>
                </c:pt>
                <c:pt idx="332">
                  <c:v>0.60899999999999999</c:v>
                </c:pt>
                <c:pt idx="333">
                  <c:v>0.60899999999999999</c:v>
                </c:pt>
                <c:pt idx="334">
                  <c:v>0.61199999999999999</c:v>
                </c:pt>
                <c:pt idx="335">
                  <c:v>0.61599999999999999</c:v>
                </c:pt>
                <c:pt idx="336">
                  <c:v>0.59899999999999998</c:v>
                </c:pt>
                <c:pt idx="337">
                  <c:v>0.60899999999999999</c:v>
                </c:pt>
                <c:pt idx="338">
                  <c:v>0.60799999999999998</c:v>
                </c:pt>
                <c:pt idx="339">
                  <c:v>0.60899999999999999</c:v>
                </c:pt>
                <c:pt idx="340">
                  <c:v>0.60299999999999998</c:v>
                </c:pt>
                <c:pt idx="341">
                  <c:v>0.60799999999999998</c:v>
                </c:pt>
                <c:pt idx="342">
                  <c:v>0.60399999999999998</c:v>
                </c:pt>
                <c:pt idx="343">
                  <c:v>0.60499999999999998</c:v>
                </c:pt>
                <c:pt idx="344">
                  <c:v>0.60499999999999998</c:v>
                </c:pt>
                <c:pt idx="345">
                  <c:v>0.61</c:v>
                </c:pt>
                <c:pt idx="346">
                  <c:v>0.60399999999999998</c:v>
                </c:pt>
                <c:pt idx="347">
                  <c:v>0.61</c:v>
                </c:pt>
                <c:pt idx="348">
                  <c:v>0.60699999999999998</c:v>
                </c:pt>
                <c:pt idx="349">
                  <c:v>0.60399999999999998</c:v>
                </c:pt>
                <c:pt idx="350">
                  <c:v>0.60699999999999998</c:v>
                </c:pt>
                <c:pt idx="351">
                  <c:v>0.60499999999999998</c:v>
                </c:pt>
                <c:pt idx="352">
                  <c:v>0.60099999999999998</c:v>
                </c:pt>
                <c:pt idx="353">
                  <c:v>0.56299999999999994</c:v>
                </c:pt>
                <c:pt idx="354">
                  <c:v>0.54900000000000004</c:v>
                </c:pt>
                <c:pt idx="355">
                  <c:v>0.60499999999999998</c:v>
                </c:pt>
                <c:pt idx="356">
                  <c:v>0.60499999999999998</c:v>
                </c:pt>
                <c:pt idx="357">
                  <c:v>0.60199999999999998</c:v>
                </c:pt>
                <c:pt idx="358">
                  <c:v>0.60699999999999998</c:v>
                </c:pt>
                <c:pt idx="359">
                  <c:v>0.60399999999999998</c:v>
                </c:pt>
                <c:pt idx="360">
                  <c:v>0.60499999999999998</c:v>
                </c:pt>
                <c:pt idx="361">
                  <c:v>0.60399999999999998</c:v>
                </c:pt>
                <c:pt idx="362">
                  <c:v>0.60399999999999998</c:v>
                </c:pt>
                <c:pt idx="363">
                  <c:v>0.60399999999999998</c:v>
                </c:pt>
                <c:pt idx="364">
                  <c:v>0.60399999999999998</c:v>
                </c:pt>
                <c:pt idx="365">
                  <c:v>0.60399999999999998</c:v>
                </c:pt>
                <c:pt idx="366">
                  <c:v>0.60399999999999998</c:v>
                </c:pt>
                <c:pt idx="367">
                  <c:v>0.60399999999999998</c:v>
                </c:pt>
                <c:pt idx="368">
                  <c:v>0.60699999999999998</c:v>
                </c:pt>
                <c:pt idx="369">
                  <c:v>0.60299999999999998</c:v>
                </c:pt>
                <c:pt idx="370">
                  <c:v>0.60199999999999998</c:v>
                </c:pt>
                <c:pt idx="371">
                  <c:v>0.59799999999999998</c:v>
                </c:pt>
                <c:pt idx="372">
                  <c:v>0.6</c:v>
                </c:pt>
                <c:pt idx="373">
                  <c:v>0.59799999999999998</c:v>
                </c:pt>
                <c:pt idx="374">
                  <c:v>0.60399999999999998</c:v>
                </c:pt>
                <c:pt idx="375">
                  <c:v>0.6</c:v>
                </c:pt>
                <c:pt idx="376">
                  <c:v>0.496</c:v>
                </c:pt>
                <c:pt idx="377">
                  <c:v>0.60099999999999998</c:v>
                </c:pt>
                <c:pt idx="378">
                  <c:v>0.60799999999999998</c:v>
                </c:pt>
                <c:pt idx="379">
                  <c:v>0.59599999999999997</c:v>
                </c:pt>
                <c:pt idx="380">
                  <c:v>0.60399999999999998</c:v>
                </c:pt>
                <c:pt idx="381">
                  <c:v>0.6</c:v>
                </c:pt>
                <c:pt idx="382">
                  <c:v>0.60299999999999998</c:v>
                </c:pt>
                <c:pt idx="383">
                  <c:v>0.59799999999999998</c:v>
                </c:pt>
                <c:pt idx="384">
                  <c:v>0.60299999999999998</c:v>
                </c:pt>
                <c:pt idx="385">
                  <c:v>0.60399999999999998</c:v>
                </c:pt>
                <c:pt idx="386">
                  <c:v>0.60399999999999998</c:v>
                </c:pt>
                <c:pt idx="387">
                  <c:v>0.59699999999999998</c:v>
                </c:pt>
                <c:pt idx="388">
                  <c:v>0.60399999999999998</c:v>
                </c:pt>
                <c:pt idx="389">
                  <c:v>0.59799999999999998</c:v>
                </c:pt>
                <c:pt idx="390">
                  <c:v>0.60099999999999998</c:v>
                </c:pt>
                <c:pt idx="391">
                  <c:v>0.59399999999999997</c:v>
                </c:pt>
                <c:pt idx="392">
                  <c:v>0.60299999999999998</c:v>
                </c:pt>
                <c:pt idx="393">
                  <c:v>0.60099999999999998</c:v>
                </c:pt>
                <c:pt idx="394">
                  <c:v>0.60099999999999998</c:v>
                </c:pt>
                <c:pt idx="395">
                  <c:v>0.6</c:v>
                </c:pt>
                <c:pt idx="396">
                  <c:v>0.60299999999999998</c:v>
                </c:pt>
                <c:pt idx="397">
                  <c:v>0.6</c:v>
                </c:pt>
                <c:pt idx="398">
                  <c:v>0.56499999999999995</c:v>
                </c:pt>
                <c:pt idx="399">
                  <c:v>0.59</c:v>
                </c:pt>
                <c:pt idx="400">
                  <c:v>0.60199999999999998</c:v>
                </c:pt>
                <c:pt idx="401">
                  <c:v>0.60399999999999998</c:v>
                </c:pt>
                <c:pt idx="402">
                  <c:v>0.59699999999999998</c:v>
                </c:pt>
                <c:pt idx="403">
                  <c:v>0.60399999999999998</c:v>
                </c:pt>
                <c:pt idx="404">
                  <c:v>0.59399999999999997</c:v>
                </c:pt>
                <c:pt idx="405">
                  <c:v>0.6</c:v>
                </c:pt>
                <c:pt idx="406">
                  <c:v>0.59799999999999998</c:v>
                </c:pt>
                <c:pt idx="407">
                  <c:v>0.60399999999999998</c:v>
                </c:pt>
                <c:pt idx="408">
                  <c:v>0.6</c:v>
                </c:pt>
                <c:pt idx="409">
                  <c:v>0.59499999999999997</c:v>
                </c:pt>
                <c:pt idx="410">
                  <c:v>0.59499999999999997</c:v>
                </c:pt>
                <c:pt idx="411">
                  <c:v>0.60299999999999998</c:v>
                </c:pt>
                <c:pt idx="412">
                  <c:v>0.59699999999999998</c:v>
                </c:pt>
                <c:pt idx="413">
                  <c:v>0.59499999999999997</c:v>
                </c:pt>
                <c:pt idx="414">
                  <c:v>0.59499999999999997</c:v>
                </c:pt>
                <c:pt idx="415">
                  <c:v>0.60199999999999998</c:v>
                </c:pt>
                <c:pt idx="416">
                  <c:v>0.59599999999999997</c:v>
                </c:pt>
                <c:pt idx="417">
                  <c:v>0.60099999999999998</c:v>
                </c:pt>
                <c:pt idx="418">
                  <c:v>0.60099999999999998</c:v>
                </c:pt>
                <c:pt idx="419">
                  <c:v>0.59899999999999998</c:v>
                </c:pt>
                <c:pt idx="420">
                  <c:v>0.59499999999999997</c:v>
                </c:pt>
                <c:pt idx="421">
                  <c:v>0.48799999999999999</c:v>
                </c:pt>
                <c:pt idx="422">
                  <c:v>0.59599999999999997</c:v>
                </c:pt>
                <c:pt idx="423">
                  <c:v>0.59699999999999998</c:v>
                </c:pt>
                <c:pt idx="424">
                  <c:v>0.6</c:v>
                </c:pt>
                <c:pt idx="425">
                  <c:v>0.59099999999999997</c:v>
                </c:pt>
                <c:pt idx="426">
                  <c:v>0.59799999999999998</c:v>
                </c:pt>
                <c:pt idx="427">
                  <c:v>0.59399999999999997</c:v>
                </c:pt>
                <c:pt idx="428">
                  <c:v>0.60399999999999998</c:v>
                </c:pt>
                <c:pt idx="429">
                  <c:v>0.59699999999999998</c:v>
                </c:pt>
                <c:pt idx="430">
                  <c:v>0.59899999999999998</c:v>
                </c:pt>
                <c:pt idx="431">
                  <c:v>0.59599999999999997</c:v>
                </c:pt>
                <c:pt idx="432">
                  <c:v>0.60099999999999998</c:v>
                </c:pt>
                <c:pt idx="433">
                  <c:v>0.58899999999999997</c:v>
                </c:pt>
                <c:pt idx="434">
                  <c:v>0.59899999999999998</c:v>
                </c:pt>
                <c:pt idx="435">
                  <c:v>0.59799999999999998</c:v>
                </c:pt>
                <c:pt idx="436">
                  <c:v>0.59599999999999997</c:v>
                </c:pt>
                <c:pt idx="437">
                  <c:v>0.59499999999999997</c:v>
                </c:pt>
                <c:pt idx="438">
                  <c:v>0.59699999999999998</c:v>
                </c:pt>
                <c:pt idx="439">
                  <c:v>0.59199999999999997</c:v>
                </c:pt>
                <c:pt idx="440">
                  <c:v>0.59599999999999997</c:v>
                </c:pt>
                <c:pt idx="441">
                  <c:v>0.59599999999999997</c:v>
                </c:pt>
                <c:pt idx="442">
                  <c:v>0.59499999999999997</c:v>
                </c:pt>
                <c:pt idx="443">
                  <c:v>0.54200000000000004</c:v>
                </c:pt>
                <c:pt idx="444">
                  <c:v>0.53600000000000003</c:v>
                </c:pt>
                <c:pt idx="445">
                  <c:v>0.59799999999999998</c:v>
                </c:pt>
                <c:pt idx="446">
                  <c:v>0.59599999999999997</c:v>
                </c:pt>
                <c:pt idx="447">
                  <c:v>0.6</c:v>
                </c:pt>
                <c:pt idx="448">
                  <c:v>0.59599999999999997</c:v>
                </c:pt>
                <c:pt idx="449">
                  <c:v>0.60299999999999998</c:v>
                </c:pt>
                <c:pt idx="450">
                  <c:v>0.59799999999999998</c:v>
                </c:pt>
                <c:pt idx="451">
                  <c:v>0.59799999999999998</c:v>
                </c:pt>
                <c:pt idx="452">
                  <c:v>0.58899999999999997</c:v>
                </c:pt>
                <c:pt idx="453">
                  <c:v>0.60599999999999998</c:v>
                </c:pt>
                <c:pt idx="454">
                  <c:v>0.59599999999999997</c:v>
                </c:pt>
                <c:pt idx="455">
                  <c:v>0.60299999999999998</c:v>
                </c:pt>
                <c:pt idx="456">
                  <c:v>0.60099999999999998</c:v>
                </c:pt>
                <c:pt idx="457">
                  <c:v>0.60099999999999998</c:v>
                </c:pt>
                <c:pt idx="458">
                  <c:v>0.60099999999999998</c:v>
                </c:pt>
                <c:pt idx="459">
                  <c:v>0.59799999999999998</c:v>
                </c:pt>
                <c:pt idx="460">
                  <c:v>0.59899999999999998</c:v>
                </c:pt>
                <c:pt idx="461">
                  <c:v>0.59799999999999998</c:v>
                </c:pt>
                <c:pt idx="462">
                  <c:v>0.60499999999999998</c:v>
                </c:pt>
                <c:pt idx="463">
                  <c:v>0.6</c:v>
                </c:pt>
                <c:pt idx="464">
                  <c:v>0.60399999999999998</c:v>
                </c:pt>
                <c:pt idx="465">
                  <c:v>0.59899999999999998</c:v>
                </c:pt>
                <c:pt idx="466">
                  <c:v>0.44</c:v>
                </c:pt>
                <c:pt idx="467">
                  <c:v>0.56100000000000005</c:v>
                </c:pt>
                <c:pt idx="468">
                  <c:v>0.59899999999999998</c:v>
                </c:pt>
                <c:pt idx="469">
                  <c:v>0.60199999999999998</c:v>
                </c:pt>
                <c:pt idx="470">
                  <c:v>0.60399999999999998</c:v>
                </c:pt>
                <c:pt idx="471">
                  <c:v>0.60299999999999998</c:v>
                </c:pt>
                <c:pt idx="472">
                  <c:v>0.59899999999999998</c:v>
                </c:pt>
                <c:pt idx="473">
                  <c:v>0.60399999999999998</c:v>
                </c:pt>
                <c:pt idx="474">
                  <c:v>0.6</c:v>
                </c:pt>
                <c:pt idx="475">
                  <c:v>0.59799999999999998</c:v>
                </c:pt>
                <c:pt idx="476">
                  <c:v>0.60099999999999998</c:v>
                </c:pt>
                <c:pt idx="477">
                  <c:v>0.60899999999999999</c:v>
                </c:pt>
                <c:pt idx="478">
                  <c:v>0.60699999999999998</c:v>
                </c:pt>
                <c:pt idx="479">
                  <c:v>0.59899999999999998</c:v>
                </c:pt>
                <c:pt idx="480">
                  <c:v>0.59899999999999998</c:v>
                </c:pt>
                <c:pt idx="481">
                  <c:v>0.6</c:v>
                </c:pt>
                <c:pt idx="482">
                  <c:v>0.60199999999999998</c:v>
                </c:pt>
                <c:pt idx="483">
                  <c:v>0.59799999999999998</c:v>
                </c:pt>
                <c:pt idx="484">
                  <c:v>0.60199999999999998</c:v>
                </c:pt>
                <c:pt idx="485">
                  <c:v>0.59</c:v>
                </c:pt>
                <c:pt idx="486">
                  <c:v>0.56100000000000005</c:v>
                </c:pt>
                <c:pt idx="487">
                  <c:v>0.52100000000000002</c:v>
                </c:pt>
                <c:pt idx="488">
                  <c:v>0.47599999999999998</c:v>
                </c:pt>
                <c:pt idx="489">
                  <c:v>0.159</c:v>
                </c:pt>
                <c:pt idx="490">
                  <c:v>0.28000000000000003</c:v>
                </c:pt>
                <c:pt idx="491">
                  <c:v>0.44700000000000001</c:v>
                </c:pt>
                <c:pt idx="492">
                  <c:v>0.442</c:v>
                </c:pt>
                <c:pt idx="493">
                  <c:v>0.41399999999999998</c:v>
                </c:pt>
                <c:pt idx="494">
                  <c:v>0.41</c:v>
                </c:pt>
                <c:pt idx="495">
                  <c:v>0.40699999999999997</c:v>
                </c:pt>
                <c:pt idx="496">
                  <c:v>0.40200000000000002</c:v>
                </c:pt>
                <c:pt idx="497">
                  <c:v>0.40200000000000002</c:v>
                </c:pt>
                <c:pt idx="498">
                  <c:v>0.38400000000000001</c:v>
                </c:pt>
                <c:pt idx="499">
                  <c:v>0.379</c:v>
                </c:pt>
                <c:pt idx="500">
                  <c:v>0.37</c:v>
                </c:pt>
                <c:pt idx="501">
                  <c:v>0.36799999999999999</c:v>
                </c:pt>
                <c:pt idx="502">
                  <c:v>0.35399999999999998</c:v>
                </c:pt>
                <c:pt idx="503">
                  <c:v>0.35299999999999998</c:v>
                </c:pt>
                <c:pt idx="504">
                  <c:v>0.33100000000000002</c:v>
                </c:pt>
                <c:pt idx="505">
                  <c:v>0.33300000000000002</c:v>
                </c:pt>
                <c:pt idx="506">
                  <c:v>0.33700000000000002</c:v>
                </c:pt>
                <c:pt idx="507">
                  <c:v>0.32900000000000001</c:v>
                </c:pt>
                <c:pt idx="508">
                  <c:v>0.316</c:v>
                </c:pt>
                <c:pt idx="509">
                  <c:v>0.30299999999999999</c:v>
                </c:pt>
                <c:pt idx="510">
                  <c:v>0.29899999999999999</c:v>
                </c:pt>
                <c:pt idx="511">
                  <c:v>0.26400000000000001</c:v>
                </c:pt>
                <c:pt idx="512">
                  <c:v>9.1800000000000007E-2</c:v>
                </c:pt>
                <c:pt idx="513">
                  <c:v>0.222</c:v>
                </c:pt>
                <c:pt idx="514">
                  <c:v>0.33500000000000002</c:v>
                </c:pt>
                <c:pt idx="515">
                  <c:v>0.32900000000000001</c:v>
                </c:pt>
                <c:pt idx="516">
                  <c:v>0.314</c:v>
                </c:pt>
                <c:pt idx="517">
                  <c:v>0.30599999999999999</c:v>
                </c:pt>
                <c:pt idx="518">
                  <c:v>0.30499999999999999</c:v>
                </c:pt>
                <c:pt idx="519">
                  <c:v>0.30599999999999999</c:v>
                </c:pt>
                <c:pt idx="520">
                  <c:v>0.307</c:v>
                </c:pt>
                <c:pt idx="521">
                  <c:v>0.308</c:v>
                </c:pt>
                <c:pt idx="522">
                  <c:v>0.29699999999999999</c:v>
                </c:pt>
                <c:pt idx="523">
                  <c:v>0.29799999999999999</c:v>
                </c:pt>
                <c:pt idx="524">
                  <c:v>0.28299999999999997</c:v>
                </c:pt>
                <c:pt idx="525">
                  <c:v>0.28100000000000003</c:v>
                </c:pt>
                <c:pt idx="526">
                  <c:v>0.28399999999999997</c:v>
                </c:pt>
                <c:pt idx="527">
                  <c:v>0.28399999999999997</c:v>
                </c:pt>
                <c:pt idx="528">
                  <c:v>0.26700000000000002</c:v>
                </c:pt>
                <c:pt idx="529">
                  <c:v>0.26900000000000002</c:v>
                </c:pt>
                <c:pt idx="530">
                  <c:v>0.27100000000000002</c:v>
                </c:pt>
                <c:pt idx="531">
                  <c:v>0.27100000000000002</c:v>
                </c:pt>
                <c:pt idx="532">
                  <c:v>0.26900000000000002</c:v>
                </c:pt>
                <c:pt idx="533">
                  <c:v>0.25800000000000001</c:v>
                </c:pt>
                <c:pt idx="534">
                  <c:v>0.20799999999999999</c:v>
                </c:pt>
                <c:pt idx="535">
                  <c:v>6.8400000000000002E-2</c:v>
                </c:pt>
                <c:pt idx="536">
                  <c:v>0.193</c:v>
                </c:pt>
                <c:pt idx="537">
                  <c:v>0.307</c:v>
                </c:pt>
                <c:pt idx="538">
                  <c:v>0.29899999999999999</c:v>
                </c:pt>
                <c:pt idx="539">
                  <c:v>0.29199999999999998</c:v>
                </c:pt>
                <c:pt idx="540">
                  <c:v>0.29599999999999999</c:v>
                </c:pt>
                <c:pt idx="541">
                  <c:v>0.29599999999999999</c:v>
                </c:pt>
                <c:pt idx="542">
                  <c:v>0.29499999999999998</c:v>
                </c:pt>
                <c:pt idx="543">
                  <c:v>0.28399999999999997</c:v>
                </c:pt>
                <c:pt idx="544">
                  <c:v>0.27800000000000002</c:v>
                </c:pt>
                <c:pt idx="545">
                  <c:v>0.27900000000000003</c:v>
                </c:pt>
                <c:pt idx="546">
                  <c:v>0.27900000000000003</c:v>
                </c:pt>
                <c:pt idx="547">
                  <c:v>0.28100000000000003</c:v>
                </c:pt>
                <c:pt idx="548">
                  <c:v>0.26300000000000001</c:v>
                </c:pt>
                <c:pt idx="549">
                  <c:v>0.26100000000000001</c:v>
                </c:pt>
                <c:pt idx="550">
                  <c:v>0.26200000000000001</c:v>
                </c:pt>
                <c:pt idx="551">
                  <c:v>0.26500000000000001</c:v>
                </c:pt>
                <c:pt idx="552">
                  <c:v>0.26100000000000001</c:v>
                </c:pt>
                <c:pt idx="553">
                  <c:v>0.246</c:v>
                </c:pt>
                <c:pt idx="554">
                  <c:v>0.248</c:v>
                </c:pt>
                <c:pt idx="555">
                  <c:v>0.249</c:v>
                </c:pt>
                <c:pt idx="556">
                  <c:v>0.249</c:v>
                </c:pt>
                <c:pt idx="557">
                  <c:v>0.20399999999999999</c:v>
                </c:pt>
                <c:pt idx="558">
                  <c:v>5.1799999999999999E-2</c:v>
                </c:pt>
                <c:pt idx="559">
                  <c:v>0.16900000000000001</c:v>
                </c:pt>
                <c:pt idx="560">
                  <c:v>0.29799999999999999</c:v>
                </c:pt>
                <c:pt idx="561">
                  <c:v>0.29299999999999998</c:v>
                </c:pt>
                <c:pt idx="562">
                  <c:v>0.29299999999999998</c:v>
                </c:pt>
                <c:pt idx="563">
                  <c:v>0.29399999999999998</c:v>
                </c:pt>
                <c:pt idx="564">
                  <c:v>0.29499999999999998</c:v>
                </c:pt>
                <c:pt idx="565">
                  <c:v>0.29599999999999999</c:v>
                </c:pt>
                <c:pt idx="566">
                  <c:v>0.28299999999999997</c:v>
                </c:pt>
                <c:pt idx="567">
                  <c:v>0.27500000000000002</c:v>
                </c:pt>
                <c:pt idx="568">
                  <c:v>0.27700000000000002</c:v>
                </c:pt>
                <c:pt idx="569">
                  <c:v>0.26200000000000001</c:v>
                </c:pt>
                <c:pt idx="570">
                  <c:v>0.25600000000000001</c:v>
                </c:pt>
                <c:pt idx="571">
                  <c:v>0.25900000000000001</c:v>
                </c:pt>
                <c:pt idx="572">
                  <c:v>0.25900000000000001</c:v>
                </c:pt>
                <c:pt idx="573">
                  <c:v>0.26</c:v>
                </c:pt>
                <c:pt idx="574">
                  <c:v>0.25700000000000001</c:v>
                </c:pt>
                <c:pt idx="575">
                  <c:v>0.24099999999999999</c:v>
                </c:pt>
                <c:pt idx="576">
                  <c:v>0.24099999999999999</c:v>
                </c:pt>
                <c:pt idx="577">
                  <c:v>0.24099999999999999</c:v>
                </c:pt>
                <c:pt idx="578">
                  <c:v>0.24199999999999999</c:v>
                </c:pt>
                <c:pt idx="579">
                  <c:v>0.24099999999999999</c:v>
                </c:pt>
                <c:pt idx="580">
                  <c:v>0.11600000000000001</c:v>
                </c:pt>
                <c:pt idx="581">
                  <c:v>7.9100000000000004E-2</c:v>
                </c:pt>
                <c:pt idx="582">
                  <c:v>0.223</c:v>
                </c:pt>
                <c:pt idx="583">
                  <c:v>0.312</c:v>
                </c:pt>
                <c:pt idx="584">
                  <c:v>0.309</c:v>
                </c:pt>
                <c:pt idx="585">
                  <c:v>0.29199999999999998</c:v>
                </c:pt>
                <c:pt idx="586">
                  <c:v>0.28899999999999998</c:v>
                </c:pt>
                <c:pt idx="587">
                  <c:v>0.28499999999999998</c:v>
                </c:pt>
                <c:pt idx="588">
                  <c:v>0.27</c:v>
                </c:pt>
                <c:pt idx="589">
                  <c:v>0.27100000000000002</c:v>
                </c:pt>
                <c:pt idx="590">
                  <c:v>0.26900000000000002</c:v>
                </c:pt>
                <c:pt idx="591">
                  <c:v>0.27200000000000002</c:v>
                </c:pt>
                <c:pt idx="592">
                  <c:v>0.255</c:v>
                </c:pt>
                <c:pt idx="593">
                  <c:v>0.25</c:v>
                </c:pt>
                <c:pt idx="594">
                  <c:v>0.24399999999999999</c:v>
                </c:pt>
                <c:pt idx="595">
                  <c:v>0.24099999999999999</c:v>
                </c:pt>
                <c:pt idx="596">
                  <c:v>0.24099999999999999</c:v>
                </c:pt>
                <c:pt idx="597">
                  <c:v>0.23899999999999999</c:v>
                </c:pt>
                <c:pt idx="598">
                  <c:v>0.24</c:v>
                </c:pt>
                <c:pt idx="599">
                  <c:v>0.24</c:v>
                </c:pt>
                <c:pt idx="600">
                  <c:v>0.24099999999999999</c:v>
                </c:pt>
                <c:pt idx="601">
                  <c:v>0.24299999999999999</c:v>
                </c:pt>
                <c:pt idx="602">
                  <c:v>0.24299999999999999</c:v>
                </c:pt>
                <c:pt idx="603">
                  <c:v>7.2300000000000003E-2</c:v>
                </c:pt>
                <c:pt idx="604">
                  <c:v>8.6900000000000005E-2</c:v>
                </c:pt>
                <c:pt idx="605">
                  <c:v>0.23599999999999999</c:v>
                </c:pt>
                <c:pt idx="606">
                  <c:v>0.30199999999999999</c:v>
                </c:pt>
                <c:pt idx="607">
                  <c:v>0.30399999999999999</c:v>
                </c:pt>
                <c:pt idx="608">
                  <c:v>0.30399999999999999</c:v>
                </c:pt>
                <c:pt idx="609">
                  <c:v>0.27800000000000002</c:v>
                </c:pt>
                <c:pt idx="610">
                  <c:v>0.27900000000000003</c:v>
                </c:pt>
                <c:pt idx="611">
                  <c:v>0.28000000000000003</c:v>
                </c:pt>
                <c:pt idx="612">
                  <c:v>0.27900000000000003</c:v>
                </c:pt>
                <c:pt idx="613">
                  <c:v>0.26200000000000001</c:v>
                </c:pt>
                <c:pt idx="614">
                  <c:v>0.25900000000000001</c:v>
                </c:pt>
                <c:pt idx="615">
                  <c:v>0.253</c:v>
                </c:pt>
                <c:pt idx="616">
                  <c:v>0.248</c:v>
                </c:pt>
                <c:pt idx="617">
                  <c:v>0.248</c:v>
                </c:pt>
                <c:pt idx="618">
                  <c:v>0.249</c:v>
                </c:pt>
                <c:pt idx="619">
                  <c:v>0.246</c:v>
                </c:pt>
                <c:pt idx="620">
                  <c:v>0.249</c:v>
                </c:pt>
                <c:pt idx="621">
                  <c:v>0.248</c:v>
                </c:pt>
                <c:pt idx="622">
                  <c:v>0.245</c:v>
                </c:pt>
                <c:pt idx="623">
                  <c:v>0.22800000000000001</c:v>
                </c:pt>
                <c:pt idx="624">
                  <c:v>0.22900000000000001</c:v>
                </c:pt>
                <c:pt idx="625">
                  <c:v>0.17599999999999999</c:v>
                </c:pt>
                <c:pt idx="626">
                  <c:v>2.5399999999999999E-2</c:v>
                </c:pt>
                <c:pt idx="627">
                  <c:v>0.13500000000000001</c:v>
                </c:pt>
                <c:pt idx="628">
                  <c:v>0.29499999999999998</c:v>
                </c:pt>
                <c:pt idx="629">
                  <c:v>0.32900000000000001</c:v>
                </c:pt>
                <c:pt idx="630">
                  <c:v>0.32500000000000001</c:v>
                </c:pt>
                <c:pt idx="631">
                  <c:v>0.3</c:v>
                </c:pt>
                <c:pt idx="632">
                  <c:v>0.28899999999999998</c:v>
                </c:pt>
                <c:pt idx="633">
                  <c:v>0.29299999999999998</c:v>
                </c:pt>
                <c:pt idx="634">
                  <c:v>0.28899999999999998</c:v>
                </c:pt>
                <c:pt idx="635">
                  <c:v>0.26900000000000002</c:v>
                </c:pt>
                <c:pt idx="636">
                  <c:v>0.26</c:v>
                </c:pt>
                <c:pt idx="637">
                  <c:v>0.26400000000000001</c:v>
                </c:pt>
                <c:pt idx="638">
                  <c:v>0.25900000000000001</c:v>
                </c:pt>
                <c:pt idx="639">
                  <c:v>0.255</c:v>
                </c:pt>
                <c:pt idx="640">
                  <c:v>0.25</c:v>
                </c:pt>
                <c:pt idx="641">
                  <c:v>0.24299999999999999</c:v>
                </c:pt>
                <c:pt idx="642">
                  <c:v>0.22800000000000001</c:v>
                </c:pt>
                <c:pt idx="643">
                  <c:v>0.22900000000000001</c:v>
                </c:pt>
                <c:pt idx="644">
                  <c:v>0.22800000000000001</c:v>
                </c:pt>
                <c:pt idx="645">
                  <c:v>0.22800000000000001</c:v>
                </c:pt>
                <c:pt idx="646">
                  <c:v>0.23</c:v>
                </c:pt>
                <c:pt idx="647">
                  <c:v>0.22900000000000001</c:v>
                </c:pt>
                <c:pt idx="648">
                  <c:v>9.7699999999999995E-2</c:v>
                </c:pt>
                <c:pt idx="649">
                  <c:v>3.9100000000000003E-2</c:v>
                </c:pt>
                <c:pt idx="650">
                  <c:v>0.16500000000000001</c:v>
                </c:pt>
                <c:pt idx="651">
                  <c:v>0.45500000000000002</c:v>
                </c:pt>
                <c:pt idx="652">
                  <c:v>0.34300000000000003</c:v>
                </c:pt>
                <c:pt idx="653">
                  <c:v>0.29099999999999998</c:v>
                </c:pt>
                <c:pt idx="654">
                  <c:v>0.26200000000000001</c:v>
                </c:pt>
                <c:pt idx="655">
                  <c:v>0.27</c:v>
                </c:pt>
                <c:pt idx="656">
                  <c:v>0.26400000000000001</c:v>
                </c:pt>
                <c:pt idx="657">
                  <c:v>0.254</c:v>
                </c:pt>
                <c:pt idx="658">
                  <c:v>0.25600000000000001</c:v>
                </c:pt>
                <c:pt idx="659">
                  <c:v>0.254</c:v>
                </c:pt>
                <c:pt idx="660">
                  <c:v>0.25700000000000001</c:v>
                </c:pt>
                <c:pt idx="661">
                  <c:v>0.24299999999999999</c:v>
                </c:pt>
                <c:pt idx="662">
                  <c:v>0.23400000000000001</c:v>
                </c:pt>
                <c:pt idx="663">
                  <c:v>0.23300000000000001</c:v>
                </c:pt>
                <c:pt idx="664">
                  <c:v>0.23100000000000001</c:v>
                </c:pt>
                <c:pt idx="665">
                  <c:v>0.23599999999999999</c:v>
                </c:pt>
                <c:pt idx="666">
                  <c:v>0.23100000000000001</c:v>
                </c:pt>
                <c:pt idx="667">
                  <c:v>0.23200000000000001</c:v>
                </c:pt>
                <c:pt idx="668">
                  <c:v>0.23300000000000001</c:v>
                </c:pt>
                <c:pt idx="669">
                  <c:v>0.23300000000000001</c:v>
                </c:pt>
                <c:pt idx="670">
                  <c:v>0.187</c:v>
                </c:pt>
                <c:pt idx="671">
                  <c:v>7.8100000000000001E-3</c:v>
                </c:pt>
                <c:pt idx="672">
                  <c:v>1.47E-2</c:v>
                </c:pt>
                <c:pt idx="673">
                  <c:v>-1.7600000000000001E-2</c:v>
                </c:pt>
                <c:pt idx="674">
                  <c:v>-1.95E-2</c:v>
                </c:pt>
                <c:pt idx="675">
                  <c:v>-2.0500000000000001E-2</c:v>
                </c:pt>
                <c:pt idx="676">
                  <c:v>-1.95E-2</c:v>
                </c:pt>
                <c:pt idx="677">
                  <c:v>-2.0500000000000001E-2</c:v>
                </c:pt>
                <c:pt idx="678">
                  <c:v>-2.0500000000000001E-2</c:v>
                </c:pt>
                <c:pt idx="679">
                  <c:v>-1.7600000000000001E-2</c:v>
                </c:pt>
                <c:pt idx="680">
                  <c:v>-7.8100000000000001E-3</c:v>
                </c:pt>
                <c:pt idx="681">
                  <c:v>-1.0699999999999999E-2</c:v>
                </c:pt>
                <c:pt idx="682">
                  <c:v>-1.8599999999999998E-2</c:v>
                </c:pt>
                <c:pt idx="683">
                  <c:v>-2.93E-2</c:v>
                </c:pt>
                <c:pt idx="684">
                  <c:v>-4.2999999999999997E-2</c:v>
                </c:pt>
                <c:pt idx="685">
                  <c:v>-6.1499999999999999E-2</c:v>
                </c:pt>
                <c:pt idx="686">
                  <c:v>-0.108</c:v>
                </c:pt>
                <c:pt idx="687">
                  <c:v>-0.63700000000000001</c:v>
                </c:pt>
                <c:pt idx="688">
                  <c:v>-1.7600000000000001E-2</c:v>
                </c:pt>
                <c:pt idx="689">
                  <c:v>-1.8599999999999998E-2</c:v>
                </c:pt>
                <c:pt idx="690">
                  <c:v>-1.7600000000000001E-2</c:v>
                </c:pt>
                <c:pt idx="691">
                  <c:v>-1.7600000000000001E-2</c:v>
                </c:pt>
                <c:pt idx="692">
                  <c:v>-1.66E-2</c:v>
                </c:pt>
                <c:pt idx="693">
                  <c:v>-1.66E-2</c:v>
                </c:pt>
                <c:pt idx="694">
                  <c:v>-1.66E-2</c:v>
                </c:pt>
                <c:pt idx="695">
                  <c:v>-1.5599999999999999E-2</c:v>
                </c:pt>
                <c:pt idx="696">
                  <c:v>-1.66E-2</c:v>
                </c:pt>
                <c:pt idx="697">
                  <c:v>-1.66E-2</c:v>
                </c:pt>
                <c:pt idx="698">
                  <c:v>-1.5599999999999999E-2</c:v>
                </c:pt>
                <c:pt idx="699">
                  <c:v>-1.5599999999999999E-2</c:v>
                </c:pt>
                <c:pt idx="700">
                  <c:v>-1.5599999999999999E-2</c:v>
                </c:pt>
                <c:pt idx="701">
                  <c:v>-1.5599999999999999E-2</c:v>
                </c:pt>
                <c:pt idx="702">
                  <c:v>-1.66E-2</c:v>
                </c:pt>
                <c:pt idx="703">
                  <c:v>-1.66E-2</c:v>
                </c:pt>
                <c:pt idx="704">
                  <c:v>-1.66E-2</c:v>
                </c:pt>
                <c:pt idx="705">
                  <c:v>-1.66E-2</c:v>
                </c:pt>
                <c:pt idx="706">
                  <c:v>-1.66E-2</c:v>
                </c:pt>
                <c:pt idx="707">
                  <c:v>-1.66E-2</c:v>
                </c:pt>
                <c:pt idx="708">
                  <c:v>-1.66E-2</c:v>
                </c:pt>
                <c:pt idx="709">
                  <c:v>-1.66E-2</c:v>
                </c:pt>
                <c:pt idx="710">
                  <c:v>-1.66E-2</c:v>
                </c:pt>
                <c:pt idx="711">
                  <c:v>-1.5599999999999999E-2</c:v>
                </c:pt>
                <c:pt idx="712">
                  <c:v>-1.5599999999999999E-2</c:v>
                </c:pt>
                <c:pt idx="713">
                  <c:v>-1.5599999999999999E-2</c:v>
                </c:pt>
                <c:pt idx="714">
                  <c:v>-1.5599999999999999E-2</c:v>
                </c:pt>
                <c:pt idx="715">
                  <c:v>-1.5599999999999999E-2</c:v>
                </c:pt>
                <c:pt idx="716">
                  <c:v>-1.5599999999999999E-2</c:v>
                </c:pt>
                <c:pt idx="717">
                  <c:v>-1.5599999999999999E-2</c:v>
                </c:pt>
                <c:pt idx="718">
                  <c:v>-1.66E-2</c:v>
                </c:pt>
                <c:pt idx="719">
                  <c:v>-1.66E-2</c:v>
                </c:pt>
                <c:pt idx="720">
                  <c:v>-1.66E-2</c:v>
                </c:pt>
                <c:pt idx="721">
                  <c:v>-1.5599999999999999E-2</c:v>
                </c:pt>
                <c:pt idx="722">
                  <c:v>-1.66E-2</c:v>
                </c:pt>
                <c:pt idx="723">
                  <c:v>-1.66E-2</c:v>
                </c:pt>
                <c:pt idx="724">
                  <c:v>-1.66E-2</c:v>
                </c:pt>
                <c:pt idx="725">
                  <c:v>-1.7600000000000001E-2</c:v>
                </c:pt>
                <c:pt idx="726">
                  <c:v>-1.66E-2</c:v>
                </c:pt>
                <c:pt idx="727">
                  <c:v>-1.66E-2</c:v>
                </c:pt>
                <c:pt idx="728">
                  <c:v>-1.66E-2</c:v>
                </c:pt>
                <c:pt idx="729">
                  <c:v>-1.5599999999999999E-2</c:v>
                </c:pt>
                <c:pt idx="730">
                  <c:v>-1.5599999999999999E-2</c:v>
                </c:pt>
                <c:pt idx="731">
                  <c:v>-1.5599999999999999E-2</c:v>
                </c:pt>
                <c:pt idx="732">
                  <c:v>-1.7600000000000001E-2</c:v>
                </c:pt>
                <c:pt idx="733">
                  <c:v>-1.5599999999999999E-2</c:v>
                </c:pt>
                <c:pt idx="734">
                  <c:v>-1.5599999999999999E-2</c:v>
                </c:pt>
                <c:pt idx="735">
                  <c:v>-1.5599999999999999E-2</c:v>
                </c:pt>
                <c:pt idx="736">
                  <c:v>-1.7600000000000001E-2</c:v>
                </c:pt>
                <c:pt idx="737">
                  <c:v>-1.7600000000000001E-2</c:v>
                </c:pt>
                <c:pt idx="738">
                  <c:v>-1.7600000000000001E-2</c:v>
                </c:pt>
                <c:pt idx="739">
                  <c:v>-1.66E-2</c:v>
                </c:pt>
                <c:pt idx="740">
                  <c:v>-1.5599999999999999E-2</c:v>
                </c:pt>
                <c:pt idx="741">
                  <c:v>-1.5599999999999999E-2</c:v>
                </c:pt>
                <c:pt idx="742">
                  <c:v>-1.5599999999999999E-2</c:v>
                </c:pt>
                <c:pt idx="743">
                  <c:v>-1.66E-2</c:v>
                </c:pt>
                <c:pt idx="744">
                  <c:v>-1.66E-2</c:v>
                </c:pt>
                <c:pt idx="745">
                  <c:v>-1.7600000000000001E-2</c:v>
                </c:pt>
                <c:pt idx="746">
                  <c:v>-1.7600000000000001E-2</c:v>
                </c:pt>
                <c:pt idx="747">
                  <c:v>-1.7600000000000001E-2</c:v>
                </c:pt>
                <c:pt idx="748">
                  <c:v>-1.8599999999999998E-2</c:v>
                </c:pt>
                <c:pt idx="749">
                  <c:v>-1.7600000000000001E-2</c:v>
                </c:pt>
                <c:pt idx="750">
                  <c:v>-1.7600000000000001E-2</c:v>
                </c:pt>
                <c:pt idx="751">
                  <c:v>-1.7600000000000001E-2</c:v>
                </c:pt>
                <c:pt idx="752">
                  <c:v>-1.7600000000000001E-2</c:v>
                </c:pt>
                <c:pt idx="753">
                  <c:v>-1.7600000000000001E-2</c:v>
                </c:pt>
                <c:pt idx="754">
                  <c:v>-1.66E-2</c:v>
                </c:pt>
                <c:pt idx="755">
                  <c:v>-1.7600000000000001E-2</c:v>
                </c:pt>
                <c:pt idx="756">
                  <c:v>-1.7600000000000001E-2</c:v>
                </c:pt>
                <c:pt idx="757">
                  <c:v>-1.7600000000000001E-2</c:v>
                </c:pt>
                <c:pt idx="758">
                  <c:v>-1.8599999999999998E-2</c:v>
                </c:pt>
                <c:pt idx="759">
                  <c:v>-1.7600000000000001E-2</c:v>
                </c:pt>
                <c:pt idx="760">
                  <c:v>-1.5599999999999999E-2</c:v>
                </c:pt>
                <c:pt idx="761">
                  <c:v>-1.5599999999999999E-2</c:v>
                </c:pt>
                <c:pt idx="762">
                  <c:v>9.7999999999999997E-4</c:v>
                </c:pt>
                <c:pt idx="763">
                  <c:v>0.73099999999999998</c:v>
                </c:pt>
                <c:pt idx="764">
                  <c:v>1.83</c:v>
                </c:pt>
                <c:pt idx="765">
                  <c:v>1.97</c:v>
                </c:pt>
                <c:pt idx="766">
                  <c:v>1.47</c:v>
                </c:pt>
                <c:pt idx="767">
                  <c:v>0.108</c:v>
                </c:pt>
                <c:pt idx="768">
                  <c:v>7.3200000000000001E-2</c:v>
                </c:pt>
                <c:pt idx="769">
                  <c:v>8.5000000000000006E-2</c:v>
                </c:pt>
                <c:pt idx="770">
                  <c:v>0.104</c:v>
                </c:pt>
                <c:pt idx="771">
                  <c:v>0.126</c:v>
                </c:pt>
                <c:pt idx="772">
                  <c:v>0.14599999999999999</c:v>
                </c:pt>
                <c:pt idx="773">
                  <c:v>0.16700000000000001</c:v>
                </c:pt>
                <c:pt idx="774">
                  <c:v>0.191</c:v>
                </c:pt>
                <c:pt idx="775">
                  <c:v>0.21199999999999999</c:v>
                </c:pt>
                <c:pt idx="776">
                  <c:v>0.23400000000000001</c:v>
                </c:pt>
                <c:pt idx="777">
                  <c:v>0.23100000000000001</c:v>
                </c:pt>
                <c:pt idx="778">
                  <c:v>0.23200000000000001</c:v>
                </c:pt>
                <c:pt idx="779">
                  <c:v>9.2799999999999994E-2</c:v>
                </c:pt>
                <c:pt idx="780">
                  <c:v>3.61E-2</c:v>
                </c:pt>
                <c:pt idx="781">
                  <c:v>0.16200000000000001</c:v>
                </c:pt>
                <c:pt idx="782">
                  <c:v>0.67900000000000005</c:v>
                </c:pt>
                <c:pt idx="783">
                  <c:v>0.56000000000000005</c:v>
                </c:pt>
                <c:pt idx="784">
                  <c:v>0.33300000000000002</c:v>
                </c:pt>
                <c:pt idx="785">
                  <c:v>0.34899999999999998</c:v>
                </c:pt>
                <c:pt idx="786">
                  <c:v>0.46800000000000003</c:v>
                </c:pt>
                <c:pt idx="787">
                  <c:v>0.47099999999999997</c:v>
                </c:pt>
                <c:pt idx="788">
                  <c:v>0.41599999999999998</c:v>
                </c:pt>
                <c:pt idx="789">
                  <c:v>0.38300000000000001</c:v>
                </c:pt>
                <c:pt idx="790">
                  <c:v>0.378</c:v>
                </c:pt>
                <c:pt idx="791">
                  <c:v>0.66100000000000003</c:v>
                </c:pt>
                <c:pt idx="792">
                  <c:v>0.377</c:v>
                </c:pt>
                <c:pt idx="793">
                  <c:v>0.32600000000000001</c:v>
                </c:pt>
                <c:pt idx="794">
                  <c:v>0.3</c:v>
                </c:pt>
                <c:pt idx="795">
                  <c:v>0.30399999999999999</c:v>
                </c:pt>
                <c:pt idx="796">
                  <c:v>0.30399999999999999</c:v>
                </c:pt>
                <c:pt idx="797">
                  <c:v>0.27900000000000003</c:v>
                </c:pt>
                <c:pt idx="798">
                  <c:v>0.27800000000000002</c:v>
                </c:pt>
                <c:pt idx="799">
                  <c:v>0.26800000000000002</c:v>
                </c:pt>
                <c:pt idx="800">
                  <c:v>0.25700000000000001</c:v>
                </c:pt>
                <c:pt idx="801">
                  <c:v>0.25900000000000001</c:v>
                </c:pt>
                <c:pt idx="802">
                  <c:v>8.5900000000000004E-2</c:v>
                </c:pt>
                <c:pt idx="803">
                  <c:v>6.6400000000000001E-2</c:v>
                </c:pt>
                <c:pt idx="804">
                  <c:v>0.21</c:v>
                </c:pt>
                <c:pt idx="805">
                  <c:v>0.36099999999999999</c:v>
                </c:pt>
                <c:pt idx="806">
                  <c:v>0.313</c:v>
                </c:pt>
                <c:pt idx="807">
                  <c:v>0.314</c:v>
                </c:pt>
                <c:pt idx="808">
                  <c:v>0.29799999999999999</c:v>
                </c:pt>
                <c:pt idx="809">
                  <c:v>0.28499999999999998</c:v>
                </c:pt>
                <c:pt idx="810">
                  <c:v>0.27900000000000003</c:v>
                </c:pt>
                <c:pt idx="811">
                  <c:v>0.28399999999999997</c:v>
                </c:pt>
                <c:pt idx="812">
                  <c:v>0.27</c:v>
                </c:pt>
                <c:pt idx="813">
                  <c:v>0.26</c:v>
                </c:pt>
                <c:pt idx="814">
                  <c:v>0.26100000000000001</c:v>
                </c:pt>
                <c:pt idx="815">
                  <c:v>0.25</c:v>
                </c:pt>
                <c:pt idx="816">
                  <c:v>0.251</c:v>
                </c:pt>
                <c:pt idx="817">
                  <c:v>0.249</c:v>
                </c:pt>
                <c:pt idx="818">
                  <c:v>0.254</c:v>
                </c:pt>
                <c:pt idx="819">
                  <c:v>0.249</c:v>
                </c:pt>
                <c:pt idx="820">
                  <c:v>0.23100000000000001</c:v>
                </c:pt>
                <c:pt idx="821">
                  <c:v>0.23</c:v>
                </c:pt>
                <c:pt idx="822">
                  <c:v>0.23100000000000001</c:v>
                </c:pt>
                <c:pt idx="823">
                  <c:v>0.22900000000000001</c:v>
                </c:pt>
                <c:pt idx="824">
                  <c:v>0.14399999999999999</c:v>
                </c:pt>
                <c:pt idx="825">
                  <c:v>2.93E-2</c:v>
                </c:pt>
                <c:pt idx="826">
                  <c:v>0.14799999999999999</c:v>
                </c:pt>
                <c:pt idx="827">
                  <c:v>0.28699999999999998</c:v>
                </c:pt>
                <c:pt idx="828">
                  <c:v>0.30499999999999999</c:v>
                </c:pt>
                <c:pt idx="829">
                  <c:v>0.308</c:v>
                </c:pt>
                <c:pt idx="830">
                  <c:v>0.29699999999999999</c:v>
                </c:pt>
                <c:pt idx="831">
                  <c:v>0.26800000000000002</c:v>
                </c:pt>
                <c:pt idx="832">
                  <c:v>0.27</c:v>
                </c:pt>
                <c:pt idx="833">
                  <c:v>0.26700000000000002</c:v>
                </c:pt>
                <c:pt idx="834">
                  <c:v>0.254</c:v>
                </c:pt>
                <c:pt idx="835">
                  <c:v>0.25900000000000001</c:v>
                </c:pt>
                <c:pt idx="836">
                  <c:v>0.255</c:v>
                </c:pt>
                <c:pt idx="837">
                  <c:v>0.25600000000000001</c:v>
                </c:pt>
                <c:pt idx="838">
                  <c:v>0.26200000000000001</c:v>
                </c:pt>
                <c:pt idx="839">
                  <c:v>0.24</c:v>
                </c:pt>
                <c:pt idx="840">
                  <c:v>0.23599999999999999</c:v>
                </c:pt>
                <c:pt idx="841">
                  <c:v>0.23699999999999999</c:v>
                </c:pt>
                <c:pt idx="842">
                  <c:v>0.23599999999999999</c:v>
                </c:pt>
                <c:pt idx="843">
                  <c:v>0.224</c:v>
                </c:pt>
                <c:pt idx="844">
                  <c:v>0.216</c:v>
                </c:pt>
                <c:pt idx="845">
                  <c:v>0.22800000000000001</c:v>
                </c:pt>
                <c:pt idx="846">
                  <c:v>0.222</c:v>
                </c:pt>
                <c:pt idx="847">
                  <c:v>0.115</c:v>
                </c:pt>
                <c:pt idx="848">
                  <c:v>2.1499999999999998E-2</c:v>
                </c:pt>
                <c:pt idx="849">
                  <c:v>0.13300000000000001</c:v>
                </c:pt>
                <c:pt idx="850">
                  <c:v>0.41399999999999998</c:v>
                </c:pt>
                <c:pt idx="851">
                  <c:v>0.35299999999999998</c:v>
                </c:pt>
                <c:pt idx="852">
                  <c:v>0.27400000000000002</c:v>
                </c:pt>
                <c:pt idx="853">
                  <c:v>0.26600000000000001</c:v>
                </c:pt>
                <c:pt idx="854">
                  <c:v>0.26500000000000001</c:v>
                </c:pt>
                <c:pt idx="855">
                  <c:v>0.255</c:v>
                </c:pt>
                <c:pt idx="856">
                  <c:v>0.23799999999999999</c:v>
                </c:pt>
                <c:pt idx="857">
                  <c:v>0.23599999999999999</c:v>
                </c:pt>
                <c:pt idx="858">
                  <c:v>0.219</c:v>
                </c:pt>
                <c:pt idx="859">
                  <c:v>0.22</c:v>
                </c:pt>
                <c:pt idx="860">
                  <c:v>0.22</c:v>
                </c:pt>
                <c:pt idx="861">
                  <c:v>0.219</c:v>
                </c:pt>
                <c:pt idx="862">
                  <c:v>0.22</c:v>
                </c:pt>
                <c:pt idx="863">
                  <c:v>0.222</c:v>
                </c:pt>
                <c:pt idx="864">
                  <c:v>0.221</c:v>
                </c:pt>
                <c:pt idx="865">
                  <c:v>0.223</c:v>
                </c:pt>
                <c:pt idx="866">
                  <c:v>0.222</c:v>
                </c:pt>
                <c:pt idx="867">
                  <c:v>0.222</c:v>
                </c:pt>
                <c:pt idx="868">
                  <c:v>0.222</c:v>
                </c:pt>
                <c:pt idx="869">
                  <c:v>0.222</c:v>
                </c:pt>
                <c:pt idx="870">
                  <c:v>5.0799999999999998E-2</c:v>
                </c:pt>
                <c:pt idx="871">
                  <c:v>4.7899999999999998E-2</c:v>
                </c:pt>
                <c:pt idx="872">
                  <c:v>0.188</c:v>
                </c:pt>
                <c:pt idx="873">
                  <c:v>0.49</c:v>
                </c:pt>
                <c:pt idx="874">
                  <c:v>0.30499999999999999</c:v>
                </c:pt>
                <c:pt idx="875">
                  <c:v>0.38700000000000001</c:v>
                </c:pt>
                <c:pt idx="876">
                  <c:v>0.28699999999999998</c:v>
                </c:pt>
                <c:pt idx="877">
                  <c:v>0.28100000000000003</c:v>
                </c:pt>
                <c:pt idx="878">
                  <c:v>0.25900000000000001</c:v>
                </c:pt>
                <c:pt idx="879">
                  <c:v>0.185</c:v>
                </c:pt>
                <c:pt idx="880">
                  <c:v>6.1499999999999999E-2</c:v>
                </c:pt>
                <c:pt idx="881">
                  <c:v>-2.9299999999999999E-3</c:v>
                </c:pt>
                <c:pt idx="882">
                  <c:v>-1.8599999999999998E-2</c:v>
                </c:pt>
                <c:pt idx="883">
                  <c:v>-1.2699999999999999E-2</c:v>
                </c:pt>
                <c:pt idx="884">
                  <c:v>-6.8399999999999997E-3</c:v>
                </c:pt>
                <c:pt idx="885">
                  <c:v>-1.47E-2</c:v>
                </c:pt>
                <c:pt idx="886">
                  <c:v>-2.4400000000000002E-2</c:v>
                </c:pt>
                <c:pt idx="887">
                  <c:v>-3.8100000000000002E-2</c:v>
                </c:pt>
                <c:pt idx="888">
                  <c:v>-5.57E-2</c:v>
                </c:pt>
                <c:pt idx="889">
                  <c:v>-8.2000000000000003E-2</c:v>
                </c:pt>
                <c:pt idx="890">
                  <c:v>-0.42299999999999999</c:v>
                </c:pt>
                <c:pt idx="891">
                  <c:v>-0.44</c:v>
                </c:pt>
                <c:pt idx="892">
                  <c:v>-1.66E-2</c:v>
                </c:pt>
                <c:pt idx="893">
                  <c:v>-1.66E-2</c:v>
                </c:pt>
                <c:pt idx="894">
                  <c:v>-1.66E-2</c:v>
                </c:pt>
                <c:pt idx="895">
                  <c:v>-1.47E-2</c:v>
                </c:pt>
                <c:pt idx="896">
                  <c:v>-1.37E-2</c:v>
                </c:pt>
                <c:pt idx="897">
                  <c:v>-1.37E-2</c:v>
                </c:pt>
                <c:pt idx="898">
                  <c:v>-1.47E-2</c:v>
                </c:pt>
                <c:pt idx="899">
                  <c:v>-1.37E-2</c:v>
                </c:pt>
                <c:pt idx="900">
                  <c:v>-1.5599999999999999E-2</c:v>
                </c:pt>
                <c:pt idx="901">
                  <c:v>-1.5599999999999999E-2</c:v>
                </c:pt>
                <c:pt idx="902">
                  <c:v>-1.5599999999999999E-2</c:v>
                </c:pt>
                <c:pt idx="903">
                  <c:v>-1.5599999999999999E-2</c:v>
                </c:pt>
                <c:pt idx="904">
                  <c:v>-1.5599999999999999E-2</c:v>
                </c:pt>
                <c:pt idx="905">
                  <c:v>-1.5599999999999999E-2</c:v>
                </c:pt>
                <c:pt idx="906">
                  <c:v>-1.5599999999999999E-2</c:v>
                </c:pt>
                <c:pt idx="907">
                  <c:v>-1.5599999999999999E-2</c:v>
                </c:pt>
                <c:pt idx="908">
                  <c:v>-1.5599999999999999E-2</c:v>
                </c:pt>
                <c:pt idx="909">
                  <c:v>-1.5599999999999999E-2</c:v>
                </c:pt>
                <c:pt idx="910">
                  <c:v>-1.5599999999999999E-2</c:v>
                </c:pt>
                <c:pt idx="911">
                  <c:v>-1.5599999999999999E-2</c:v>
                </c:pt>
                <c:pt idx="912">
                  <c:v>-1.5599999999999999E-2</c:v>
                </c:pt>
                <c:pt idx="913">
                  <c:v>-1.5599999999999999E-2</c:v>
                </c:pt>
                <c:pt idx="914">
                  <c:v>-1.5599999999999999E-2</c:v>
                </c:pt>
                <c:pt idx="915">
                  <c:v>-1.5599999999999999E-2</c:v>
                </c:pt>
                <c:pt idx="916">
                  <c:v>-1.37E-2</c:v>
                </c:pt>
                <c:pt idx="917">
                  <c:v>-1.37E-2</c:v>
                </c:pt>
                <c:pt idx="918">
                  <c:v>-1.37E-2</c:v>
                </c:pt>
                <c:pt idx="919">
                  <c:v>-1.47E-2</c:v>
                </c:pt>
                <c:pt idx="920">
                  <c:v>-1.47E-2</c:v>
                </c:pt>
                <c:pt idx="921">
                  <c:v>-1.47E-2</c:v>
                </c:pt>
                <c:pt idx="922">
                  <c:v>-1.47E-2</c:v>
                </c:pt>
                <c:pt idx="923">
                  <c:v>-1.37E-2</c:v>
                </c:pt>
                <c:pt idx="924">
                  <c:v>-1.37E-2</c:v>
                </c:pt>
                <c:pt idx="925">
                  <c:v>-1.37E-2</c:v>
                </c:pt>
                <c:pt idx="926">
                  <c:v>-1.5599999999999999E-2</c:v>
                </c:pt>
                <c:pt idx="927">
                  <c:v>-1.5599999999999999E-2</c:v>
                </c:pt>
                <c:pt idx="928">
                  <c:v>-1.5599999999999999E-2</c:v>
                </c:pt>
                <c:pt idx="929">
                  <c:v>-1.5599999999999999E-2</c:v>
                </c:pt>
                <c:pt idx="930">
                  <c:v>-1.5599999999999999E-2</c:v>
                </c:pt>
                <c:pt idx="931">
                  <c:v>-1.5599999999999999E-2</c:v>
                </c:pt>
                <c:pt idx="932">
                  <c:v>-1.5599999999999999E-2</c:v>
                </c:pt>
                <c:pt idx="933">
                  <c:v>-1.5599999999999999E-2</c:v>
                </c:pt>
                <c:pt idx="934">
                  <c:v>-1.5599999999999999E-2</c:v>
                </c:pt>
                <c:pt idx="935">
                  <c:v>-1.5599999999999999E-2</c:v>
                </c:pt>
                <c:pt idx="936">
                  <c:v>-1.5599999999999999E-2</c:v>
                </c:pt>
                <c:pt idx="937">
                  <c:v>-1.5599999999999999E-2</c:v>
                </c:pt>
                <c:pt idx="938">
                  <c:v>-1.5599999999999999E-2</c:v>
                </c:pt>
                <c:pt idx="939">
                  <c:v>-1.66E-2</c:v>
                </c:pt>
                <c:pt idx="940">
                  <c:v>-1.5599999999999999E-2</c:v>
                </c:pt>
                <c:pt idx="941">
                  <c:v>-1.5599999999999999E-2</c:v>
                </c:pt>
                <c:pt idx="942">
                  <c:v>-1.47E-2</c:v>
                </c:pt>
                <c:pt idx="943">
                  <c:v>-1.47E-2</c:v>
                </c:pt>
                <c:pt idx="944">
                  <c:v>-1.37E-2</c:v>
                </c:pt>
                <c:pt idx="945">
                  <c:v>-1.37E-2</c:v>
                </c:pt>
                <c:pt idx="946">
                  <c:v>-1.47E-2</c:v>
                </c:pt>
                <c:pt idx="947">
                  <c:v>-1.37E-2</c:v>
                </c:pt>
                <c:pt idx="948">
                  <c:v>-1.37E-2</c:v>
                </c:pt>
                <c:pt idx="949">
                  <c:v>-1.37E-2</c:v>
                </c:pt>
                <c:pt idx="950">
                  <c:v>-1.37E-2</c:v>
                </c:pt>
                <c:pt idx="951">
                  <c:v>-1.47E-2</c:v>
                </c:pt>
                <c:pt idx="952">
                  <c:v>-1.5599999999999999E-2</c:v>
                </c:pt>
                <c:pt idx="953">
                  <c:v>-1.5599999999999999E-2</c:v>
                </c:pt>
                <c:pt idx="954">
                  <c:v>-1.5599999999999999E-2</c:v>
                </c:pt>
                <c:pt idx="955">
                  <c:v>-1.5599999999999999E-2</c:v>
                </c:pt>
                <c:pt idx="956">
                  <c:v>-1.5599999999999999E-2</c:v>
                </c:pt>
                <c:pt idx="957">
                  <c:v>-1.5599999999999999E-2</c:v>
                </c:pt>
                <c:pt idx="958">
                  <c:v>-1.5599999999999999E-2</c:v>
                </c:pt>
                <c:pt idx="959">
                  <c:v>-1.5599999999999999E-2</c:v>
                </c:pt>
                <c:pt idx="960">
                  <c:v>-1.66E-2</c:v>
                </c:pt>
                <c:pt idx="961">
                  <c:v>-1.66E-2</c:v>
                </c:pt>
                <c:pt idx="962">
                  <c:v>-1.66E-2</c:v>
                </c:pt>
                <c:pt idx="963">
                  <c:v>-1.66E-2</c:v>
                </c:pt>
                <c:pt idx="964">
                  <c:v>-1.66E-2</c:v>
                </c:pt>
                <c:pt idx="965">
                  <c:v>-1.66E-2</c:v>
                </c:pt>
                <c:pt idx="966">
                  <c:v>-1.66E-2</c:v>
                </c:pt>
                <c:pt idx="967">
                  <c:v>-1.47E-2</c:v>
                </c:pt>
                <c:pt idx="968">
                  <c:v>-1.37E-2</c:v>
                </c:pt>
                <c:pt idx="969">
                  <c:v>-1.47E-2</c:v>
                </c:pt>
                <c:pt idx="970">
                  <c:v>-1.47E-2</c:v>
                </c:pt>
                <c:pt idx="971">
                  <c:v>-1.47E-2</c:v>
                </c:pt>
                <c:pt idx="972">
                  <c:v>-1.47E-2</c:v>
                </c:pt>
                <c:pt idx="973">
                  <c:v>-1.47E-2</c:v>
                </c:pt>
                <c:pt idx="974">
                  <c:v>-1.47E-2</c:v>
                </c:pt>
                <c:pt idx="975">
                  <c:v>-1.37E-2</c:v>
                </c:pt>
                <c:pt idx="976">
                  <c:v>-1.37E-2</c:v>
                </c:pt>
                <c:pt idx="977">
                  <c:v>-1.47E-2</c:v>
                </c:pt>
                <c:pt idx="978">
                  <c:v>-1.5599999999999999E-2</c:v>
                </c:pt>
                <c:pt idx="979">
                  <c:v>-1.5599999999999999E-2</c:v>
                </c:pt>
                <c:pt idx="980">
                  <c:v>-1.5599999999999999E-2</c:v>
                </c:pt>
                <c:pt idx="981">
                  <c:v>-1.5599999999999999E-2</c:v>
                </c:pt>
                <c:pt idx="982">
                  <c:v>-1.5599999999999999E-2</c:v>
                </c:pt>
                <c:pt idx="983">
                  <c:v>-1.5599999999999999E-2</c:v>
                </c:pt>
                <c:pt idx="984">
                  <c:v>-1.5599999999999999E-2</c:v>
                </c:pt>
                <c:pt idx="985">
                  <c:v>-1.5599999999999999E-2</c:v>
                </c:pt>
                <c:pt idx="986">
                  <c:v>-1.66E-2</c:v>
                </c:pt>
                <c:pt idx="987">
                  <c:v>-1.5599999999999999E-2</c:v>
                </c:pt>
                <c:pt idx="988">
                  <c:v>-1.66E-2</c:v>
                </c:pt>
                <c:pt idx="989">
                  <c:v>-1.5599999999999999E-2</c:v>
                </c:pt>
                <c:pt idx="990">
                  <c:v>-1.5599999999999999E-2</c:v>
                </c:pt>
                <c:pt idx="991">
                  <c:v>-1.5599999999999999E-2</c:v>
                </c:pt>
                <c:pt idx="992">
                  <c:v>-1.5599999999999999E-2</c:v>
                </c:pt>
                <c:pt idx="993">
                  <c:v>-1.47E-2</c:v>
                </c:pt>
                <c:pt idx="994">
                  <c:v>-1.47E-2</c:v>
                </c:pt>
                <c:pt idx="995">
                  <c:v>-1.47E-2</c:v>
                </c:pt>
                <c:pt idx="996">
                  <c:v>-1.47E-2</c:v>
                </c:pt>
                <c:pt idx="997">
                  <c:v>-1.47E-2</c:v>
                </c:pt>
                <c:pt idx="998">
                  <c:v>-1.47E-2</c:v>
                </c:pt>
                <c:pt idx="999">
                  <c:v>-1.37E-2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269632"/>
        <c:axId val="120447360"/>
      </c:scatterChart>
      <c:valAx>
        <c:axId val="119269632"/>
        <c:scaling>
          <c:orientation val="minMax"/>
          <c:max val="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NZ"/>
                  <a:t>Time (s)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20447360"/>
        <c:crosses val="autoZero"/>
        <c:crossBetween val="midCat"/>
      </c:valAx>
      <c:valAx>
        <c:axId val="120447360"/>
        <c:scaling>
          <c:orientation val="minMax"/>
          <c:max val="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NZ"/>
                  <a:t>Current (A)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192696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scope_0!$D$3:$D$1002</c:f>
              <c:numCache>
                <c:formatCode>0.00E+00</c:formatCode>
                <c:ptCount val="1000"/>
                <c:pt idx="0">
                  <c:v>0</c:v>
                </c:pt>
                <c:pt idx="1">
                  <c:v>1.9999999999999574E-2</c:v>
                </c:pt>
                <c:pt idx="2">
                  <c:v>4.00000000000027E-2</c:v>
                </c:pt>
                <c:pt idx="3">
                  <c:v>6.0000000000002274E-2</c:v>
                </c:pt>
                <c:pt idx="4">
                  <c:v>8.0000000000001847E-2</c:v>
                </c:pt>
                <c:pt idx="5">
                  <c:v>0.10000000000000142</c:v>
                </c:pt>
                <c:pt idx="6">
                  <c:v>0.12000000000000099</c:v>
                </c:pt>
                <c:pt idx="7">
                  <c:v>0.14000000000000057</c:v>
                </c:pt>
                <c:pt idx="8">
                  <c:v>0.16000000000000014</c:v>
                </c:pt>
                <c:pt idx="9">
                  <c:v>0.17999999999999972</c:v>
                </c:pt>
                <c:pt idx="10">
                  <c:v>0.20000000000000284</c:v>
                </c:pt>
                <c:pt idx="11">
                  <c:v>0.22000000000000242</c:v>
                </c:pt>
                <c:pt idx="12">
                  <c:v>0.24000000000000199</c:v>
                </c:pt>
                <c:pt idx="13">
                  <c:v>0.26000000000000156</c:v>
                </c:pt>
                <c:pt idx="14">
                  <c:v>0.28000000000000114</c:v>
                </c:pt>
                <c:pt idx="15">
                  <c:v>0.30000000000000071</c:v>
                </c:pt>
                <c:pt idx="16">
                  <c:v>0.32000000000000028</c:v>
                </c:pt>
                <c:pt idx="17">
                  <c:v>0.33999999999999986</c:v>
                </c:pt>
                <c:pt idx="18">
                  <c:v>0.35999999999999943</c:v>
                </c:pt>
                <c:pt idx="19">
                  <c:v>0.38000000000000256</c:v>
                </c:pt>
                <c:pt idx="20">
                  <c:v>0.40000000000000213</c:v>
                </c:pt>
                <c:pt idx="21">
                  <c:v>0.42000000000000171</c:v>
                </c:pt>
                <c:pt idx="22">
                  <c:v>0.44000000000000128</c:v>
                </c:pt>
                <c:pt idx="23">
                  <c:v>0.46000000000000085</c:v>
                </c:pt>
                <c:pt idx="24">
                  <c:v>0.48000000000000043</c:v>
                </c:pt>
                <c:pt idx="25">
                  <c:v>0.5</c:v>
                </c:pt>
                <c:pt idx="26">
                  <c:v>0.51999999999999957</c:v>
                </c:pt>
                <c:pt idx="27">
                  <c:v>0.5400000000000027</c:v>
                </c:pt>
                <c:pt idx="28">
                  <c:v>0.56000000000000227</c:v>
                </c:pt>
                <c:pt idx="29">
                  <c:v>0.58000000000000185</c:v>
                </c:pt>
                <c:pt idx="30">
                  <c:v>0.60000000000000142</c:v>
                </c:pt>
                <c:pt idx="31">
                  <c:v>0.62000000000000099</c:v>
                </c:pt>
                <c:pt idx="32">
                  <c:v>0.64000000000000057</c:v>
                </c:pt>
                <c:pt idx="33">
                  <c:v>0.66000000000000014</c:v>
                </c:pt>
                <c:pt idx="34">
                  <c:v>0.67999999999999972</c:v>
                </c:pt>
                <c:pt idx="35">
                  <c:v>0.70000000000000284</c:v>
                </c:pt>
                <c:pt idx="36">
                  <c:v>0.72000000000000242</c:v>
                </c:pt>
                <c:pt idx="37">
                  <c:v>0.74000000000000199</c:v>
                </c:pt>
                <c:pt idx="38">
                  <c:v>0.76000000000000156</c:v>
                </c:pt>
                <c:pt idx="39">
                  <c:v>0.78000000000000114</c:v>
                </c:pt>
                <c:pt idx="40">
                  <c:v>0.80000000000000071</c:v>
                </c:pt>
                <c:pt idx="41">
                  <c:v>0.82000000000000028</c:v>
                </c:pt>
                <c:pt idx="42">
                  <c:v>0.83999999999999986</c:v>
                </c:pt>
                <c:pt idx="43">
                  <c:v>0.85999999999999943</c:v>
                </c:pt>
                <c:pt idx="44">
                  <c:v>0.88000000000000256</c:v>
                </c:pt>
                <c:pt idx="45">
                  <c:v>0.90000000000000213</c:v>
                </c:pt>
                <c:pt idx="46">
                  <c:v>0.92000000000000171</c:v>
                </c:pt>
                <c:pt idx="47">
                  <c:v>0.94000000000000128</c:v>
                </c:pt>
                <c:pt idx="48">
                  <c:v>0.96000000000000085</c:v>
                </c:pt>
                <c:pt idx="49">
                  <c:v>0.98000000000000043</c:v>
                </c:pt>
                <c:pt idx="50">
                  <c:v>1</c:v>
                </c:pt>
                <c:pt idx="51">
                  <c:v>1.0199999999999996</c:v>
                </c:pt>
                <c:pt idx="52">
                  <c:v>1.0400000000000027</c:v>
                </c:pt>
                <c:pt idx="53">
                  <c:v>1.0600000000000023</c:v>
                </c:pt>
                <c:pt idx="54">
                  <c:v>1.0800000000000018</c:v>
                </c:pt>
                <c:pt idx="55">
                  <c:v>1.1000000000000014</c:v>
                </c:pt>
                <c:pt idx="56">
                  <c:v>1.120000000000001</c:v>
                </c:pt>
                <c:pt idx="57">
                  <c:v>1.1400000000000006</c:v>
                </c:pt>
                <c:pt idx="58">
                  <c:v>1.1600000000000001</c:v>
                </c:pt>
                <c:pt idx="59">
                  <c:v>1.1799999999999997</c:v>
                </c:pt>
                <c:pt idx="60">
                  <c:v>1.2000000000000028</c:v>
                </c:pt>
                <c:pt idx="61">
                  <c:v>1.2200000000000024</c:v>
                </c:pt>
                <c:pt idx="62">
                  <c:v>1.240000000000002</c:v>
                </c:pt>
                <c:pt idx="63">
                  <c:v>1.2600000000000016</c:v>
                </c:pt>
                <c:pt idx="64">
                  <c:v>1.2800000000000011</c:v>
                </c:pt>
                <c:pt idx="65">
                  <c:v>1.3000000000000007</c:v>
                </c:pt>
                <c:pt idx="66">
                  <c:v>1.3200000000000003</c:v>
                </c:pt>
                <c:pt idx="67">
                  <c:v>1.3399999999999999</c:v>
                </c:pt>
                <c:pt idx="68">
                  <c:v>1.3599999999999994</c:v>
                </c:pt>
                <c:pt idx="69">
                  <c:v>1.3800000000000026</c:v>
                </c:pt>
                <c:pt idx="70">
                  <c:v>1.4000000000000021</c:v>
                </c:pt>
                <c:pt idx="71">
                  <c:v>1.4200000000000017</c:v>
                </c:pt>
                <c:pt idx="72">
                  <c:v>1.4400000000000013</c:v>
                </c:pt>
                <c:pt idx="73">
                  <c:v>1.4600000000000009</c:v>
                </c:pt>
                <c:pt idx="74">
                  <c:v>1.4800000000000004</c:v>
                </c:pt>
                <c:pt idx="75">
                  <c:v>1.5</c:v>
                </c:pt>
                <c:pt idx="76">
                  <c:v>1.5199999999999996</c:v>
                </c:pt>
                <c:pt idx="77">
                  <c:v>1.5400000000000027</c:v>
                </c:pt>
                <c:pt idx="78">
                  <c:v>1.5600000000000023</c:v>
                </c:pt>
                <c:pt idx="79">
                  <c:v>1.5800000000000018</c:v>
                </c:pt>
                <c:pt idx="80">
                  <c:v>1.6000000000000014</c:v>
                </c:pt>
                <c:pt idx="81">
                  <c:v>1.620000000000001</c:v>
                </c:pt>
                <c:pt idx="82">
                  <c:v>1.6400000000000006</c:v>
                </c:pt>
                <c:pt idx="83">
                  <c:v>1.6600000000000001</c:v>
                </c:pt>
                <c:pt idx="84">
                  <c:v>1.6799999999999997</c:v>
                </c:pt>
                <c:pt idx="85">
                  <c:v>1.7000000000000028</c:v>
                </c:pt>
                <c:pt idx="86">
                  <c:v>1.7200000000000024</c:v>
                </c:pt>
                <c:pt idx="87">
                  <c:v>1.740000000000002</c:v>
                </c:pt>
                <c:pt idx="88">
                  <c:v>1.7600000000000016</c:v>
                </c:pt>
                <c:pt idx="89">
                  <c:v>1.7800000000000011</c:v>
                </c:pt>
                <c:pt idx="90">
                  <c:v>1.8000000000000007</c:v>
                </c:pt>
                <c:pt idx="91">
                  <c:v>1.8200000000000003</c:v>
                </c:pt>
                <c:pt idx="92">
                  <c:v>1.8399999999999999</c:v>
                </c:pt>
                <c:pt idx="93">
                  <c:v>1.8599999999999994</c:v>
                </c:pt>
                <c:pt idx="94">
                  <c:v>1.8800000000000026</c:v>
                </c:pt>
                <c:pt idx="95">
                  <c:v>1.9000000000000021</c:v>
                </c:pt>
                <c:pt idx="96">
                  <c:v>1.9200000000000017</c:v>
                </c:pt>
                <c:pt idx="97">
                  <c:v>1.9400000000000013</c:v>
                </c:pt>
                <c:pt idx="98">
                  <c:v>1.9600000000000009</c:v>
                </c:pt>
                <c:pt idx="99">
                  <c:v>1.9800000000000004</c:v>
                </c:pt>
                <c:pt idx="100">
                  <c:v>2</c:v>
                </c:pt>
                <c:pt idx="101">
                  <c:v>2.0199999999999996</c:v>
                </c:pt>
                <c:pt idx="102">
                  <c:v>2.0400000000000027</c:v>
                </c:pt>
                <c:pt idx="103">
                  <c:v>2.0600000000000023</c:v>
                </c:pt>
                <c:pt idx="104">
                  <c:v>2.0800000000000018</c:v>
                </c:pt>
                <c:pt idx="105">
                  <c:v>2.1000000000000014</c:v>
                </c:pt>
                <c:pt idx="106">
                  <c:v>2.120000000000001</c:v>
                </c:pt>
                <c:pt idx="107">
                  <c:v>2.1400000000000006</c:v>
                </c:pt>
                <c:pt idx="108">
                  <c:v>2.16</c:v>
                </c:pt>
                <c:pt idx="109">
                  <c:v>2.1799999999999997</c:v>
                </c:pt>
                <c:pt idx="110">
                  <c:v>2.2000000000000028</c:v>
                </c:pt>
                <c:pt idx="111">
                  <c:v>2.2200000000000024</c:v>
                </c:pt>
                <c:pt idx="112">
                  <c:v>2.240000000000002</c:v>
                </c:pt>
                <c:pt idx="113">
                  <c:v>2.2600000000000016</c:v>
                </c:pt>
                <c:pt idx="114">
                  <c:v>2.2800000000000011</c:v>
                </c:pt>
                <c:pt idx="115">
                  <c:v>2.3000000000000007</c:v>
                </c:pt>
                <c:pt idx="116">
                  <c:v>2.3200000000000003</c:v>
                </c:pt>
                <c:pt idx="117">
                  <c:v>2.34</c:v>
                </c:pt>
                <c:pt idx="118">
                  <c:v>2.3599999999999994</c:v>
                </c:pt>
                <c:pt idx="119">
                  <c:v>2.3800000000000026</c:v>
                </c:pt>
                <c:pt idx="120">
                  <c:v>2.4000000000000021</c:v>
                </c:pt>
                <c:pt idx="121">
                  <c:v>2.4200000000000017</c:v>
                </c:pt>
                <c:pt idx="122">
                  <c:v>2.4400000000000013</c:v>
                </c:pt>
                <c:pt idx="123">
                  <c:v>2.4600000000000009</c:v>
                </c:pt>
                <c:pt idx="124">
                  <c:v>2.4800000000000004</c:v>
                </c:pt>
                <c:pt idx="125">
                  <c:v>2.5</c:v>
                </c:pt>
                <c:pt idx="126">
                  <c:v>2.5199999999999996</c:v>
                </c:pt>
                <c:pt idx="127">
                  <c:v>2.5400000000000027</c:v>
                </c:pt>
                <c:pt idx="128">
                  <c:v>2.5600000000000023</c:v>
                </c:pt>
                <c:pt idx="129">
                  <c:v>2.5800000000000018</c:v>
                </c:pt>
                <c:pt idx="130">
                  <c:v>2.6000000000000014</c:v>
                </c:pt>
                <c:pt idx="131">
                  <c:v>2.620000000000001</c:v>
                </c:pt>
                <c:pt idx="132">
                  <c:v>2.6400000000000006</c:v>
                </c:pt>
                <c:pt idx="133">
                  <c:v>2.66</c:v>
                </c:pt>
                <c:pt idx="134">
                  <c:v>2.6799999999999997</c:v>
                </c:pt>
                <c:pt idx="135">
                  <c:v>2.7000000000000028</c:v>
                </c:pt>
                <c:pt idx="136">
                  <c:v>2.7200000000000024</c:v>
                </c:pt>
                <c:pt idx="137">
                  <c:v>2.740000000000002</c:v>
                </c:pt>
                <c:pt idx="138">
                  <c:v>2.7600000000000016</c:v>
                </c:pt>
                <c:pt idx="139">
                  <c:v>2.7800000000000011</c:v>
                </c:pt>
                <c:pt idx="140">
                  <c:v>2.8000000000000007</c:v>
                </c:pt>
                <c:pt idx="141">
                  <c:v>2.8200000000000003</c:v>
                </c:pt>
                <c:pt idx="142">
                  <c:v>2.84</c:v>
                </c:pt>
                <c:pt idx="143">
                  <c:v>2.8599999999999994</c:v>
                </c:pt>
                <c:pt idx="144">
                  <c:v>2.8800000000000026</c:v>
                </c:pt>
                <c:pt idx="145">
                  <c:v>2.9000000000000021</c:v>
                </c:pt>
                <c:pt idx="146">
                  <c:v>2.9200000000000017</c:v>
                </c:pt>
                <c:pt idx="147">
                  <c:v>2.9400000000000013</c:v>
                </c:pt>
                <c:pt idx="148">
                  <c:v>2.9600000000000009</c:v>
                </c:pt>
                <c:pt idx="149">
                  <c:v>2.9800000000000004</c:v>
                </c:pt>
                <c:pt idx="150">
                  <c:v>3</c:v>
                </c:pt>
                <c:pt idx="151">
                  <c:v>3.0199999999999996</c:v>
                </c:pt>
                <c:pt idx="152">
                  <c:v>3.0400000000000027</c:v>
                </c:pt>
                <c:pt idx="153">
                  <c:v>3.0600000000000023</c:v>
                </c:pt>
                <c:pt idx="154">
                  <c:v>3.0800000000000018</c:v>
                </c:pt>
                <c:pt idx="155">
                  <c:v>3.1000000000000014</c:v>
                </c:pt>
                <c:pt idx="156">
                  <c:v>3.120000000000001</c:v>
                </c:pt>
                <c:pt idx="157">
                  <c:v>3.1400000000000006</c:v>
                </c:pt>
                <c:pt idx="158">
                  <c:v>3.16</c:v>
                </c:pt>
                <c:pt idx="159">
                  <c:v>3.1799999999999997</c:v>
                </c:pt>
                <c:pt idx="160">
                  <c:v>3.2000000000000028</c:v>
                </c:pt>
                <c:pt idx="161">
                  <c:v>3.2200000000000024</c:v>
                </c:pt>
                <c:pt idx="162">
                  <c:v>3.240000000000002</c:v>
                </c:pt>
                <c:pt idx="163">
                  <c:v>3.2600000000000016</c:v>
                </c:pt>
                <c:pt idx="164">
                  <c:v>3.2800000000000011</c:v>
                </c:pt>
                <c:pt idx="165">
                  <c:v>3.3000000000000007</c:v>
                </c:pt>
                <c:pt idx="166">
                  <c:v>3.3200000000000003</c:v>
                </c:pt>
                <c:pt idx="167">
                  <c:v>3.34</c:v>
                </c:pt>
                <c:pt idx="168">
                  <c:v>3.3599999999999994</c:v>
                </c:pt>
                <c:pt idx="169">
                  <c:v>3.3800000000000026</c:v>
                </c:pt>
                <c:pt idx="170">
                  <c:v>3.4000000000000021</c:v>
                </c:pt>
                <c:pt idx="171">
                  <c:v>3.4200000000000017</c:v>
                </c:pt>
                <c:pt idx="172">
                  <c:v>3.4400000000000013</c:v>
                </c:pt>
                <c:pt idx="173">
                  <c:v>3.4600000000000009</c:v>
                </c:pt>
                <c:pt idx="174">
                  <c:v>3.4800000000000004</c:v>
                </c:pt>
                <c:pt idx="175">
                  <c:v>3.5</c:v>
                </c:pt>
                <c:pt idx="176">
                  <c:v>3.5199999999999996</c:v>
                </c:pt>
                <c:pt idx="177">
                  <c:v>3.5400000000000027</c:v>
                </c:pt>
                <c:pt idx="178">
                  <c:v>3.5600000000000023</c:v>
                </c:pt>
                <c:pt idx="179">
                  <c:v>3.5800000000000018</c:v>
                </c:pt>
                <c:pt idx="180">
                  <c:v>3.6000000000000014</c:v>
                </c:pt>
                <c:pt idx="181">
                  <c:v>3.620000000000001</c:v>
                </c:pt>
                <c:pt idx="182">
                  <c:v>3.6400000000000006</c:v>
                </c:pt>
                <c:pt idx="183">
                  <c:v>3.66</c:v>
                </c:pt>
                <c:pt idx="184">
                  <c:v>3.6799999999999997</c:v>
                </c:pt>
                <c:pt idx="185">
                  <c:v>3.7000000000000028</c:v>
                </c:pt>
                <c:pt idx="186">
                  <c:v>3.7200000000000024</c:v>
                </c:pt>
                <c:pt idx="187">
                  <c:v>3.740000000000002</c:v>
                </c:pt>
                <c:pt idx="188">
                  <c:v>3.7600000000000016</c:v>
                </c:pt>
                <c:pt idx="189">
                  <c:v>3.7800000000000011</c:v>
                </c:pt>
                <c:pt idx="190">
                  <c:v>3.8000000000000007</c:v>
                </c:pt>
                <c:pt idx="191">
                  <c:v>3.8200000000000003</c:v>
                </c:pt>
                <c:pt idx="192">
                  <c:v>3.84</c:v>
                </c:pt>
                <c:pt idx="193">
                  <c:v>3.8599999999999994</c:v>
                </c:pt>
                <c:pt idx="194">
                  <c:v>3.8800000000000026</c:v>
                </c:pt>
                <c:pt idx="195">
                  <c:v>3.9000000000000021</c:v>
                </c:pt>
                <c:pt idx="196">
                  <c:v>3.9200000000000017</c:v>
                </c:pt>
                <c:pt idx="197">
                  <c:v>3.9400000000000013</c:v>
                </c:pt>
                <c:pt idx="198">
                  <c:v>3.9600000000000009</c:v>
                </c:pt>
                <c:pt idx="199">
                  <c:v>3.9800000000000004</c:v>
                </c:pt>
                <c:pt idx="200">
                  <c:v>4</c:v>
                </c:pt>
                <c:pt idx="201">
                  <c:v>4.0199999999999996</c:v>
                </c:pt>
                <c:pt idx="202">
                  <c:v>4.0400000000000027</c:v>
                </c:pt>
                <c:pt idx="203">
                  <c:v>4.0600000000000023</c:v>
                </c:pt>
                <c:pt idx="204">
                  <c:v>4.0800000000000018</c:v>
                </c:pt>
                <c:pt idx="205">
                  <c:v>4.1000000000000014</c:v>
                </c:pt>
                <c:pt idx="206">
                  <c:v>4.120000000000001</c:v>
                </c:pt>
                <c:pt idx="207">
                  <c:v>4.1400000000000006</c:v>
                </c:pt>
                <c:pt idx="208">
                  <c:v>4.16</c:v>
                </c:pt>
                <c:pt idx="209">
                  <c:v>4.18</c:v>
                </c:pt>
                <c:pt idx="210">
                  <c:v>4.2000000000000028</c:v>
                </c:pt>
                <c:pt idx="211">
                  <c:v>4.2200000000000024</c:v>
                </c:pt>
                <c:pt idx="212">
                  <c:v>4.240000000000002</c:v>
                </c:pt>
                <c:pt idx="213">
                  <c:v>4.2600000000000016</c:v>
                </c:pt>
                <c:pt idx="214">
                  <c:v>4.2800000000000011</c:v>
                </c:pt>
                <c:pt idx="215">
                  <c:v>4.3000000000000007</c:v>
                </c:pt>
                <c:pt idx="216">
                  <c:v>4.32</c:v>
                </c:pt>
                <c:pt idx="217">
                  <c:v>4.34</c:v>
                </c:pt>
                <c:pt idx="218">
                  <c:v>4.3599999999999994</c:v>
                </c:pt>
                <c:pt idx="219">
                  <c:v>4.3800000000000026</c:v>
                </c:pt>
                <c:pt idx="220">
                  <c:v>4.4000000000000021</c:v>
                </c:pt>
                <c:pt idx="221">
                  <c:v>4.4200000000000017</c:v>
                </c:pt>
                <c:pt idx="222">
                  <c:v>4.4400000000000013</c:v>
                </c:pt>
                <c:pt idx="223">
                  <c:v>4.4600000000000009</c:v>
                </c:pt>
                <c:pt idx="224">
                  <c:v>4.4800000000000004</c:v>
                </c:pt>
                <c:pt idx="225">
                  <c:v>4.5</c:v>
                </c:pt>
                <c:pt idx="226">
                  <c:v>4.5199999999999996</c:v>
                </c:pt>
                <c:pt idx="227">
                  <c:v>4.5400000000000027</c:v>
                </c:pt>
                <c:pt idx="228">
                  <c:v>4.5600000000000023</c:v>
                </c:pt>
                <c:pt idx="229">
                  <c:v>4.5800000000000018</c:v>
                </c:pt>
                <c:pt idx="230">
                  <c:v>4.6000000000000014</c:v>
                </c:pt>
                <c:pt idx="231">
                  <c:v>4.620000000000001</c:v>
                </c:pt>
                <c:pt idx="232">
                  <c:v>4.6400000000000006</c:v>
                </c:pt>
                <c:pt idx="233">
                  <c:v>4.66</c:v>
                </c:pt>
                <c:pt idx="234">
                  <c:v>4.68</c:v>
                </c:pt>
                <c:pt idx="235">
                  <c:v>4.7000000000000028</c:v>
                </c:pt>
                <c:pt idx="236">
                  <c:v>4.7200000000000024</c:v>
                </c:pt>
                <c:pt idx="237">
                  <c:v>4.740000000000002</c:v>
                </c:pt>
                <c:pt idx="238">
                  <c:v>4.7600000000000016</c:v>
                </c:pt>
                <c:pt idx="239">
                  <c:v>4.7800000000000011</c:v>
                </c:pt>
                <c:pt idx="240">
                  <c:v>4.8000000000000007</c:v>
                </c:pt>
                <c:pt idx="241">
                  <c:v>4.82</c:v>
                </c:pt>
                <c:pt idx="242">
                  <c:v>4.84</c:v>
                </c:pt>
                <c:pt idx="243">
                  <c:v>4.8599999999999994</c:v>
                </c:pt>
                <c:pt idx="244">
                  <c:v>4.8800000000000026</c:v>
                </c:pt>
                <c:pt idx="245">
                  <c:v>4.9000000000000021</c:v>
                </c:pt>
                <c:pt idx="246">
                  <c:v>4.9200000000000017</c:v>
                </c:pt>
                <c:pt idx="247">
                  <c:v>4.9400000000000013</c:v>
                </c:pt>
                <c:pt idx="248">
                  <c:v>4.9600000000000009</c:v>
                </c:pt>
                <c:pt idx="249">
                  <c:v>4.9800000000000004</c:v>
                </c:pt>
                <c:pt idx="250">
                  <c:v>5</c:v>
                </c:pt>
                <c:pt idx="251">
                  <c:v>5.0199999999999996</c:v>
                </c:pt>
                <c:pt idx="252">
                  <c:v>5.0400000000000027</c:v>
                </c:pt>
                <c:pt idx="253">
                  <c:v>5.0600000000000023</c:v>
                </c:pt>
                <c:pt idx="254">
                  <c:v>5.0800000000000018</c:v>
                </c:pt>
                <c:pt idx="255">
                  <c:v>5.1000000000000014</c:v>
                </c:pt>
                <c:pt idx="256">
                  <c:v>5.120000000000001</c:v>
                </c:pt>
                <c:pt idx="257">
                  <c:v>5.1400000000000006</c:v>
                </c:pt>
                <c:pt idx="258">
                  <c:v>5.16</c:v>
                </c:pt>
                <c:pt idx="259">
                  <c:v>5.18</c:v>
                </c:pt>
                <c:pt idx="260">
                  <c:v>5.2000000000000028</c:v>
                </c:pt>
                <c:pt idx="261">
                  <c:v>5.2200000000000024</c:v>
                </c:pt>
                <c:pt idx="262">
                  <c:v>5.240000000000002</c:v>
                </c:pt>
                <c:pt idx="263">
                  <c:v>5.2600000000000016</c:v>
                </c:pt>
                <c:pt idx="264">
                  <c:v>5.2800000000000011</c:v>
                </c:pt>
                <c:pt idx="265">
                  <c:v>5.3000000000000007</c:v>
                </c:pt>
                <c:pt idx="266">
                  <c:v>5.32</c:v>
                </c:pt>
                <c:pt idx="267">
                  <c:v>5.34</c:v>
                </c:pt>
                <c:pt idx="268">
                  <c:v>5.3599999999999994</c:v>
                </c:pt>
                <c:pt idx="269">
                  <c:v>5.3800000000000026</c:v>
                </c:pt>
                <c:pt idx="270">
                  <c:v>5.4000000000000021</c:v>
                </c:pt>
                <c:pt idx="271">
                  <c:v>5.4200000000000017</c:v>
                </c:pt>
                <c:pt idx="272">
                  <c:v>5.4400000000000013</c:v>
                </c:pt>
                <c:pt idx="273">
                  <c:v>5.4600000000000009</c:v>
                </c:pt>
                <c:pt idx="274">
                  <c:v>5.48</c:v>
                </c:pt>
                <c:pt idx="275">
                  <c:v>5.5</c:v>
                </c:pt>
                <c:pt idx="276">
                  <c:v>5.52</c:v>
                </c:pt>
                <c:pt idx="277">
                  <c:v>5.5400000000000027</c:v>
                </c:pt>
                <c:pt idx="278">
                  <c:v>5.5600000000000023</c:v>
                </c:pt>
                <c:pt idx="279">
                  <c:v>5.5800000000000018</c:v>
                </c:pt>
                <c:pt idx="280">
                  <c:v>5.6000000000000014</c:v>
                </c:pt>
                <c:pt idx="281">
                  <c:v>5.620000000000001</c:v>
                </c:pt>
                <c:pt idx="282">
                  <c:v>5.6400000000000006</c:v>
                </c:pt>
                <c:pt idx="283">
                  <c:v>5.66</c:v>
                </c:pt>
                <c:pt idx="284">
                  <c:v>5.68</c:v>
                </c:pt>
                <c:pt idx="285">
                  <c:v>5.7000000000000028</c:v>
                </c:pt>
                <c:pt idx="286">
                  <c:v>5.7200000000000024</c:v>
                </c:pt>
                <c:pt idx="287">
                  <c:v>5.740000000000002</c:v>
                </c:pt>
                <c:pt idx="288">
                  <c:v>5.7600000000000016</c:v>
                </c:pt>
                <c:pt idx="289">
                  <c:v>5.7800000000000011</c:v>
                </c:pt>
                <c:pt idx="290">
                  <c:v>5.8000000000000007</c:v>
                </c:pt>
                <c:pt idx="291">
                  <c:v>5.82</c:v>
                </c:pt>
                <c:pt idx="292">
                  <c:v>5.84</c:v>
                </c:pt>
                <c:pt idx="293">
                  <c:v>5.8599999999999994</c:v>
                </c:pt>
                <c:pt idx="294">
                  <c:v>5.8800000000000026</c:v>
                </c:pt>
                <c:pt idx="295">
                  <c:v>5.9000000000000021</c:v>
                </c:pt>
                <c:pt idx="296">
                  <c:v>5.9200000000000017</c:v>
                </c:pt>
                <c:pt idx="297">
                  <c:v>5.9400000000000013</c:v>
                </c:pt>
                <c:pt idx="298">
                  <c:v>5.9600000000000009</c:v>
                </c:pt>
                <c:pt idx="299">
                  <c:v>5.98</c:v>
                </c:pt>
                <c:pt idx="300">
                  <c:v>6</c:v>
                </c:pt>
                <c:pt idx="301">
                  <c:v>6.02</c:v>
                </c:pt>
                <c:pt idx="302">
                  <c:v>6.0400000000000027</c:v>
                </c:pt>
                <c:pt idx="303">
                  <c:v>6.0600000000000023</c:v>
                </c:pt>
                <c:pt idx="304">
                  <c:v>6.0800000000000018</c:v>
                </c:pt>
                <c:pt idx="305">
                  <c:v>6.1000000000000014</c:v>
                </c:pt>
                <c:pt idx="306">
                  <c:v>6.120000000000001</c:v>
                </c:pt>
                <c:pt idx="307">
                  <c:v>6.1400000000000006</c:v>
                </c:pt>
                <c:pt idx="308">
                  <c:v>6.16</c:v>
                </c:pt>
                <c:pt idx="309">
                  <c:v>6.18</c:v>
                </c:pt>
                <c:pt idx="310">
                  <c:v>6.2000000000000028</c:v>
                </c:pt>
                <c:pt idx="311">
                  <c:v>6.2200000000000024</c:v>
                </c:pt>
                <c:pt idx="312">
                  <c:v>6.240000000000002</c:v>
                </c:pt>
                <c:pt idx="313">
                  <c:v>6.2600000000000016</c:v>
                </c:pt>
                <c:pt idx="314">
                  <c:v>6.2800000000000011</c:v>
                </c:pt>
                <c:pt idx="315">
                  <c:v>6.3000000000000007</c:v>
                </c:pt>
                <c:pt idx="316">
                  <c:v>6.32</c:v>
                </c:pt>
                <c:pt idx="317">
                  <c:v>6.34</c:v>
                </c:pt>
                <c:pt idx="318">
                  <c:v>6.3599999999999994</c:v>
                </c:pt>
                <c:pt idx="319">
                  <c:v>6.3800000000000026</c:v>
                </c:pt>
                <c:pt idx="320">
                  <c:v>6.4000000000000021</c:v>
                </c:pt>
                <c:pt idx="321">
                  <c:v>6.4200000000000017</c:v>
                </c:pt>
                <c:pt idx="322">
                  <c:v>6.4400000000000013</c:v>
                </c:pt>
                <c:pt idx="323">
                  <c:v>6.4600000000000009</c:v>
                </c:pt>
                <c:pt idx="324">
                  <c:v>6.48</c:v>
                </c:pt>
                <c:pt idx="325">
                  <c:v>6.5</c:v>
                </c:pt>
                <c:pt idx="326">
                  <c:v>6.52</c:v>
                </c:pt>
                <c:pt idx="327">
                  <c:v>6.5400000000000027</c:v>
                </c:pt>
                <c:pt idx="328">
                  <c:v>6.5600000000000023</c:v>
                </c:pt>
                <c:pt idx="329">
                  <c:v>6.5800000000000018</c:v>
                </c:pt>
                <c:pt idx="330">
                  <c:v>6.6000000000000014</c:v>
                </c:pt>
                <c:pt idx="331">
                  <c:v>6.620000000000001</c:v>
                </c:pt>
                <c:pt idx="332">
                  <c:v>6.6400000000000006</c:v>
                </c:pt>
                <c:pt idx="333">
                  <c:v>6.66</c:v>
                </c:pt>
                <c:pt idx="334">
                  <c:v>6.68</c:v>
                </c:pt>
                <c:pt idx="335">
                  <c:v>6.7000000000000028</c:v>
                </c:pt>
                <c:pt idx="336">
                  <c:v>6.7200000000000024</c:v>
                </c:pt>
                <c:pt idx="337">
                  <c:v>6.740000000000002</c:v>
                </c:pt>
                <c:pt idx="338">
                  <c:v>6.7600000000000016</c:v>
                </c:pt>
                <c:pt idx="339">
                  <c:v>6.7800000000000011</c:v>
                </c:pt>
                <c:pt idx="340">
                  <c:v>6.8000000000000007</c:v>
                </c:pt>
                <c:pt idx="341">
                  <c:v>6.82</c:v>
                </c:pt>
                <c:pt idx="342">
                  <c:v>6.84</c:v>
                </c:pt>
                <c:pt idx="343">
                  <c:v>6.8599999999999994</c:v>
                </c:pt>
                <c:pt idx="344">
                  <c:v>6.8800000000000026</c:v>
                </c:pt>
                <c:pt idx="345">
                  <c:v>6.9000000000000021</c:v>
                </c:pt>
                <c:pt idx="346">
                  <c:v>6.9200000000000017</c:v>
                </c:pt>
                <c:pt idx="347">
                  <c:v>6.9400000000000013</c:v>
                </c:pt>
                <c:pt idx="348">
                  <c:v>6.9600000000000009</c:v>
                </c:pt>
                <c:pt idx="349">
                  <c:v>6.98</c:v>
                </c:pt>
                <c:pt idx="350">
                  <c:v>7</c:v>
                </c:pt>
                <c:pt idx="351">
                  <c:v>7.02</c:v>
                </c:pt>
                <c:pt idx="352">
                  <c:v>7.0400000000000027</c:v>
                </c:pt>
                <c:pt idx="353">
                  <c:v>7.0600000000000023</c:v>
                </c:pt>
                <c:pt idx="354">
                  <c:v>7.0800000000000018</c:v>
                </c:pt>
                <c:pt idx="355">
                  <c:v>7.1000000000000014</c:v>
                </c:pt>
                <c:pt idx="356">
                  <c:v>7.120000000000001</c:v>
                </c:pt>
                <c:pt idx="357">
                  <c:v>7.1400000000000006</c:v>
                </c:pt>
                <c:pt idx="358">
                  <c:v>7.16</c:v>
                </c:pt>
                <c:pt idx="359">
                  <c:v>7.18</c:v>
                </c:pt>
                <c:pt idx="360">
                  <c:v>7.2000000000000028</c:v>
                </c:pt>
                <c:pt idx="361">
                  <c:v>7.2200000000000024</c:v>
                </c:pt>
                <c:pt idx="362">
                  <c:v>7.240000000000002</c:v>
                </c:pt>
                <c:pt idx="363">
                  <c:v>7.2600000000000016</c:v>
                </c:pt>
                <c:pt idx="364">
                  <c:v>7.2800000000000011</c:v>
                </c:pt>
                <c:pt idx="365">
                  <c:v>7.3000000000000007</c:v>
                </c:pt>
                <c:pt idx="366">
                  <c:v>7.32</c:v>
                </c:pt>
                <c:pt idx="367">
                  <c:v>7.34</c:v>
                </c:pt>
                <c:pt idx="368">
                  <c:v>7.3599999999999994</c:v>
                </c:pt>
                <c:pt idx="369">
                  <c:v>7.3800000000000026</c:v>
                </c:pt>
                <c:pt idx="370">
                  <c:v>7.4000000000000021</c:v>
                </c:pt>
                <c:pt idx="371">
                  <c:v>7.4200000000000017</c:v>
                </c:pt>
                <c:pt idx="372">
                  <c:v>7.4400000000000013</c:v>
                </c:pt>
                <c:pt idx="373">
                  <c:v>7.4600000000000009</c:v>
                </c:pt>
                <c:pt idx="374">
                  <c:v>7.48</c:v>
                </c:pt>
                <c:pt idx="375">
                  <c:v>7.5</c:v>
                </c:pt>
                <c:pt idx="376">
                  <c:v>7.52</c:v>
                </c:pt>
                <c:pt idx="377">
                  <c:v>7.5400000000000027</c:v>
                </c:pt>
                <c:pt idx="378">
                  <c:v>7.5600000000000023</c:v>
                </c:pt>
                <c:pt idx="379">
                  <c:v>7.5800000000000018</c:v>
                </c:pt>
                <c:pt idx="380">
                  <c:v>7.6000000000000014</c:v>
                </c:pt>
                <c:pt idx="381">
                  <c:v>7.620000000000001</c:v>
                </c:pt>
                <c:pt idx="382">
                  <c:v>7.6400000000000006</c:v>
                </c:pt>
                <c:pt idx="383">
                  <c:v>7.66</c:v>
                </c:pt>
                <c:pt idx="384">
                  <c:v>7.68</c:v>
                </c:pt>
                <c:pt idx="385">
                  <c:v>7.7000000000000028</c:v>
                </c:pt>
                <c:pt idx="386">
                  <c:v>7.7200000000000024</c:v>
                </c:pt>
                <c:pt idx="387">
                  <c:v>7.740000000000002</c:v>
                </c:pt>
                <c:pt idx="388">
                  <c:v>7.7600000000000016</c:v>
                </c:pt>
                <c:pt idx="389">
                  <c:v>7.7800000000000011</c:v>
                </c:pt>
                <c:pt idx="390">
                  <c:v>7.8000000000000007</c:v>
                </c:pt>
                <c:pt idx="391">
                  <c:v>7.82</c:v>
                </c:pt>
                <c:pt idx="392">
                  <c:v>7.84</c:v>
                </c:pt>
                <c:pt idx="393">
                  <c:v>7.8599999999999994</c:v>
                </c:pt>
                <c:pt idx="394">
                  <c:v>7.8800000000000026</c:v>
                </c:pt>
                <c:pt idx="395">
                  <c:v>7.9000000000000021</c:v>
                </c:pt>
                <c:pt idx="396">
                  <c:v>7.9200000000000017</c:v>
                </c:pt>
                <c:pt idx="397">
                  <c:v>7.9400000000000013</c:v>
                </c:pt>
                <c:pt idx="398">
                  <c:v>7.9600000000000009</c:v>
                </c:pt>
                <c:pt idx="399">
                  <c:v>7.98</c:v>
                </c:pt>
                <c:pt idx="400">
                  <c:v>8</c:v>
                </c:pt>
                <c:pt idx="401">
                  <c:v>8.02</c:v>
                </c:pt>
                <c:pt idx="402">
                  <c:v>8.0400000000000027</c:v>
                </c:pt>
                <c:pt idx="403">
                  <c:v>8.0600000000000023</c:v>
                </c:pt>
                <c:pt idx="404">
                  <c:v>8.0800000000000018</c:v>
                </c:pt>
                <c:pt idx="405">
                  <c:v>8.1000000000000014</c:v>
                </c:pt>
                <c:pt idx="406">
                  <c:v>8.120000000000001</c:v>
                </c:pt>
                <c:pt idx="407">
                  <c:v>8.14</c:v>
                </c:pt>
                <c:pt idx="408">
                  <c:v>8.16</c:v>
                </c:pt>
                <c:pt idx="409">
                  <c:v>8.18</c:v>
                </c:pt>
                <c:pt idx="410">
                  <c:v>8.2000000000000028</c:v>
                </c:pt>
                <c:pt idx="411">
                  <c:v>8.2200000000000024</c:v>
                </c:pt>
                <c:pt idx="412">
                  <c:v>8.240000000000002</c:v>
                </c:pt>
                <c:pt idx="413">
                  <c:v>8.2600000000000016</c:v>
                </c:pt>
                <c:pt idx="414">
                  <c:v>8.2800000000000011</c:v>
                </c:pt>
                <c:pt idx="415">
                  <c:v>8.3000000000000007</c:v>
                </c:pt>
                <c:pt idx="416">
                  <c:v>8.32</c:v>
                </c:pt>
                <c:pt idx="417">
                  <c:v>8.34</c:v>
                </c:pt>
                <c:pt idx="418">
                  <c:v>8.36</c:v>
                </c:pt>
                <c:pt idx="419">
                  <c:v>8.3800000000000026</c:v>
                </c:pt>
                <c:pt idx="420">
                  <c:v>8.4000000000000021</c:v>
                </c:pt>
                <c:pt idx="421">
                  <c:v>8.4200000000000017</c:v>
                </c:pt>
                <c:pt idx="422">
                  <c:v>8.4400000000000013</c:v>
                </c:pt>
                <c:pt idx="423">
                  <c:v>8.4600000000000009</c:v>
                </c:pt>
                <c:pt idx="424">
                  <c:v>8.48</c:v>
                </c:pt>
                <c:pt idx="425">
                  <c:v>8.5</c:v>
                </c:pt>
                <c:pt idx="426">
                  <c:v>8.52</c:v>
                </c:pt>
                <c:pt idx="427">
                  <c:v>8.5400000000000027</c:v>
                </c:pt>
                <c:pt idx="428">
                  <c:v>8.5600000000000023</c:v>
                </c:pt>
                <c:pt idx="429">
                  <c:v>8.5800000000000018</c:v>
                </c:pt>
                <c:pt idx="430">
                  <c:v>8.6000000000000014</c:v>
                </c:pt>
                <c:pt idx="431">
                  <c:v>8.620000000000001</c:v>
                </c:pt>
                <c:pt idx="432">
                  <c:v>8.64</c:v>
                </c:pt>
                <c:pt idx="433">
                  <c:v>8.66</c:v>
                </c:pt>
                <c:pt idx="434">
                  <c:v>8.68</c:v>
                </c:pt>
                <c:pt idx="435">
                  <c:v>8.7000000000000028</c:v>
                </c:pt>
                <c:pt idx="436">
                  <c:v>8.7200000000000024</c:v>
                </c:pt>
                <c:pt idx="437">
                  <c:v>8.740000000000002</c:v>
                </c:pt>
                <c:pt idx="438">
                  <c:v>8.7600000000000016</c:v>
                </c:pt>
                <c:pt idx="439">
                  <c:v>8.7800000000000011</c:v>
                </c:pt>
                <c:pt idx="440">
                  <c:v>8.8000000000000007</c:v>
                </c:pt>
                <c:pt idx="441">
                  <c:v>8.82</c:v>
                </c:pt>
                <c:pt idx="442">
                  <c:v>8.84</c:v>
                </c:pt>
                <c:pt idx="443">
                  <c:v>8.86</c:v>
                </c:pt>
                <c:pt idx="444">
                  <c:v>8.8800000000000026</c:v>
                </c:pt>
                <c:pt idx="445">
                  <c:v>8.9000000000000021</c:v>
                </c:pt>
                <c:pt idx="446">
                  <c:v>8.9200000000000017</c:v>
                </c:pt>
                <c:pt idx="447">
                  <c:v>8.9400000000000013</c:v>
                </c:pt>
                <c:pt idx="448">
                  <c:v>8.9600000000000009</c:v>
                </c:pt>
                <c:pt idx="449">
                  <c:v>8.98</c:v>
                </c:pt>
                <c:pt idx="450">
                  <c:v>9</c:v>
                </c:pt>
                <c:pt idx="451">
                  <c:v>9.02</c:v>
                </c:pt>
                <c:pt idx="452">
                  <c:v>9.0400000000000027</c:v>
                </c:pt>
                <c:pt idx="453">
                  <c:v>9.0600000000000023</c:v>
                </c:pt>
                <c:pt idx="454">
                  <c:v>9.0800000000000018</c:v>
                </c:pt>
                <c:pt idx="455">
                  <c:v>9.1000000000000014</c:v>
                </c:pt>
                <c:pt idx="456">
                  <c:v>9.120000000000001</c:v>
                </c:pt>
                <c:pt idx="457">
                  <c:v>9.14</c:v>
                </c:pt>
                <c:pt idx="458">
                  <c:v>9.16</c:v>
                </c:pt>
                <c:pt idx="459">
                  <c:v>9.18</c:v>
                </c:pt>
                <c:pt idx="460">
                  <c:v>9.2000000000000028</c:v>
                </c:pt>
                <c:pt idx="461">
                  <c:v>9.2200000000000024</c:v>
                </c:pt>
                <c:pt idx="462">
                  <c:v>9.240000000000002</c:v>
                </c:pt>
                <c:pt idx="463">
                  <c:v>9.2600000000000016</c:v>
                </c:pt>
                <c:pt idx="464">
                  <c:v>9.2800000000000011</c:v>
                </c:pt>
                <c:pt idx="465">
                  <c:v>9.3000000000000007</c:v>
                </c:pt>
                <c:pt idx="466">
                  <c:v>9.32</c:v>
                </c:pt>
                <c:pt idx="467">
                  <c:v>9.34</c:v>
                </c:pt>
                <c:pt idx="468">
                  <c:v>9.36</c:v>
                </c:pt>
                <c:pt idx="469">
                  <c:v>9.3800000000000026</c:v>
                </c:pt>
                <c:pt idx="470">
                  <c:v>9.4000000000000021</c:v>
                </c:pt>
                <c:pt idx="471">
                  <c:v>9.4200000000000017</c:v>
                </c:pt>
                <c:pt idx="472">
                  <c:v>9.4400000000000013</c:v>
                </c:pt>
                <c:pt idx="473">
                  <c:v>9.4600000000000009</c:v>
                </c:pt>
                <c:pt idx="474">
                  <c:v>9.48</c:v>
                </c:pt>
                <c:pt idx="475">
                  <c:v>9.5</c:v>
                </c:pt>
                <c:pt idx="476">
                  <c:v>9.52</c:v>
                </c:pt>
                <c:pt idx="477">
                  <c:v>9.5400000000000027</c:v>
                </c:pt>
                <c:pt idx="478">
                  <c:v>9.5600000000000023</c:v>
                </c:pt>
                <c:pt idx="479">
                  <c:v>9.5800000000000018</c:v>
                </c:pt>
                <c:pt idx="480">
                  <c:v>9.6000000000000014</c:v>
                </c:pt>
                <c:pt idx="481">
                  <c:v>9.620000000000001</c:v>
                </c:pt>
                <c:pt idx="482">
                  <c:v>9.64</c:v>
                </c:pt>
                <c:pt idx="483">
                  <c:v>9.66</c:v>
                </c:pt>
                <c:pt idx="484">
                  <c:v>9.68</c:v>
                </c:pt>
                <c:pt idx="485">
                  <c:v>9.7000000000000028</c:v>
                </c:pt>
                <c:pt idx="486">
                  <c:v>9.7200000000000024</c:v>
                </c:pt>
                <c:pt idx="487">
                  <c:v>9.740000000000002</c:v>
                </c:pt>
                <c:pt idx="488">
                  <c:v>9.7600000000000016</c:v>
                </c:pt>
                <c:pt idx="489">
                  <c:v>9.7800000000000011</c:v>
                </c:pt>
                <c:pt idx="490">
                  <c:v>9.8000000000000007</c:v>
                </c:pt>
                <c:pt idx="491">
                  <c:v>9.82</c:v>
                </c:pt>
                <c:pt idx="492">
                  <c:v>9.84</c:v>
                </c:pt>
                <c:pt idx="493">
                  <c:v>9.86</c:v>
                </c:pt>
                <c:pt idx="494">
                  <c:v>9.8800000000000026</c:v>
                </c:pt>
                <c:pt idx="495">
                  <c:v>9.9000000000000021</c:v>
                </c:pt>
                <c:pt idx="496">
                  <c:v>9.9200000000000017</c:v>
                </c:pt>
                <c:pt idx="497">
                  <c:v>9.9400000000000013</c:v>
                </c:pt>
                <c:pt idx="498">
                  <c:v>9.9600000000000009</c:v>
                </c:pt>
                <c:pt idx="499">
                  <c:v>9.98</c:v>
                </c:pt>
                <c:pt idx="500">
                  <c:v>10</c:v>
                </c:pt>
                <c:pt idx="501">
                  <c:v>10.02</c:v>
                </c:pt>
                <c:pt idx="502">
                  <c:v>10.040000000000003</c:v>
                </c:pt>
                <c:pt idx="503">
                  <c:v>10.060000000000002</c:v>
                </c:pt>
                <c:pt idx="504">
                  <c:v>10.080000000000002</c:v>
                </c:pt>
                <c:pt idx="505">
                  <c:v>10.100000000000001</c:v>
                </c:pt>
                <c:pt idx="506">
                  <c:v>10.120000000000001</c:v>
                </c:pt>
                <c:pt idx="507">
                  <c:v>10.14</c:v>
                </c:pt>
                <c:pt idx="508">
                  <c:v>10.16</c:v>
                </c:pt>
                <c:pt idx="509">
                  <c:v>10.18</c:v>
                </c:pt>
                <c:pt idx="510">
                  <c:v>10.200000000000003</c:v>
                </c:pt>
                <c:pt idx="511">
                  <c:v>10.220000000000002</c:v>
                </c:pt>
                <c:pt idx="512">
                  <c:v>10.240000000000002</c:v>
                </c:pt>
                <c:pt idx="513">
                  <c:v>10.260000000000002</c:v>
                </c:pt>
                <c:pt idx="514">
                  <c:v>10.280000000000001</c:v>
                </c:pt>
                <c:pt idx="515">
                  <c:v>10.3</c:v>
                </c:pt>
                <c:pt idx="516">
                  <c:v>10.32</c:v>
                </c:pt>
                <c:pt idx="517">
                  <c:v>10.34</c:v>
                </c:pt>
                <c:pt idx="518">
                  <c:v>10.36</c:v>
                </c:pt>
                <c:pt idx="519">
                  <c:v>10.380000000000003</c:v>
                </c:pt>
                <c:pt idx="520">
                  <c:v>10.400000000000002</c:v>
                </c:pt>
                <c:pt idx="521">
                  <c:v>10.420000000000002</c:v>
                </c:pt>
                <c:pt idx="522">
                  <c:v>10.440000000000001</c:v>
                </c:pt>
                <c:pt idx="523">
                  <c:v>10.46</c:v>
                </c:pt>
                <c:pt idx="524">
                  <c:v>10.48</c:v>
                </c:pt>
                <c:pt idx="525">
                  <c:v>10.5</c:v>
                </c:pt>
                <c:pt idx="526">
                  <c:v>10.52</c:v>
                </c:pt>
                <c:pt idx="527">
                  <c:v>10.540000000000003</c:v>
                </c:pt>
                <c:pt idx="528">
                  <c:v>10.560000000000002</c:v>
                </c:pt>
                <c:pt idx="529">
                  <c:v>10.580000000000002</c:v>
                </c:pt>
                <c:pt idx="530">
                  <c:v>10.600000000000001</c:v>
                </c:pt>
                <c:pt idx="531">
                  <c:v>10.620000000000001</c:v>
                </c:pt>
                <c:pt idx="532">
                  <c:v>10.64</c:v>
                </c:pt>
                <c:pt idx="533">
                  <c:v>10.66</c:v>
                </c:pt>
                <c:pt idx="534">
                  <c:v>10.68</c:v>
                </c:pt>
                <c:pt idx="535">
                  <c:v>10.700000000000003</c:v>
                </c:pt>
                <c:pt idx="536">
                  <c:v>10.720000000000002</c:v>
                </c:pt>
                <c:pt idx="537">
                  <c:v>10.740000000000002</c:v>
                </c:pt>
                <c:pt idx="538">
                  <c:v>10.760000000000002</c:v>
                </c:pt>
                <c:pt idx="539">
                  <c:v>10.780000000000001</c:v>
                </c:pt>
                <c:pt idx="540">
                  <c:v>10.8</c:v>
                </c:pt>
                <c:pt idx="541">
                  <c:v>10.82</c:v>
                </c:pt>
                <c:pt idx="542">
                  <c:v>10.84</c:v>
                </c:pt>
                <c:pt idx="543">
                  <c:v>10.86</c:v>
                </c:pt>
                <c:pt idx="544">
                  <c:v>10.880000000000003</c:v>
                </c:pt>
                <c:pt idx="545">
                  <c:v>10.900000000000002</c:v>
                </c:pt>
                <c:pt idx="546">
                  <c:v>10.920000000000002</c:v>
                </c:pt>
                <c:pt idx="547">
                  <c:v>10.940000000000001</c:v>
                </c:pt>
                <c:pt idx="548">
                  <c:v>10.96</c:v>
                </c:pt>
                <c:pt idx="549">
                  <c:v>10.98</c:v>
                </c:pt>
                <c:pt idx="550">
                  <c:v>11</c:v>
                </c:pt>
                <c:pt idx="551">
                  <c:v>11.02</c:v>
                </c:pt>
                <c:pt idx="552">
                  <c:v>11.040000000000003</c:v>
                </c:pt>
                <c:pt idx="553">
                  <c:v>11.060000000000002</c:v>
                </c:pt>
                <c:pt idx="554">
                  <c:v>11.080000000000002</c:v>
                </c:pt>
                <c:pt idx="555">
                  <c:v>11.100000000000001</c:v>
                </c:pt>
                <c:pt idx="556">
                  <c:v>11.120000000000001</c:v>
                </c:pt>
                <c:pt idx="557">
                  <c:v>11.14</c:v>
                </c:pt>
                <c:pt idx="558">
                  <c:v>11.16</c:v>
                </c:pt>
                <c:pt idx="559">
                  <c:v>11.18</c:v>
                </c:pt>
                <c:pt idx="560">
                  <c:v>11.200000000000003</c:v>
                </c:pt>
                <c:pt idx="561">
                  <c:v>11.220000000000002</c:v>
                </c:pt>
                <c:pt idx="562">
                  <c:v>11.240000000000002</c:v>
                </c:pt>
                <c:pt idx="563">
                  <c:v>11.260000000000002</c:v>
                </c:pt>
                <c:pt idx="564">
                  <c:v>11.280000000000001</c:v>
                </c:pt>
                <c:pt idx="565">
                  <c:v>11.3</c:v>
                </c:pt>
                <c:pt idx="566">
                  <c:v>11.32</c:v>
                </c:pt>
                <c:pt idx="567">
                  <c:v>11.34</c:v>
                </c:pt>
                <c:pt idx="568">
                  <c:v>11.36</c:v>
                </c:pt>
                <c:pt idx="569">
                  <c:v>11.380000000000003</c:v>
                </c:pt>
                <c:pt idx="570">
                  <c:v>11.400000000000002</c:v>
                </c:pt>
                <c:pt idx="571">
                  <c:v>11.420000000000002</c:v>
                </c:pt>
                <c:pt idx="572">
                  <c:v>11.440000000000001</c:v>
                </c:pt>
                <c:pt idx="573">
                  <c:v>11.46</c:v>
                </c:pt>
                <c:pt idx="574">
                  <c:v>11.48</c:v>
                </c:pt>
                <c:pt idx="575">
                  <c:v>11.5</c:v>
                </c:pt>
                <c:pt idx="576">
                  <c:v>11.52</c:v>
                </c:pt>
                <c:pt idx="577">
                  <c:v>11.540000000000003</c:v>
                </c:pt>
                <c:pt idx="578">
                  <c:v>11.560000000000002</c:v>
                </c:pt>
                <c:pt idx="579">
                  <c:v>11.580000000000002</c:v>
                </c:pt>
                <c:pt idx="580">
                  <c:v>11.600000000000001</c:v>
                </c:pt>
                <c:pt idx="581">
                  <c:v>11.620000000000001</c:v>
                </c:pt>
                <c:pt idx="582">
                  <c:v>11.64</c:v>
                </c:pt>
                <c:pt idx="583">
                  <c:v>11.66</c:v>
                </c:pt>
                <c:pt idx="584">
                  <c:v>11.68</c:v>
                </c:pt>
                <c:pt idx="585">
                  <c:v>11.700000000000003</c:v>
                </c:pt>
                <c:pt idx="586">
                  <c:v>11.720000000000002</c:v>
                </c:pt>
                <c:pt idx="587">
                  <c:v>11.740000000000002</c:v>
                </c:pt>
                <c:pt idx="588">
                  <c:v>11.760000000000002</c:v>
                </c:pt>
                <c:pt idx="589">
                  <c:v>11.780000000000001</c:v>
                </c:pt>
                <c:pt idx="590">
                  <c:v>11.8</c:v>
                </c:pt>
                <c:pt idx="591">
                  <c:v>11.82</c:v>
                </c:pt>
                <c:pt idx="592">
                  <c:v>11.84</c:v>
                </c:pt>
                <c:pt idx="593">
                  <c:v>11.86</c:v>
                </c:pt>
                <c:pt idx="594">
                  <c:v>11.880000000000003</c:v>
                </c:pt>
                <c:pt idx="595">
                  <c:v>11.900000000000002</c:v>
                </c:pt>
                <c:pt idx="596">
                  <c:v>11.920000000000002</c:v>
                </c:pt>
                <c:pt idx="597">
                  <c:v>11.940000000000001</c:v>
                </c:pt>
                <c:pt idx="598">
                  <c:v>11.96</c:v>
                </c:pt>
                <c:pt idx="599">
                  <c:v>11.98</c:v>
                </c:pt>
                <c:pt idx="600">
                  <c:v>12</c:v>
                </c:pt>
                <c:pt idx="601">
                  <c:v>12.02</c:v>
                </c:pt>
                <c:pt idx="602">
                  <c:v>12.040000000000003</c:v>
                </c:pt>
                <c:pt idx="603">
                  <c:v>12.060000000000002</c:v>
                </c:pt>
                <c:pt idx="604">
                  <c:v>12.080000000000002</c:v>
                </c:pt>
                <c:pt idx="605">
                  <c:v>12.100000000000001</c:v>
                </c:pt>
                <c:pt idx="606">
                  <c:v>12.120000000000001</c:v>
                </c:pt>
                <c:pt idx="607">
                  <c:v>12.14</c:v>
                </c:pt>
                <c:pt idx="608">
                  <c:v>12.16</c:v>
                </c:pt>
                <c:pt idx="609">
                  <c:v>12.18</c:v>
                </c:pt>
                <c:pt idx="610">
                  <c:v>12.200000000000003</c:v>
                </c:pt>
                <c:pt idx="611">
                  <c:v>12.220000000000002</c:v>
                </c:pt>
                <c:pt idx="612">
                  <c:v>12.240000000000002</c:v>
                </c:pt>
                <c:pt idx="613">
                  <c:v>12.260000000000002</c:v>
                </c:pt>
                <c:pt idx="614">
                  <c:v>12.280000000000001</c:v>
                </c:pt>
                <c:pt idx="615">
                  <c:v>12.3</c:v>
                </c:pt>
                <c:pt idx="616">
                  <c:v>12.32</c:v>
                </c:pt>
                <c:pt idx="617">
                  <c:v>12.34</c:v>
                </c:pt>
                <c:pt idx="618">
                  <c:v>12.36</c:v>
                </c:pt>
                <c:pt idx="619">
                  <c:v>12.380000000000003</c:v>
                </c:pt>
                <c:pt idx="620">
                  <c:v>12.400000000000002</c:v>
                </c:pt>
                <c:pt idx="621">
                  <c:v>12.420000000000002</c:v>
                </c:pt>
                <c:pt idx="622">
                  <c:v>12.440000000000001</c:v>
                </c:pt>
                <c:pt idx="623">
                  <c:v>12.46</c:v>
                </c:pt>
                <c:pt idx="624">
                  <c:v>12.48</c:v>
                </c:pt>
                <c:pt idx="625">
                  <c:v>12.5</c:v>
                </c:pt>
                <c:pt idx="626">
                  <c:v>12.52</c:v>
                </c:pt>
                <c:pt idx="627">
                  <c:v>12.540000000000003</c:v>
                </c:pt>
                <c:pt idx="628">
                  <c:v>12.560000000000002</c:v>
                </c:pt>
                <c:pt idx="629">
                  <c:v>12.580000000000002</c:v>
                </c:pt>
                <c:pt idx="630">
                  <c:v>12.600000000000001</c:v>
                </c:pt>
                <c:pt idx="631">
                  <c:v>12.620000000000001</c:v>
                </c:pt>
                <c:pt idx="632">
                  <c:v>12.64</c:v>
                </c:pt>
                <c:pt idx="633">
                  <c:v>12.66</c:v>
                </c:pt>
                <c:pt idx="634">
                  <c:v>12.68</c:v>
                </c:pt>
                <c:pt idx="635">
                  <c:v>12.700000000000003</c:v>
                </c:pt>
                <c:pt idx="636">
                  <c:v>12.720000000000002</c:v>
                </c:pt>
                <c:pt idx="637">
                  <c:v>12.740000000000002</c:v>
                </c:pt>
                <c:pt idx="638">
                  <c:v>12.760000000000002</c:v>
                </c:pt>
                <c:pt idx="639">
                  <c:v>12.780000000000001</c:v>
                </c:pt>
                <c:pt idx="640">
                  <c:v>12.8</c:v>
                </c:pt>
                <c:pt idx="641">
                  <c:v>12.82</c:v>
                </c:pt>
                <c:pt idx="642">
                  <c:v>12.84</c:v>
                </c:pt>
                <c:pt idx="643">
                  <c:v>12.86</c:v>
                </c:pt>
                <c:pt idx="644">
                  <c:v>12.880000000000003</c:v>
                </c:pt>
                <c:pt idx="645">
                  <c:v>12.900000000000002</c:v>
                </c:pt>
                <c:pt idx="646">
                  <c:v>12.920000000000002</c:v>
                </c:pt>
                <c:pt idx="647">
                  <c:v>12.940000000000001</c:v>
                </c:pt>
                <c:pt idx="648">
                  <c:v>12.96</c:v>
                </c:pt>
                <c:pt idx="649">
                  <c:v>12.98</c:v>
                </c:pt>
                <c:pt idx="650">
                  <c:v>13</c:v>
                </c:pt>
                <c:pt idx="651">
                  <c:v>13.02</c:v>
                </c:pt>
                <c:pt idx="652">
                  <c:v>13.040000000000003</c:v>
                </c:pt>
                <c:pt idx="653">
                  <c:v>13.060000000000002</c:v>
                </c:pt>
                <c:pt idx="654">
                  <c:v>13.080000000000002</c:v>
                </c:pt>
                <c:pt idx="655">
                  <c:v>13.100000000000001</c:v>
                </c:pt>
                <c:pt idx="656">
                  <c:v>13.120000000000001</c:v>
                </c:pt>
                <c:pt idx="657">
                  <c:v>13.14</c:v>
                </c:pt>
                <c:pt idx="658">
                  <c:v>13.16</c:v>
                </c:pt>
                <c:pt idx="659">
                  <c:v>13.18</c:v>
                </c:pt>
                <c:pt idx="660">
                  <c:v>13.200000000000003</c:v>
                </c:pt>
                <c:pt idx="661">
                  <c:v>13.220000000000002</c:v>
                </c:pt>
                <c:pt idx="662">
                  <c:v>13.240000000000002</c:v>
                </c:pt>
                <c:pt idx="663">
                  <c:v>13.260000000000002</c:v>
                </c:pt>
                <c:pt idx="664">
                  <c:v>13.280000000000001</c:v>
                </c:pt>
                <c:pt idx="665">
                  <c:v>13.3</c:v>
                </c:pt>
                <c:pt idx="666">
                  <c:v>13.32</c:v>
                </c:pt>
                <c:pt idx="667">
                  <c:v>13.34</c:v>
                </c:pt>
                <c:pt idx="668">
                  <c:v>13.36</c:v>
                </c:pt>
                <c:pt idx="669">
                  <c:v>13.380000000000003</c:v>
                </c:pt>
                <c:pt idx="670">
                  <c:v>13.400000000000002</c:v>
                </c:pt>
                <c:pt idx="671">
                  <c:v>13.420000000000002</c:v>
                </c:pt>
                <c:pt idx="672">
                  <c:v>13.440000000000001</c:v>
                </c:pt>
                <c:pt idx="673">
                  <c:v>13.46</c:v>
                </c:pt>
                <c:pt idx="674">
                  <c:v>13.48</c:v>
                </c:pt>
                <c:pt idx="675">
                  <c:v>13.5</c:v>
                </c:pt>
                <c:pt idx="676">
                  <c:v>13.52</c:v>
                </c:pt>
                <c:pt idx="677">
                  <c:v>13.540000000000003</c:v>
                </c:pt>
                <c:pt idx="678">
                  <c:v>13.560000000000002</c:v>
                </c:pt>
                <c:pt idx="679">
                  <c:v>13.580000000000002</c:v>
                </c:pt>
                <c:pt idx="680">
                  <c:v>13.600000000000001</c:v>
                </c:pt>
                <c:pt idx="681">
                  <c:v>13.620000000000001</c:v>
                </c:pt>
                <c:pt idx="682">
                  <c:v>13.64</c:v>
                </c:pt>
                <c:pt idx="683">
                  <c:v>13.66</c:v>
                </c:pt>
                <c:pt idx="684">
                  <c:v>13.68</c:v>
                </c:pt>
                <c:pt idx="685">
                  <c:v>13.700000000000003</c:v>
                </c:pt>
                <c:pt idx="686">
                  <c:v>13.720000000000002</c:v>
                </c:pt>
                <c:pt idx="687">
                  <c:v>13.740000000000002</c:v>
                </c:pt>
                <c:pt idx="688">
                  <c:v>13.760000000000002</c:v>
                </c:pt>
                <c:pt idx="689">
                  <c:v>13.780000000000001</c:v>
                </c:pt>
                <c:pt idx="690">
                  <c:v>13.8</c:v>
                </c:pt>
                <c:pt idx="691">
                  <c:v>13.82</c:v>
                </c:pt>
                <c:pt idx="692">
                  <c:v>13.84</c:v>
                </c:pt>
                <c:pt idx="693">
                  <c:v>13.86</c:v>
                </c:pt>
                <c:pt idx="694">
                  <c:v>13.880000000000003</c:v>
                </c:pt>
                <c:pt idx="695">
                  <c:v>13.900000000000002</c:v>
                </c:pt>
                <c:pt idx="696">
                  <c:v>13.920000000000002</c:v>
                </c:pt>
                <c:pt idx="697">
                  <c:v>13.940000000000001</c:v>
                </c:pt>
                <c:pt idx="698">
                  <c:v>13.96</c:v>
                </c:pt>
                <c:pt idx="699">
                  <c:v>13.98</c:v>
                </c:pt>
                <c:pt idx="700">
                  <c:v>14</c:v>
                </c:pt>
                <c:pt idx="701">
                  <c:v>14.02</c:v>
                </c:pt>
                <c:pt idx="702">
                  <c:v>14.040000000000003</c:v>
                </c:pt>
                <c:pt idx="703">
                  <c:v>14.060000000000002</c:v>
                </c:pt>
                <c:pt idx="704">
                  <c:v>14.080000000000002</c:v>
                </c:pt>
                <c:pt idx="705">
                  <c:v>14.100000000000001</c:v>
                </c:pt>
                <c:pt idx="706">
                  <c:v>14.120000000000001</c:v>
                </c:pt>
                <c:pt idx="707">
                  <c:v>14.14</c:v>
                </c:pt>
                <c:pt idx="708">
                  <c:v>14.16</c:v>
                </c:pt>
                <c:pt idx="709">
                  <c:v>14.18</c:v>
                </c:pt>
                <c:pt idx="710">
                  <c:v>14.200000000000003</c:v>
                </c:pt>
                <c:pt idx="711">
                  <c:v>14.220000000000002</c:v>
                </c:pt>
                <c:pt idx="712">
                  <c:v>14.240000000000002</c:v>
                </c:pt>
                <c:pt idx="713">
                  <c:v>14.260000000000002</c:v>
                </c:pt>
                <c:pt idx="714">
                  <c:v>14.280000000000001</c:v>
                </c:pt>
                <c:pt idx="715">
                  <c:v>14.3</c:v>
                </c:pt>
                <c:pt idx="716">
                  <c:v>14.32</c:v>
                </c:pt>
                <c:pt idx="717">
                  <c:v>14.340000000000002</c:v>
                </c:pt>
                <c:pt idx="718">
                  <c:v>14.360000000000001</c:v>
                </c:pt>
                <c:pt idx="719">
                  <c:v>14.38</c:v>
                </c:pt>
                <c:pt idx="720">
                  <c:v>14.4</c:v>
                </c:pt>
                <c:pt idx="721">
                  <c:v>14.420000000000002</c:v>
                </c:pt>
                <c:pt idx="722">
                  <c:v>14.440000000000001</c:v>
                </c:pt>
                <c:pt idx="723">
                  <c:v>14.46</c:v>
                </c:pt>
                <c:pt idx="724">
                  <c:v>14.48</c:v>
                </c:pt>
                <c:pt idx="725">
                  <c:v>14.500000000000002</c:v>
                </c:pt>
                <c:pt idx="726">
                  <c:v>14.520000000000001</c:v>
                </c:pt>
                <c:pt idx="727">
                  <c:v>14.540000000000001</c:v>
                </c:pt>
                <c:pt idx="728">
                  <c:v>14.56</c:v>
                </c:pt>
                <c:pt idx="729">
                  <c:v>14.580000000000002</c:v>
                </c:pt>
                <c:pt idx="730">
                  <c:v>14.600000000000001</c:v>
                </c:pt>
                <c:pt idx="731">
                  <c:v>14.620000000000001</c:v>
                </c:pt>
                <c:pt idx="732">
                  <c:v>14.64</c:v>
                </c:pt>
                <c:pt idx="733">
                  <c:v>14.660000000000002</c:v>
                </c:pt>
                <c:pt idx="734">
                  <c:v>14.680000000000001</c:v>
                </c:pt>
                <c:pt idx="735">
                  <c:v>14.700000000000001</c:v>
                </c:pt>
                <c:pt idx="736">
                  <c:v>14.72</c:v>
                </c:pt>
                <c:pt idx="737">
                  <c:v>14.740000000000002</c:v>
                </c:pt>
                <c:pt idx="738">
                  <c:v>14.760000000000002</c:v>
                </c:pt>
                <c:pt idx="739">
                  <c:v>14.780000000000001</c:v>
                </c:pt>
                <c:pt idx="740">
                  <c:v>14.8</c:v>
                </c:pt>
                <c:pt idx="741">
                  <c:v>14.82</c:v>
                </c:pt>
                <c:pt idx="742">
                  <c:v>14.840000000000002</c:v>
                </c:pt>
                <c:pt idx="743">
                  <c:v>14.860000000000001</c:v>
                </c:pt>
                <c:pt idx="744">
                  <c:v>14.88</c:v>
                </c:pt>
                <c:pt idx="745">
                  <c:v>14.9</c:v>
                </c:pt>
                <c:pt idx="746">
                  <c:v>14.920000000000002</c:v>
                </c:pt>
                <c:pt idx="747">
                  <c:v>14.940000000000001</c:v>
                </c:pt>
                <c:pt idx="748">
                  <c:v>14.96</c:v>
                </c:pt>
                <c:pt idx="749">
                  <c:v>14.98</c:v>
                </c:pt>
                <c:pt idx="750">
                  <c:v>15.000000000000002</c:v>
                </c:pt>
                <c:pt idx="751">
                  <c:v>15.020000000000001</c:v>
                </c:pt>
                <c:pt idx="752">
                  <c:v>15.040000000000001</c:v>
                </c:pt>
                <c:pt idx="753">
                  <c:v>15.06</c:v>
                </c:pt>
                <c:pt idx="754">
                  <c:v>15.080000000000002</c:v>
                </c:pt>
                <c:pt idx="755">
                  <c:v>15.100000000000001</c:v>
                </c:pt>
                <c:pt idx="756">
                  <c:v>15.120000000000001</c:v>
                </c:pt>
                <c:pt idx="757">
                  <c:v>15.14</c:v>
                </c:pt>
                <c:pt idx="758">
                  <c:v>15.160000000000002</c:v>
                </c:pt>
                <c:pt idx="759">
                  <c:v>15.180000000000001</c:v>
                </c:pt>
                <c:pt idx="760">
                  <c:v>15.200000000000001</c:v>
                </c:pt>
                <c:pt idx="761">
                  <c:v>15.22</c:v>
                </c:pt>
                <c:pt idx="762">
                  <c:v>15.240000000000002</c:v>
                </c:pt>
                <c:pt idx="763">
                  <c:v>15.260000000000002</c:v>
                </c:pt>
                <c:pt idx="764">
                  <c:v>15.280000000000001</c:v>
                </c:pt>
                <c:pt idx="765">
                  <c:v>15.3</c:v>
                </c:pt>
                <c:pt idx="766">
                  <c:v>15.32</c:v>
                </c:pt>
                <c:pt idx="767">
                  <c:v>15.340000000000002</c:v>
                </c:pt>
                <c:pt idx="768">
                  <c:v>15.360000000000001</c:v>
                </c:pt>
                <c:pt idx="769">
                  <c:v>15.38</c:v>
                </c:pt>
                <c:pt idx="770">
                  <c:v>15.4</c:v>
                </c:pt>
                <c:pt idx="771">
                  <c:v>15.420000000000002</c:v>
                </c:pt>
                <c:pt idx="772">
                  <c:v>15.440000000000001</c:v>
                </c:pt>
                <c:pt idx="773">
                  <c:v>15.46</c:v>
                </c:pt>
                <c:pt idx="774">
                  <c:v>15.48</c:v>
                </c:pt>
                <c:pt idx="775">
                  <c:v>15.500000000000002</c:v>
                </c:pt>
                <c:pt idx="776">
                  <c:v>15.520000000000001</c:v>
                </c:pt>
                <c:pt idx="777">
                  <c:v>15.540000000000001</c:v>
                </c:pt>
                <c:pt idx="778">
                  <c:v>15.56</c:v>
                </c:pt>
                <c:pt idx="779">
                  <c:v>15.580000000000002</c:v>
                </c:pt>
                <c:pt idx="780">
                  <c:v>15.600000000000001</c:v>
                </c:pt>
                <c:pt idx="781">
                  <c:v>15.620000000000001</c:v>
                </c:pt>
                <c:pt idx="782">
                  <c:v>15.64</c:v>
                </c:pt>
                <c:pt idx="783">
                  <c:v>15.660000000000002</c:v>
                </c:pt>
                <c:pt idx="784">
                  <c:v>15.680000000000001</c:v>
                </c:pt>
                <c:pt idx="785">
                  <c:v>15.700000000000001</c:v>
                </c:pt>
                <c:pt idx="786">
                  <c:v>15.72</c:v>
                </c:pt>
                <c:pt idx="787">
                  <c:v>15.740000000000002</c:v>
                </c:pt>
                <c:pt idx="788">
                  <c:v>15.760000000000002</c:v>
                </c:pt>
                <c:pt idx="789">
                  <c:v>15.780000000000001</c:v>
                </c:pt>
                <c:pt idx="790">
                  <c:v>15.8</c:v>
                </c:pt>
                <c:pt idx="791">
                  <c:v>15.82</c:v>
                </c:pt>
                <c:pt idx="792">
                  <c:v>15.840000000000002</c:v>
                </c:pt>
                <c:pt idx="793">
                  <c:v>15.860000000000001</c:v>
                </c:pt>
                <c:pt idx="794">
                  <c:v>15.88</c:v>
                </c:pt>
                <c:pt idx="795">
                  <c:v>15.9</c:v>
                </c:pt>
                <c:pt idx="796">
                  <c:v>15.920000000000002</c:v>
                </c:pt>
                <c:pt idx="797">
                  <c:v>15.940000000000001</c:v>
                </c:pt>
                <c:pt idx="798">
                  <c:v>15.96</c:v>
                </c:pt>
                <c:pt idx="799">
                  <c:v>15.98</c:v>
                </c:pt>
                <c:pt idx="800">
                  <c:v>16</c:v>
                </c:pt>
                <c:pt idx="801">
                  <c:v>16.020000000000003</c:v>
                </c:pt>
                <c:pt idx="802">
                  <c:v>16.04</c:v>
                </c:pt>
                <c:pt idx="803">
                  <c:v>16.060000000000002</c:v>
                </c:pt>
                <c:pt idx="804">
                  <c:v>16.080000000000002</c:v>
                </c:pt>
                <c:pt idx="805">
                  <c:v>16.100000000000001</c:v>
                </c:pt>
                <c:pt idx="806">
                  <c:v>16.12</c:v>
                </c:pt>
                <c:pt idx="807">
                  <c:v>16.14</c:v>
                </c:pt>
                <c:pt idx="808">
                  <c:v>16.160000000000004</c:v>
                </c:pt>
                <c:pt idx="809">
                  <c:v>16.18</c:v>
                </c:pt>
                <c:pt idx="810">
                  <c:v>16.200000000000003</c:v>
                </c:pt>
                <c:pt idx="811">
                  <c:v>16.22</c:v>
                </c:pt>
                <c:pt idx="812">
                  <c:v>16.240000000000002</c:v>
                </c:pt>
                <c:pt idx="813">
                  <c:v>16.260000000000002</c:v>
                </c:pt>
                <c:pt idx="814">
                  <c:v>16.28</c:v>
                </c:pt>
                <c:pt idx="815">
                  <c:v>16.3</c:v>
                </c:pt>
                <c:pt idx="816">
                  <c:v>16.32</c:v>
                </c:pt>
                <c:pt idx="817">
                  <c:v>16.340000000000003</c:v>
                </c:pt>
                <c:pt idx="818">
                  <c:v>16.36</c:v>
                </c:pt>
                <c:pt idx="819">
                  <c:v>16.380000000000003</c:v>
                </c:pt>
                <c:pt idx="820">
                  <c:v>16.399999999999999</c:v>
                </c:pt>
                <c:pt idx="821">
                  <c:v>16.420000000000002</c:v>
                </c:pt>
                <c:pt idx="822">
                  <c:v>16.440000000000001</c:v>
                </c:pt>
                <c:pt idx="823">
                  <c:v>16.46</c:v>
                </c:pt>
                <c:pt idx="824">
                  <c:v>16.48</c:v>
                </c:pt>
                <c:pt idx="825">
                  <c:v>16.5</c:v>
                </c:pt>
                <c:pt idx="826">
                  <c:v>16.520000000000003</c:v>
                </c:pt>
                <c:pt idx="827">
                  <c:v>16.54</c:v>
                </c:pt>
                <c:pt idx="828">
                  <c:v>16.560000000000002</c:v>
                </c:pt>
                <c:pt idx="829">
                  <c:v>16.580000000000002</c:v>
                </c:pt>
                <c:pt idx="830">
                  <c:v>16.600000000000001</c:v>
                </c:pt>
                <c:pt idx="831">
                  <c:v>16.62</c:v>
                </c:pt>
                <c:pt idx="832">
                  <c:v>16.64</c:v>
                </c:pt>
                <c:pt idx="833">
                  <c:v>16.660000000000004</c:v>
                </c:pt>
                <c:pt idx="834">
                  <c:v>16.68</c:v>
                </c:pt>
                <c:pt idx="835">
                  <c:v>16.700000000000003</c:v>
                </c:pt>
                <c:pt idx="836">
                  <c:v>16.72</c:v>
                </c:pt>
                <c:pt idx="837">
                  <c:v>16.740000000000002</c:v>
                </c:pt>
                <c:pt idx="838">
                  <c:v>16.760000000000002</c:v>
                </c:pt>
                <c:pt idx="839">
                  <c:v>16.78</c:v>
                </c:pt>
                <c:pt idx="840">
                  <c:v>16.8</c:v>
                </c:pt>
                <c:pt idx="841">
                  <c:v>16.82</c:v>
                </c:pt>
                <c:pt idx="842">
                  <c:v>16.840000000000003</c:v>
                </c:pt>
                <c:pt idx="843">
                  <c:v>16.86</c:v>
                </c:pt>
                <c:pt idx="844">
                  <c:v>16.880000000000003</c:v>
                </c:pt>
                <c:pt idx="845">
                  <c:v>16.899999999999999</c:v>
                </c:pt>
                <c:pt idx="846">
                  <c:v>16.920000000000002</c:v>
                </c:pt>
                <c:pt idx="847">
                  <c:v>16.940000000000001</c:v>
                </c:pt>
                <c:pt idx="848">
                  <c:v>16.96</c:v>
                </c:pt>
                <c:pt idx="849">
                  <c:v>16.98</c:v>
                </c:pt>
                <c:pt idx="850">
                  <c:v>17</c:v>
                </c:pt>
                <c:pt idx="851">
                  <c:v>17.020000000000003</c:v>
                </c:pt>
                <c:pt idx="852">
                  <c:v>17.04</c:v>
                </c:pt>
                <c:pt idx="853">
                  <c:v>17.060000000000002</c:v>
                </c:pt>
                <c:pt idx="854">
                  <c:v>17.080000000000002</c:v>
                </c:pt>
                <c:pt idx="855">
                  <c:v>17.100000000000001</c:v>
                </c:pt>
                <c:pt idx="856">
                  <c:v>17.12</c:v>
                </c:pt>
                <c:pt idx="857">
                  <c:v>17.14</c:v>
                </c:pt>
                <c:pt idx="858">
                  <c:v>17.160000000000004</c:v>
                </c:pt>
                <c:pt idx="859">
                  <c:v>17.18</c:v>
                </c:pt>
                <c:pt idx="860">
                  <c:v>17.200000000000003</c:v>
                </c:pt>
                <c:pt idx="861">
                  <c:v>17.22</c:v>
                </c:pt>
                <c:pt idx="862">
                  <c:v>17.240000000000002</c:v>
                </c:pt>
                <c:pt idx="863">
                  <c:v>17.260000000000002</c:v>
                </c:pt>
                <c:pt idx="864">
                  <c:v>17.28</c:v>
                </c:pt>
                <c:pt idx="865">
                  <c:v>17.3</c:v>
                </c:pt>
                <c:pt idx="866">
                  <c:v>17.32</c:v>
                </c:pt>
                <c:pt idx="867">
                  <c:v>17.340000000000003</c:v>
                </c:pt>
                <c:pt idx="868">
                  <c:v>17.36</c:v>
                </c:pt>
                <c:pt idx="869">
                  <c:v>17.380000000000003</c:v>
                </c:pt>
                <c:pt idx="870">
                  <c:v>17.399999999999999</c:v>
                </c:pt>
                <c:pt idx="871">
                  <c:v>17.420000000000002</c:v>
                </c:pt>
                <c:pt idx="872">
                  <c:v>17.440000000000001</c:v>
                </c:pt>
                <c:pt idx="873">
                  <c:v>17.46</c:v>
                </c:pt>
                <c:pt idx="874">
                  <c:v>17.48</c:v>
                </c:pt>
                <c:pt idx="875">
                  <c:v>17.5</c:v>
                </c:pt>
                <c:pt idx="876">
                  <c:v>17.520000000000003</c:v>
                </c:pt>
                <c:pt idx="877">
                  <c:v>17.54</c:v>
                </c:pt>
                <c:pt idx="878">
                  <c:v>17.560000000000002</c:v>
                </c:pt>
                <c:pt idx="879">
                  <c:v>17.580000000000002</c:v>
                </c:pt>
                <c:pt idx="880">
                  <c:v>17.600000000000001</c:v>
                </c:pt>
                <c:pt idx="881">
                  <c:v>17.62</c:v>
                </c:pt>
                <c:pt idx="882">
                  <c:v>17.64</c:v>
                </c:pt>
                <c:pt idx="883">
                  <c:v>17.660000000000004</c:v>
                </c:pt>
                <c:pt idx="884">
                  <c:v>17.68</c:v>
                </c:pt>
                <c:pt idx="885">
                  <c:v>17.700000000000003</c:v>
                </c:pt>
                <c:pt idx="886">
                  <c:v>17.72</c:v>
                </c:pt>
                <c:pt idx="887">
                  <c:v>17.740000000000002</c:v>
                </c:pt>
                <c:pt idx="888">
                  <c:v>17.760000000000002</c:v>
                </c:pt>
                <c:pt idx="889">
                  <c:v>17.78</c:v>
                </c:pt>
                <c:pt idx="890">
                  <c:v>17.8</c:v>
                </c:pt>
                <c:pt idx="891">
                  <c:v>17.82</c:v>
                </c:pt>
                <c:pt idx="892">
                  <c:v>17.840000000000003</c:v>
                </c:pt>
                <c:pt idx="893">
                  <c:v>17.86</c:v>
                </c:pt>
                <c:pt idx="894">
                  <c:v>17.880000000000003</c:v>
                </c:pt>
                <c:pt idx="895">
                  <c:v>17.899999999999999</c:v>
                </c:pt>
                <c:pt idx="896">
                  <c:v>17.920000000000002</c:v>
                </c:pt>
                <c:pt idx="897">
                  <c:v>17.940000000000001</c:v>
                </c:pt>
                <c:pt idx="898">
                  <c:v>17.96</c:v>
                </c:pt>
                <c:pt idx="899">
                  <c:v>17.98</c:v>
                </c:pt>
                <c:pt idx="900">
                  <c:v>18</c:v>
                </c:pt>
                <c:pt idx="901">
                  <c:v>18.020000000000003</c:v>
                </c:pt>
                <c:pt idx="902">
                  <c:v>18.04</c:v>
                </c:pt>
                <c:pt idx="903">
                  <c:v>18.060000000000002</c:v>
                </c:pt>
                <c:pt idx="904">
                  <c:v>18.080000000000002</c:v>
                </c:pt>
                <c:pt idx="905">
                  <c:v>18.100000000000001</c:v>
                </c:pt>
                <c:pt idx="906">
                  <c:v>18.12</c:v>
                </c:pt>
                <c:pt idx="907">
                  <c:v>18.14</c:v>
                </c:pt>
                <c:pt idx="908">
                  <c:v>18.160000000000004</c:v>
                </c:pt>
                <c:pt idx="909">
                  <c:v>18.18</c:v>
                </c:pt>
                <c:pt idx="910">
                  <c:v>18.200000000000003</c:v>
                </c:pt>
                <c:pt idx="911">
                  <c:v>18.22</c:v>
                </c:pt>
                <c:pt idx="912">
                  <c:v>18.240000000000002</c:v>
                </c:pt>
                <c:pt idx="913">
                  <c:v>18.260000000000002</c:v>
                </c:pt>
                <c:pt idx="914">
                  <c:v>18.28</c:v>
                </c:pt>
                <c:pt idx="915">
                  <c:v>18.3</c:v>
                </c:pt>
                <c:pt idx="916">
                  <c:v>18.32</c:v>
                </c:pt>
                <c:pt idx="917">
                  <c:v>18.340000000000003</c:v>
                </c:pt>
                <c:pt idx="918">
                  <c:v>18.36</c:v>
                </c:pt>
                <c:pt idx="919">
                  <c:v>18.380000000000003</c:v>
                </c:pt>
                <c:pt idx="920">
                  <c:v>18.399999999999999</c:v>
                </c:pt>
                <c:pt idx="921">
                  <c:v>18.420000000000002</c:v>
                </c:pt>
                <c:pt idx="922">
                  <c:v>18.440000000000001</c:v>
                </c:pt>
                <c:pt idx="923">
                  <c:v>18.46</c:v>
                </c:pt>
                <c:pt idx="924">
                  <c:v>18.48</c:v>
                </c:pt>
                <c:pt idx="925">
                  <c:v>18.5</c:v>
                </c:pt>
                <c:pt idx="926">
                  <c:v>18.520000000000003</c:v>
                </c:pt>
                <c:pt idx="927">
                  <c:v>18.54</c:v>
                </c:pt>
                <c:pt idx="928">
                  <c:v>18.560000000000002</c:v>
                </c:pt>
                <c:pt idx="929">
                  <c:v>18.580000000000002</c:v>
                </c:pt>
                <c:pt idx="930">
                  <c:v>18.600000000000001</c:v>
                </c:pt>
                <c:pt idx="931">
                  <c:v>18.62</c:v>
                </c:pt>
                <c:pt idx="932">
                  <c:v>18.64</c:v>
                </c:pt>
                <c:pt idx="933">
                  <c:v>18.660000000000004</c:v>
                </c:pt>
                <c:pt idx="934">
                  <c:v>18.68</c:v>
                </c:pt>
                <c:pt idx="935">
                  <c:v>18.700000000000003</c:v>
                </c:pt>
                <c:pt idx="936">
                  <c:v>18.72</c:v>
                </c:pt>
                <c:pt idx="937">
                  <c:v>18.740000000000002</c:v>
                </c:pt>
                <c:pt idx="938">
                  <c:v>18.760000000000002</c:v>
                </c:pt>
                <c:pt idx="939">
                  <c:v>18.78</c:v>
                </c:pt>
                <c:pt idx="940">
                  <c:v>18.8</c:v>
                </c:pt>
                <c:pt idx="941">
                  <c:v>18.82</c:v>
                </c:pt>
                <c:pt idx="942">
                  <c:v>18.840000000000003</c:v>
                </c:pt>
                <c:pt idx="943">
                  <c:v>18.86</c:v>
                </c:pt>
                <c:pt idx="944">
                  <c:v>18.880000000000003</c:v>
                </c:pt>
                <c:pt idx="945">
                  <c:v>18.899999999999999</c:v>
                </c:pt>
                <c:pt idx="946">
                  <c:v>18.920000000000002</c:v>
                </c:pt>
                <c:pt idx="947">
                  <c:v>18.940000000000001</c:v>
                </c:pt>
                <c:pt idx="948">
                  <c:v>18.96</c:v>
                </c:pt>
                <c:pt idx="949">
                  <c:v>18.98</c:v>
                </c:pt>
                <c:pt idx="950">
                  <c:v>19</c:v>
                </c:pt>
                <c:pt idx="951">
                  <c:v>19.020000000000003</c:v>
                </c:pt>
                <c:pt idx="952">
                  <c:v>19.04</c:v>
                </c:pt>
                <c:pt idx="953">
                  <c:v>19.060000000000002</c:v>
                </c:pt>
                <c:pt idx="954">
                  <c:v>19.080000000000002</c:v>
                </c:pt>
                <c:pt idx="955">
                  <c:v>19.100000000000001</c:v>
                </c:pt>
                <c:pt idx="956">
                  <c:v>19.12</c:v>
                </c:pt>
                <c:pt idx="957">
                  <c:v>19.14</c:v>
                </c:pt>
                <c:pt idx="958">
                  <c:v>19.160000000000004</c:v>
                </c:pt>
                <c:pt idx="959">
                  <c:v>19.18</c:v>
                </c:pt>
                <c:pt idx="960">
                  <c:v>19.200000000000003</c:v>
                </c:pt>
                <c:pt idx="961">
                  <c:v>19.22</c:v>
                </c:pt>
                <c:pt idx="962">
                  <c:v>19.240000000000002</c:v>
                </c:pt>
                <c:pt idx="963">
                  <c:v>19.260000000000002</c:v>
                </c:pt>
                <c:pt idx="964">
                  <c:v>19.28</c:v>
                </c:pt>
                <c:pt idx="965">
                  <c:v>19.3</c:v>
                </c:pt>
                <c:pt idx="966">
                  <c:v>19.32</c:v>
                </c:pt>
                <c:pt idx="967">
                  <c:v>19.340000000000003</c:v>
                </c:pt>
                <c:pt idx="968">
                  <c:v>19.36</c:v>
                </c:pt>
                <c:pt idx="969">
                  <c:v>19.380000000000003</c:v>
                </c:pt>
                <c:pt idx="970">
                  <c:v>19.399999999999999</c:v>
                </c:pt>
                <c:pt idx="971">
                  <c:v>19.420000000000002</c:v>
                </c:pt>
                <c:pt idx="972">
                  <c:v>19.440000000000001</c:v>
                </c:pt>
                <c:pt idx="973">
                  <c:v>19.46</c:v>
                </c:pt>
                <c:pt idx="974">
                  <c:v>19.48</c:v>
                </c:pt>
                <c:pt idx="975">
                  <c:v>19.5</c:v>
                </c:pt>
                <c:pt idx="976">
                  <c:v>19.520000000000003</c:v>
                </c:pt>
                <c:pt idx="977">
                  <c:v>19.54</c:v>
                </c:pt>
                <c:pt idx="978">
                  <c:v>19.560000000000002</c:v>
                </c:pt>
                <c:pt idx="979">
                  <c:v>19.580000000000002</c:v>
                </c:pt>
                <c:pt idx="980">
                  <c:v>19.600000000000001</c:v>
                </c:pt>
                <c:pt idx="981">
                  <c:v>19.62</c:v>
                </c:pt>
                <c:pt idx="982">
                  <c:v>19.64</c:v>
                </c:pt>
                <c:pt idx="983">
                  <c:v>19.660000000000004</c:v>
                </c:pt>
                <c:pt idx="984">
                  <c:v>19.68</c:v>
                </c:pt>
                <c:pt idx="985">
                  <c:v>19.700000000000003</c:v>
                </c:pt>
                <c:pt idx="986">
                  <c:v>19.72</c:v>
                </c:pt>
                <c:pt idx="987">
                  <c:v>19.740000000000002</c:v>
                </c:pt>
                <c:pt idx="988">
                  <c:v>19.760000000000002</c:v>
                </c:pt>
                <c:pt idx="989">
                  <c:v>19.78</c:v>
                </c:pt>
                <c:pt idx="990">
                  <c:v>19.8</c:v>
                </c:pt>
                <c:pt idx="991">
                  <c:v>19.82</c:v>
                </c:pt>
                <c:pt idx="992">
                  <c:v>19.840000000000003</c:v>
                </c:pt>
                <c:pt idx="993">
                  <c:v>19.86</c:v>
                </c:pt>
                <c:pt idx="994">
                  <c:v>19.880000000000003</c:v>
                </c:pt>
                <c:pt idx="995">
                  <c:v>19.899999999999999</c:v>
                </c:pt>
                <c:pt idx="996">
                  <c:v>19.920000000000002</c:v>
                </c:pt>
                <c:pt idx="997">
                  <c:v>19.940000000000001</c:v>
                </c:pt>
                <c:pt idx="998">
                  <c:v>19.96</c:v>
                </c:pt>
                <c:pt idx="999">
                  <c:v>19.98</c:v>
                </c:pt>
              </c:numCache>
            </c:numRef>
          </c:xVal>
          <c:yVal>
            <c:numRef>
              <c:f>scope_0!$E$3:$E$1002</c:f>
              <c:numCache>
                <c:formatCode>General</c:formatCode>
                <c:ptCount val="1000"/>
                <c:pt idx="0">
                  <c:v>-4.8230000000000002E-2</c:v>
                </c:pt>
                <c:pt idx="1">
                  <c:v>-4.8230000000000002E-2</c:v>
                </c:pt>
                <c:pt idx="2">
                  <c:v>-4.8230000000000002E-2</c:v>
                </c:pt>
                <c:pt idx="3">
                  <c:v>-4.8230000000000002E-2</c:v>
                </c:pt>
                <c:pt idx="4">
                  <c:v>-4.8230000000000002E-2</c:v>
                </c:pt>
                <c:pt idx="5">
                  <c:v>-4.8230000000000002E-2</c:v>
                </c:pt>
                <c:pt idx="6">
                  <c:v>-4.8230000000000002E-2</c:v>
                </c:pt>
                <c:pt idx="7">
                  <c:v>-4.8230000000000002E-2</c:v>
                </c:pt>
                <c:pt idx="8">
                  <c:v>-4.8230000000000002E-2</c:v>
                </c:pt>
                <c:pt idx="9">
                  <c:v>-4.8230000000000002E-2</c:v>
                </c:pt>
                <c:pt idx="10">
                  <c:v>-4.8230000000000002E-2</c:v>
                </c:pt>
                <c:pt idx="11">
                  <c:v>-4.8230000000000002E-2</c:v>
                </c:pt>
                <c:pt idx="12">
                  <c:v>-4.8230000000000002E-2</c:v>
                </c:pt>
                <c:pt idx="13">
                  <c:v>-4.8230000000000002E-2</c:v>
                </c:pt>
                <c:pt idx="14">
                  <c:v>-4.8230000000000002E-2</c:v>
                </c:pt>
                <c:pt idx="15">
                  <c:v>-4.8230000000000002E-2</c:v>
                </c:pt>
                <c:pt idx="16">
                  <c:v>-4.8230000000000002E-2</c:v>
                </c:pt>
                <c:pt idx="17">
                  <c:v>-4.8230000000000002E-2</c:v>
                </c:pt>
                <c:pt idx="18">
                  <c:v>-4.8230000000000002E-2</c:v>
                </c:pt>
                <c:pt idx="19">
                  <c:v>-4.8230000000000002E-2</c:v>
                </c:pt>
                <c:pt idx="20">
                  <c:v>-4.8230000000000002E-2</c:v>
                </c:pt>
                <c:pt idx="21">
                  <c:v>-4.8230000000000002E-2</c:v>
                </c:pt>
                <c:pt idx="22">
                  <c:v>-4.8230000000000002E-2</c:v>
                </c:pt>
                <c:pt idx="23">
                  <c:v>-4.8230000000000002E-2</c:v>
                </c:pt>
                <c:pt idx="24">
                  <c:v>-4.8230000000000002E-2</c:v>
                </c:pt>
                <c:pt idx="25">
                  <c:v>-4.8230000000000002E-2</c:v>
                </c:pt>
                <c:pt idx="26">
                  <c:v>-4.8230000000000002E-2</c:v>
                </c:pt>
                <c:pt idx="27">
                  <c:v>-4.8230000000000002E-2</c:v>
                </c:pt>
                <c:pt idx="28">
                  <c:v>-4.8230000000000002E-2</c:v>
                </c:pt>
                <c:pt idx="29">
                  <c:v>-4.8230000000000002E-2</c:v>
                </c:pt>
                <c:pt idx="30">
                  <c:v>-4.8230000000000002E-2</c:v>
                </c:pt>
                <c:pt idx="31">
                  <c:v>-4.8230000000000002E-2</c:v>
                </c:pt>
                <c:pt idx="32">
                  <c:v>-4.8230000000000002E-2</c:v>
                </c:pt>
                <c:pt idx="33">
                  <c:v>-4.8230000000000002E-2</c:v>
                </c:pt>
                <c:pt idx="34">
                  <c:v>-4.8230000000000002E-2</c:v>
                </c:pt>
                <c:pt idx="35">
                  <c:v>-4.8230000000000002E-2</c:v>
                </c:pt>
                <c:pt idx="36">
                  <c:v>-4.8230000000000002E-2</c:v>
                </c:pt>
                <c:pt idx="37">
                  <c:v>-4.8230000000000002E-2</c:v>
                </c:pt>
                <c:pt idx="38">
                  <c:v>-4.8230000000000002E-2</c:v>
                </c:pt>
                <c:pt idx="39">
                  <c:v>-4.8230000000000002E-2</c:v>
                </c:pt>
                <c:pt idx="40">
                  <c:v>-4.8230000000000002E-2</c:v>
                </c:pt>
                <c:pt idx="41">
                  <c:v>-4.8230000000000002E-2</c:v>
                </c:pt>
                <c:pt idx="42">
                  <c:v>-4.8230000000000002E-2</c:v>
                </c:pt>
                <c:pt idx="43">
                  <c:v>-4.8230000000000002E-2</c:v>
                </c:pt>
                <c:pt idx="44">
                  <c:v>-4.8230000000000002E-2</c:v>
                </c:pt>
                <c:pt idx="45">
                  <c:v>-4.8230000000000002E-2</c:v>
                </c:pt>
                <c:pt idx="46">
                  <c:v>-4.5707999999999999E-2</c:v>
                </c:pt>
                <c:pt idx="47">
                  <c:v>-4.8230000000000002E-2</c:v>
                </c:pt>
                <c:pt idx="48">
                  <c:v>-4.8230000000000002E-2</c:v>
                </c:pt>
                <c:pt idx="49">
                  <c:v>-4.8230000000000002E-2</c:v>
                </c:pt>
                <c:pt idx="50">
                  <c:v>-4.8230000000000002E-2</c:v>
                </c:pt>
                <c:pt idx="51">
                  <c:v>-4.3160000000000004E-2</c:v>
                </c:pt>
                <c:pt idx="52">
                  <c:v>0.14471600000000001</c:v>
                </c:pt>
                <c:pt idx="53">
                  <c:v>0.57891599999999999</c:v>
                </c:pt>
                <c:pt idx="54">
                  <c:v>1.2085839999999999</c:v>
                </c:pt>
                <c:pt idx="55">
                  <c:v>1.876368</c:v>
                </c:pt>
                <c:pt idx="56">
                  <c:v>2.6177839999999999</c:v>
                </c:pt>
                <c:pt idx="57">
                  <c:v>2.8970760000000002</c:v>
                </c:pt>
                <c:pt idx="58">
                  <c:v>2.87677</c:v>
                </c:pt>
                <c:pt idx="59">
                  <c:v>3.209362</c:v>
                </c:pt>
                <c:pt idx="60">
                  <c:v>3.1966740000000002</c:v>
                </c:pt>
                <c:pt idx="61">
                  <c:v>3.2880900000000004</c:v>
                </c:pt>
                <c:pt idx="62">
                  <c:v>3.2601660000000003</c:v>
                </c:pt>
                <c:pt idx="63">
                  <c:v>3.384576</c:v>
                </c:pt>
                <c:pt idx="64">
                  <c:v>3.7019579999999999</c:v>
                </c:pt>
                <c:pt idx="65">
                  <c:v>3.7298819999999999</c:v>
                </c:pt>
                <c:pt idx="66">
                  <c:v>3.4810620000000001</c:v>
                </c:pt>
                <c:pt idx="67">
                  <c:v>3.8263680000000004</c:v>
                </c:pt>
                <c:pt idx="68">
                  <c:v>3.7933479999999999</c:v>
                </c:pt>
                <c:pt idx="69">
                  <c:v>3.9177840000000002</c:v>
                </c:pt>
                <c:pt idx="70">
                  <c:v>3.5292920000000003</c:v>
                </c:pt>
                <c:pt idx="71">
                  <c:v>3.8974520000000004</c:v>
                </c:pt>
                <c:pt idx="72">
                  <c:v>3.6257780000000004</c:v>
                </c:pt>
                <c:pt idx="73">
                  <c:v>3.587688</c:v>
                </c:pt>
                <c:pt idx="74">
                  <c:v>3.859362</c:v>
                </c:pt>
                <c:pt idx="75">
                  <c:v>4.4458960000000003</c:v>
                </c:pt>
                <c:pt idx="76">
                  <c:v>4.2757779999999999</c:v>
                </c:pt>
                <c:pt idx="77">
                  <c:v>4.7302840000000002</c:v>
                </c:pt>
                <c:pt idx="78">
                  <c:v>4.5677839999999996</c:v>
                </c:pt>
                <c:pt idx="79">
                  <c:v>4.6312500000000005</c:v>
                </c:pt>
                <c:pt idx="80">
                  <c:v>4.740424</c:v>
                </c:pt>
                <c:pt idx="81">
                  <c:v>4.8521460000000003</c:v>
                </c:pt>
                <c:pt idx="82">
                  <c:v>4.8648340000000001</c:v>
                </c:pt>
                <c:pt idx="83">
                  <c:v>4.8826180000000008</c:v>
                </c:pt>
                <c:pt idx="84">
                  <c:v>4.7302840000000002</c:v>
                </c:pt>
                <c:pt idx="85">
                  <c:v>4.603326</c:v>
                </c:pt>
                <c:pt idx="86">
                  <c:v>4.1513680000000006</c:v>
                </c:pt>
                <c:pt idx="87">
                  <c:v>4.2529240000000001</c:v>
                </c:pt>
                <c:pt idx="88">
                  <c:v>3.82382</c:v>
                </c:pt>
                <c:pt idx="89">
                  <c:v>3.8847640000000001</c:v>
                </c:pt>
                <c:pt idx="90">
                  <c:v>3.3769580000000001</c:v>
                </c:pt>
                <c:pt idx="91">
                  <c:v>3.4937499999999999</c:v>
                </c:pt>
                <c:pt idx="92">
                  <c:v>3.3287020000000003</c:v>
                </c:pt>
                <c:pt idx="93">
                  <c:v>3.2906380000000004</c:v>
                </c:pt>
                <c:pt idx="94">
                  <c:v>3.3337980000000003</c:v>
                </c:pt>
                <c:pt idx="95">
                  <c:v>3.1585839999999998</c:v>
                </c:pt>
                <c:pt idx="96">
                  <c:v>2.8158260000000004</c:v>
                </c:pt>
                <c:pt idx="97">
                  <c:v>3.1611319999999998</c:v>
                </c:pt>
                <c:pt idx="98">
                  <c:v>3.0824300000000004</c:v>
                </c:pt>
                <c:pt idx="99">
                  <c:v>3.384576</c:v>
                </c:pt>
                <c:pt idx="100">
                  <c:v>3.4074300000000002</c:v>
                </c:pt>
                <c:pt idx="101">
                  <c:v>3.3769580000000001</c:v>
                </c:pt>
                <c:pt idx="102">
                  <c:v>3.7654239999999999</c:v>
                </c:pt>
                <c:pt idx="103">
                  <c:v>4.0421940000000003</c:v>
                </c:pt>
                <c:pt idx="104">
                  <c:v>3.8745979999999998</c:v>
                </c:pt>
                <c:pt idx="105">
                  <c:v>4.0421940000000003</c:v>
                </c:pt>
                <c:pt idx="106">
                  <c:v>3.8873120000000001</c:v>
                </c:pt>
                <c:pt idx="107">
                  <c:v>3.8263680000000004</c:v>
                </c:pt>
                <c:pt idx="108">
                  <c:v>3.8771459999999998</c:v>
                </c:pt>
                <c:pt idx="109">
                  <c:v>3.5572160000000004</c:v>
                </c:pt>
                <c:pt idx="110">
                  <c:v>3.4099520000000001</c:v>
                </c:pt>
                <c:pt idx="111">
                  <c:v>3.521674</c:v>
                </c:pt>
                <c:pt idx="112">
                  <c:v>3.658798</c:v>
                </c:pt>
                <c:pt idx="113">
                  <c:v>3.8289160000000004</c:v>
                </c:pt>
                <c:pt idx="114">
                  <c:v>4.197076</c:v>
                </c:pt>
                <c:pt idx="115">
                  <c:v>4.2935620000000005</c:v>
                </c:pt>
                <c:pt idx="116">
                  <c:v>4.1539160000000006</c:v>
                </c:pt>
                <c:pt idx="117">
                  <c:v>3.9000000000000004</c:v>
                </c:pt>
                <c:pt idx="118">
                  <c:v>3.7806600000000001</c:v>
                </c:pt>
                <c:pt idx="119">
                  <c:v>3.7070280000000002</c:v>
                </c:pt>
                <c:pt idx="120">
                  <c:v>3.6638680000000003</c:v>
                </c:pt>
                <c:pt idx="121">
                  <c:v>3.7146460000000001</c:v>
                </c:pt>
                <c:pt idx="122">
                  <c:v>3.6410140000000002</c:v>
                </c:pt>
                <c:pt idx="123">
                  <c:v>3.6333959999999998</c:v>
                </c:pt>
                <c:pt idx="124">
                  <c:v>3.8771459999999998</c:v>
                </c:pt>
                <c:pt idx="125">
                  <c:v>3.8822160000000001</c:v>
                </c:pt>
                <c:pt idx="126">
                  <c:v>3.7298819999999999</c:v>
                </c:pt>
                <c:pt idx="127">
                  <c:v>3.8517700000000001</c:v>
                </c:pt>
                <c:pt idx="128">
                  <c:v>3.7425699999999997</c:v>
                </c:pt>
                <c:pt idx="129">
                  <c:v>3.6283260000000004</c:v>
                </c:pt>
                <c:pt idx="130">
                  <c:v>3.5013680000000003</c:v>
                </c:pt>
                <c:pt idx="131">
                  <c:v>3.2449300000000005</c:v>
                </c:pt>
                <c:pt idx="132">
                  <c:v>3.5648339999999998</c:v>
                </c:pt>
                <c:pt idx="133">
                  <c:v>3.5978540000000003</c:v>
                </c:pt>
                <c:pt idx="134">
                  <c:v>3.590236</c:v>
                </c:pt>
                <c:pt idx="135">
                  <c:v>3.7755900000000002</c:v>
                </c:pt>
                <c:pt idx="136">
                  <c:v>3.8035140000000003</c:v>
                </c:pt>
                <c:pt idx="137">
                  <c:v>3.9888680000000005</c:v>
                </c:pt>
                <c:pt idx="138">
                  <c:v>4.0218620000000005</c:v>
                </c:pt>
                <c:pt idx="139">
                  <c:v>4.1716740000000003</c:v>
                </c:pt>
                <c:pt idx="140">
                  <c:v>4.0955199999999996</c:v>
                </c:pt>
                <c:pt idx="141">
                  <c:v>4.0142699999999998</c:v>
                </c:pt>
                <c:pt idx="142">
                  <c:v>3.788278</c:v>
                </c:pt>
                <c:pt idx="143">
                  <c:v>3.5064380000000002</c:v>
                </c:pt>
                <c:pt idx="144">
                  <c:v>3.6968619999999999</c:v>
                </c:pt>
                <c:pt idx="145">
                  <c:v>3.6435620000000002</c:v>
                </c:pt>
                <c:pt idx="146">
                  <c:v>3.8644579999999999</c:v>
                </c:pt>
                <c:pt idx="147">
                  <c:v>3.93302</c:v>
                </c:pt>
                <c:pt idx="148">
                  <c:v>3.620708</c:v>
                </c:pt>
                <c:pt idx="149">
                  <c:v>3.6232300000000004</c:v>
                </c:pt>
                <c:pt idx="150">
                  <c:v>3.549598</c:v>
                </c:pt>
                <c:pt idx="151">
                  <c:v>3.8314379999999999</c:v>
                </c:pt>
                <c:pt idx="152">
                  <c:v>4.0167920000000006</c:v>
                </c:pt>
                <c:pt idx="153">
                  <c:v>4.0548820000000001</c:v>
                </c:pt>
                <c:pt idx="154">
                  <c:v>3.7933479999999999</c:v>
                </c:pt>
                <c:pt idx="155">
                  <c:v>3.7552840000000001</c:v>
                </c:pt>
                <c:pt idx="156">
                  <c:v>3.6511800000000005</c:v>
                </c:pt>
                <c:pt idx="157">
                  <c:v>3.3541040000000004</c:v>
                </c:pt>
                <c:pt idx="158">
                  <c:v>3.3972640000000003</c:v>
                </c:pt>
                <c:pt idx="159">
                  <c:v>3.3261800000000004</c:v>
                </c:pt>
                <c:pt idx="160">
                  <c:v>3.3921939999999999</c:v>
                </c:pt>
                <c:pt idx="161">
                  <c:v>3.2347640000000002</c:v>
                </c:pt>
                <c:pt idx="162">
                  <c:v>3.2677839999999998</c:v>
                </c:pt>
                <c:pt idx="163">
                  <c:v>3.316014</c:v>
                </c:pt>
                <c:pt idx="164">
                  <c:v>3.3464860000000001</c:v>
                </c:pt>
                <c:pt idx="165">
                  <c:v>3.2703060000000002</c:v>
                </c:pt>
                <c:pt idx="166">
                  <c:v>3.2373120000000002</c:v>
                </c:pt>
                <c:pt idx="167">
                  <c:v>3.45566</c:v>
                </c:pt>
                <c:pt idx="168">
                  <c:v>3.3388680000000002</c:v>
                </c:pt>
                <c:pt idx="169">
                  <c:v>3.1611319999999998</c:v>
                </c:pt>
                <c:pt idx="170">
                  <c:v>2.7904240000000002</c:v>
                </c:pt>
                <c:pt idx="171">
                  <c:v>2.7218880000000003</c:v>
                </c:pt>
                <c:pt idx="172">
                  <c:v>2.71427</c:v>
                </c:pt>
                <c:pt idx="173">
                  <c:v>2.503514</c:v>
                </c:pt>
                <c:pt idx="174">
                  <c:v>2.3968880000000001</c:v>
                </c:pt>
                <c:pt idx="175">
                  <c:v>2.6</c:v>
                </c:pt>
                <c:pt idx="176">
                  <c:v>2.5085840000000004</c:v>
                </c:pt>
                <c:pt idx="177">
                  <c:v>2.478138</c:v>
                </c:pt>
                <c:pt idx="178">
                  <c:v>2.3841739999999998</c:v>
                </c:pt>
                <c:pt idx="179">
                  <c:v>2.4552839999999998</c:v>
                </c:pt>
                <c:pt idx="180">
                  <c:v>2.4501880000000003</c:v>
                </c:pt>
                <c:pt idx="181">
                  <c:v>2.2115339999999999</c:v>
                </c:pt>
                <c:pt idx="182">
                  <c:v>1.8941519999999998</c:v>
                </c:pt>
                <c:pt idx="183">
                  <c:v>1.8814379999999999</c:v>
                </c:pt>
                <c:pt idx="184">
                  <c:v>2.0617220000000001</c:v>
                </c:pt>
                <c:pt idx="185">
                  <c:v>2.0718619999999999</c:v>
                </c:pt>
                <c:pt idx="186">
                  <c:v>2.503514</c:v>
                </c:pt>
                <c:pt idx="187">
                  <c:v>2.4958960000000001</c:v>
                </c:pt>
                <c:pt idx="188">
                  <c:v>2.4527359999999998</c:v>
                </c:pt>
                <c:pt idx="189">
                  <c:v>2.4882780000000002</c:v>
                </c:pt>
                <c:pt idx="190">
                  <c:v>2.5568400000000002</c:v>
                </c:pt>
                <c:pt idx="191">
                  <c:v>2.4958960000000001</c:v>
                </c:pt>
                <c:pt idx="192">
                  <c:v>2.5136799999999999</c:v>
                </c:pt>
                <c:pt idx="193">
                  <c:v>2.5745980000000004</c:v>
                </c:pt>
                <c:pt idx="194">
                  <c:v>2.335944</c:v>
                </c:pt>
                <c:pt idx="195">
                  <c:v>2.201368</c:v>
                </c:pt>
                <c:pt idx="196">
                  <c:v>2.203916</c:v>
                </c:pt>
                <c:pt idx="197">
                  <c:v>2.3664160000000001</c:v>
                </c:pt>
                <c:pt idx="198">
                  <c:v>2.2064379999999999</c:v>
                </c:pt>
                <c:pt idx="199">
                  <c:v>2.2876880000000002</c:v>
                </c:pt>
                <c:pt idx="200">
                  <c:v>2.0109440000000003</c:v>
                </c:pt>
                <c:pt idx="201">
                  <c:v>1.929694</c:v>
                </c:pt>
                <c:pt idx="202">
                  <c:v>1.9830200000000002</c:v>
                </c:pt>
                <c:pt idx="203">
                  <c:v>1.7392700000000001</c:v>
                </c:pt>
                <c:pt idx="204">
                  <c:v>1.9423820000000001</c:v>
                </c:pt>
                <c:pt idx="205">
                  <c:v>1.9042919999999999</c:v>
                </c:pt>
                <c:pt idx="206">
                  <c:v>1.9220760000000001</c:v>
                </c:pt>
                <c:pt idx="207">
                  <c:v>1.9728539999999999</c:v>
                </c:pt>
                <c:pt idx="208">
                  <c:v>2.0210840000000001</c:v>
                </c:pt>
                <c:pt idx="209">
                  <c:v>2.2572160000000001</c:v>
                </c:pt>
                <c:pt idx="210">
                  <c:v>2.0388679999999999</c:v>
                </c:pt>
                <c:pt idx="211">
                  <c:v>2.2140560000000002</c:v>
                </c:pt>
                <c:pt idx="212">
                  <c:v>2.3232300000000001</c:v>
                </c:pt>
                <c:pt idx="213">
                  <c:v>2.3435619999999999</c:v>
                </c:pt>
                <c:pt idx="214">
                  <c:v>2.3917920000000001</c:v>
                </c:pt>
                <c:pt idx="215">
                  <c:v>2.4958960000000001</c:v>
                </c:pt>
                <c:pt idx="216">
                  <c:v>2.7726660000000005</c:v>
                </c:pt>
                <c:pt idx="217">
                  <c:v>2.978326</c:v>
                </c:pt>
                <c:pt idx="218">
                  <c:v>3.8974520000000004</c:v>
                </c:pt>
                <c:pt idx="219">
                  <c:v>4.2935620000000005</c:v>
                </c:pt>
                <c:pt idx="220">
                  <c:v>4.55</c:v>
                </c:pt>
                <c:pt idx="221">
                  <c:v>4.7582079999999998</c:v>
                </c:pt>
                <c:pt idx="222">
                  <c:v>4.742972</c:v>
                </c:pt>
                <c:pt idx="223">
                  <c:v>4.9105420000000004</c:v>
                </c:pt>
                <c:pt idx="224">
                  <c:v>5.0171939999999999</c:v>
                </c:pt>
                <c:pt idx="225">
                  <c:v>5.1238200000000003</c:v>
                </c:pt>
                <c:pt idx="226">
                  <c:v>5.1035140000000006</c:v>
                </c:pt>
                <c:pt idx="227">
                  <c:v>5.3599519999999998</c:v>
                </c:pt>
                <c:pt idx="228">
                  <c:v>5.2330200000000007</c:v>
                </c:pt>
                <c:pt idx="229">
                  <c:v>5.212688</c:v>
                </c:pt>
                <c:pt idx="230">
                  <c:v>4.9689380000000005</c:v>
                </c:pt>
                <c:pt idx="231">
                  <c:v>4.7099520000000004</c:v>
                </c:pt>
                <c:pt idx="232">
                  <c:v>4.4230420000000006</c:v>
                </c:pt>
                <c:pt idx="233">
                  <c:v>4.6312500000000005</c:v>
                </c:pt>
                <c:pt idx="234">
                  <c:v>4.9054719999999996</c:v>
                </c:pt>
                <c:pt idx="235">
                  <c:v>4.9156120000000003</c:v>
                </c:pt>
                <c:pt idx="236">
                  <c:v>4.8851660000000008</c:v>
                </c:pt>
                <c:pt idx="237">
                  <c:v>4.8521460000000003</c:v>
                </c:pt>
                <c:pt idx="238">
                  <c:v>4.4890560000000006</c:v>
                </c:pt>
                <c:pt idx="239">
                  <c:v>4.5144580000000003</c:v>
                </c:pt>
                <c:pt idx="240">
                  <c:v>4.1843880000000002</c:v>
                </c:pt>
                <c:pt idx="241">
                  <c:v>4.0828060000000006</c:v>
                </c:pt>
                <c:pt idx="242">
                  <c:v>4.0726660000000008</c:v>
                </c:pt>
                <c:pt idx="243">
                  <c:v>4.0447160000000002</c:v>
                </c:pt>
                <c:pt idx="244">
                  <c:v>4.0294800000000004</c:v>
                </c:pt>
                <c:pt idx="245">
                  <c:v>4.0041040000000008</c:v>
                </c:pt>
                <c:pt idx="246">
                  <c:v>4.336722</c:v>
                </c:pt>
                <c:pt idx="247">
                  <c:v>4.2808479999999998</c:v>
                </c:pt>
                <c:pt idx="248">
                  <c:v>4.26309</c:v>
                </c:pt>
                <c:pt idx="249">
                  <c:v>4.197076</c:v>
                </c:pt>
                <c:pt idx="250">
                  <c:v>4.3900480000000002</c:v>
                </c:pt>
                <c:pt idx="251">
                  <c:v>4.5931600000000001</c:v>
                </c:pt>
                <c:pt idx="252">
                  <c:v>4.5449300000000008</c:v>
                </c:pt>
                <c:pt idx="253">
                  <c:v>4.5601660000000006</c:v>
                </c:pt>
                <c:pt idx="254">
                  <c:v>4.2757779999999999</c:v>
                </c:pt>
                <c:pt idx="255">
                  <c:v>4.1843880000000002</c:v>
                </c:pt>
                <c:pt idx="256">
                  <c:v>4.1742220000000003</c:v>
                </c:pt>
                <c:pt idx="257">
                  <c:v>4.19198</c:v>
                </c:pt>
                <c:pt idx="258">
                  <c:v>4.1437499999999998</c:v>
                </c:pt>
                <c:pt idx="259">
                  <c:v>4.2859439999999998</c:v>
                </c:pt>
                <c:pt idx="260">
                  <c:v>4.4458960000000003</c:v>
                </c:pt>
                <c:pt idx="261">
                  <c:v>4.1234440000000001</c:v>
                </c:pt>
                <c:pt idx="262">
                  <c:v>4.0041040000000008</c:v>
                </c:pt>
                <c:pt idx="263">
                  <c:v>4.0041040000000008</c:v>
                </c:pt>
                <c:pt idx="264">
                  <c:v>3.958396</c:v>
                </c:pt>
                <c:pt idx="265">
                  <c:v>4.0218620000000005</c:v>
                </c:pt>
                <c:pt idx="266">
                  <c:v>3.993938</c:v>
                </c:pt>
                <c:pt idx="267">
                  <c:v>4.0625</c:v>
                </c:pt>
                <c:pt idx="268">
                  <c:v>3.9254020000000005</c:v>
                </c:pt>
                <c:pt idx="269">
                  <c:v>3.9507780000000001</c:v>
                </c:pt>
                <c:pt idx="270">
                  <c:v>3.5978540000000003</c:v>
                </c:pt>
                <c:pt idx="271">
                  <c:v>3.6791040000000002</c:v>
                </c:pt>
                <c:pt idx="272">
                  <c:v>3.6841740000000001</c:v>
                </c:pt>
                <c:pt idx="273">
                  <c:v>3.7730420000000002</c:v>
                </c:pt>
                <c:pt idx="274">
                  <c:v>3.6740339999999998</c:v>
                </c:pt>
                <c:pt idx="275">
                  <c:v>3.9203060000000005</c:v>
                </c:pt>
                <c:pt idx="276">
                  <c:v>3.9533260000000001</c:v>
                </c:pt>
                <c:pt idx="277">
                  <c:v>3.927924</c:v>
                </c:pt>
                <c:pt idx="278">
                  <c:v>3.9152360000000002</c:v>
                </c:pt>
                <c:pt idx="279">
                  <c:v>3.9076180000000003</c:v>
                </c:pt>
                <c:pt idx="280">
                  <c:v>3.9126880000000002</c:v>
                </c:pt>
                <c:pt idx="281">
                  <c:v>4.0396460000000003</c:v>
                </c:pt>
                <c:pt idx="282">
                  <c:v>4.265612</c:v>
                </c:pt>
                <c:pt idx="283">
                  <c:v>4.2097639999999998</c:v>
                </c:pt>
                <c:pt idx="284">
                  <c:v>4.0498120000000002</c:v>
                </c:pt>
                <c:pt idx="285">
                  <c:v>3.9228540000000005</c:v>
                </c:pt>
                <c:pt idx="286">
                  <c:v>3.9634660000000004</c:v>
                </c:pt>
                <c:pt idx="287">
                  <c:v>3.9203060000000005</c:v>
                </c:pt>
                <c:pt idx="288">
                  <c:v>3.8365339999999999</c:v>
                </c:pt>
                <c:pt idx="289">
                  <c:v>3.6435620000000002</c:v>
                </c:pt>
                <c:pt idx="290">
                  <c:v>3.8390560000000002</c:v>
                </c:pt>
                <c:pt idx="291">
                  <c:v>3.7552840000000001</c:v>
                </c:pt>
                <c:pt idx="292">
                  <c:v>3.9228540000000005</c:v>
                </c:pt>
                <c:pt idx="293">
                  <c:v>3.8796939999999998</c:v>
                </c:pt>
                <c:pt idx="294">
                  <c:v>3.790826</c:v>
                </c:pt>
                <c:pt idx="295">
                  <c:v>3.7451180000000002</c:v>
                </c:pt>
                <c:pt idx="296">
                  <c:v>3.8745979999999998</c:v>
                </c:pt>
                <c:pt idx="297">
                  <c:v>4.2021459999999999</c:v>
                </c:pt>
                <c:pt idx="298">
                  <c:v>4.1792920000000002</c:v>
                </c:pt>
                <c:pt idx="299">
                  <c:v>4.1488199999999997</c:v>
                </c:pt>
                <c:pt idx="300">
                  <c:v>4.0193400000000006</c:v>
                </c:pt>
                <c:pt idx="301">
                  <c:v>3.9126880000000002</c:v>
                </c:pt>
                <c:pt idx="302">
                  <c:v>3.8441520000000002</c:v>
                </c:pt>
                <c:pt idx="303">
                  <c:v>3.8644579999999999</c:v>
                </c:pt>
                <c:pt idx="304">
                  <c:v>3.8339859999999999</c:v>
                </c:pt>
                <c:pt idx="305">
                  <c:v>4.2046939999999999</c:v>
                </c:pt>
                <c:pt idx="306">
                  <c:v>4.1843880000000002</c:v>
                </c:pt>
                <c:pt idx="307">
                  <c:v>4.19198</c:v>
                </c:pt>
                <c:pt idx="308">
                  <c:v>4.065048</c:v>
                </c:pt>
                <c:pt idx="309">
                  <c:v>4.0523340000000001</c:v>
                </c:pt>
                <c:pt idx="310">
                  <c:v>4.1031120000000003</c:v>
                </c:pt>
                <c:pt idx="311">
                  <c:v>4.1005900000000004</c:v>
                </c:pt>
                <c:pt idx="312">
                  <c:v>4.0523340000000001</c:v>
                </c:pt>
                <c:pt idx="313">
                  <c:v>4.0421940000000003</c:v>
                </c:pt>
                <c:pt idx="314">
                  <c:v>4.1666040000000004</c:v>
                </c:pt>
                <c:pt idx="315">
                  <c:v>4.1488199999999997</c:v>
                </c:pt>
                <c:pt idx="316">
                  <c:v>4.0726660000000008</c:v>
                </c:pt>
                <c:pt idx="317">
                  <c:v>4.059952</c:v>
                </c:pt>
                <c:pt idx="318">
                  <c:v>4.1488199999999997</c:v>
                </c:pt>
                <c:pt idx="319">
                  <c:v>4.1082080000000003</c:v>
                </c:pt>
                <c:pt idx="320">
                  <c:v>4.0802839999999998</c:v>
                </c:pt>
                <c:pt idx="321">
                  <c:v>4.065048</c:v>
                </c:pt>
                <c:pt idx="322">
                  <c:v>3.8873120000000001</c:v>
                </c:pt>
                <c:pt idx="323">
                  <c:v>4.0091739999999998</c:v>
                </c:pt>
                <c:pt idx="324">
                  <c:v>3.9050699999999998</c:v>
                </c:pt>
                <c:pt idx="325">
                  <c:v>4.0625</c:v>
                </c:pt>
                <c:pt idx="326">
                  <c:v>4.0117219999999998</c:v>
                </c:pt>
                <c:pt idx="327">
                  <c:v>4.0041040000000008</c:v>
                </c:pt>
                <c:pt idx="328">
                  <c:v>3.9533260000000001</c:v>
                </c:pt>
                <c:pt idx="329">
                  <c:v>3.8009660000000003</c:v>
                </c:pt>
                <c:pt idx="330">
                  <c:v>3.7070280000000002</c:v>
                </c:pt>
                <c:pt idx="331">
                  <c:v>3.6714860000000002</c:v>
                </c:pt>
                <c:pt idx="332">
                  <c:v>3.7400480000000003</c:v>
                </c:pt>
                <c:pt idx="333">
                  <c:v>3.7400480000000003</c:v>
                </c:pt>
                <c:pt idx="334">
                  <c:v>3.7120980000000001</c:v>
                </c:pt>
                <c:pt idx="335">
                  <c:v>3.8035140000000003</c:v>
                </c:pt>
                <c:pt idx="336">
                  <c:v>4.0929719999999996</c:v>
                </c:pt>
                <c:pt idx="337">
                  <c:v>3.790826</c:v>
                </c:pt>
                <c:pt idx="338">
                  <c:v>3.658798</c:v>
                </c:pt>
                <c:pt idx="339">
                  <c:v>3.5394579999999998</c:v>
                </c:pt>
                <c:pt idx="340">
                  <c:v>3.7095760000000002</c:v>
                </c:pt>
                <c:pt idx="341">
                  <c:v>3.7857300000000005</c:v>
                </c:pt>
                <c:pt idx="342">
                  <c:v>3.9761800000000003</c:v>
                </c:pt>
                <c:pt idx="343">
                  <c:v>4.0574300000000001</c:v>
                </c:pt>
                <c:pt idx="344">
                  <c:v>3.6994099999999999</c:v>
                </c:pt>
                <c:pt idx="345">
                  <c:v>3.6689380000000003</c:v>
                </c:pt>
                <c:pt idx="346">
                  <c:v>3.6613199999999999</c:v>
                </c:pt>
                <c:pt idx="347">
                  <c:v>3.7832080000000001</c:v>
                </c:pt>
                <c:pt idx="348">
                  <c:v>3.9228540000000005</c:v>
                </c:pt>
                <c:pt idx="349">
                  <c:v>4.0370980000000003</c:v>
                </c:pt>
                <c:pt idx="350">
                  <c:v>3.7857300000000005</c:v>
                </c:pt>
                <c:pt idx="351">
                  <c:v>3.7070280000000002</c:v>
                </c:pt>
                <c:pt idx="352">
                  <c:v>3.6664160000000003</c:v>
                </c:pt>
                <c:pt idx="353">
                  <c:v>3.5750000000000002</c:v>
                </c:pt>
                <c:pt idx="354">
                  <c:v>3.7273339999999999</c:v>
                </c:pt>
                <c:pt idx="355">
                  <c:v>3.9634660000000004</c:v>
                </c:pt>
                <c:pt idx="356">
                  <c:v>3.9203060000000005</c:v>
                </c:pt>
                <c:pt idx="357">
                  <c:v>4.0066519999999999</c:v>
                </c:pt>
                <c:pt idx="358">
                  <c:v>3.7603540000000004</c:v>
                </c:pt>
                <c:pt idx="359">
                  <c:v>3.6257780000000004</c:v>
                </c:pt>
                <c:pt idx="360">
                  <c:v>3.7171939999999997</c:v>
                </c:pt>
                <c:pt idx="361">
                  <c:v>3.722264</c:v>
                </c:pt>
                <c:pt idx="362">
                  <c:v>3.8339859999999999</c:v>
                </c:pt>
                <c:pt idx="363">
                  <c:v>3.9888680000000005</c:v>
                </c:pt>
                <c:pt idx="364">
                  <c:v>3.8187500000000001</c:v>
                </c:pt>
                <c:pt idx="365">
                  <c:v>3.6968880000000004</c:v>
                </c:pt>
                <c:pt idx="366">
                  <c:v>3.5953060000000003</c:v>
                </c:pt>
                <c:pt idx="367">
                  <c:v>3.7400480000000003</c:v>
                </c:pt>
                <c:pt idx="368">
                  <c:v>3.9787020000000002</c:v>
                </c:pt>
                <c:pt idx="369">
                  <c:v>3.9482300000000001</c:v>
                </c:pt>
                <c:pt idx="370">
                  <c:v>3.8187500000000001</c:v>
                </c:pt>
                <c:pt idx="371">
                  <c:v>3.7451180000000002</c:v>
                </c:pt>
                <c:pt idx="372">
                  <c:v>3.6283260000000004</c:v>
                </c:pt>
                <c:pt idx="373">
                  <c:v>3.6283260000000004</c:v>
                </c:pt>
                <c:pt idx="374">
                  <c:v>3.889834</c:v>
                </c:pt>
                <c:pt idx="375">
                  <c:v>4.0218620000000005</c:v>
                </c:pt>
                <c:pt idx="376">
                  <c:v>3.7324300000000004</c:v>
                </c:pt>
                <c:pt idx="377">
                  <c:v>3.6257780000000004</c:v>
                </c:pt>
                <c:pt idx="378">
                  <c:v>3.7755900000000002</c:v>
                </c:pt>
                <c:pt idx="379">
                  <c:v>3.6765560000000002</c:v>
                </c:pt>
                <c:pt idx="380">
                  <c:v>3.6460840000000001</c:v>
                </c:pt>
                <c:pt idx="381">
                  <c:v>3.6943400000000004</c:v>
                </c:pt>
                <c:pt idx="382">
                  <c:v>4.0218620000000005</c:v>
                </c:pt>
                <c:pt idx="383">
                  <c:v>3.8390560000000002</c:v>
                </c:pt>
                <c:pt idx="384">
                  <c:v>3.8771459999999998</c:v>
                </c:pt>
                <c:pt idx="385">
                  <c:v>3.6740339999999998</c:v>
                </c:pt>
                <c:pt idx="386">
                  <c:v>3.5978540000000003</c:v>
                </c:pt>
                <c:pt idx="387">
                  <c:v>3.5826180000000005</c:v>
                </c:pt>
                <c:pt idx="388">
                  <c:v>3.7705199999999999</c:v>
                </c:pt>
                <c:pt idx="389">
                  <c:v>4.0625</c:v>
                </c:pt>
                <c:pt idx="390">
                  <c:v>3.9126880000000002</c:v>
                </c:pt>
                <c:pt idx="391">
                  <c:v>3.996486</c:v>
                </c:pt>
                <c:pt idx="392">
                  <c:v>3.7044800000000002</c:v>
                </c:pt>
                <c:pt idx="393">
                  <c:v>3.658798</c:v>
                </c:pt>
                <c:pt idx="394">
                  <c:v>3.927924</c:v>
                </c:pt>
                <c:pt idx="395">
                  <c:v>5.1162020000000004</c:v>
                </c:pt>
                <c:pt idx="396">
                  <c:v>5.3726659999999997</c:v>
                </c:pt>
                <c:pt idx="397">
                  <c:v>5.3269580000000003</c:v>
                </c:pt>
                <c:pt idx="398">
                  <c:v>5.3828060000000004</c:v>
                </c:pt>
                <c:pt idx="399">
                  <c:v>5.2203060000000008</c:v>
                </c:pt>
                <c:pt idx="400">
                  <c:v>5.3828060000000004</c:v>
                </c:pt>
                <c:pt idx="401">
                  <c:v>5.2482299999999995</c:v>
                </c:pt>
                <c:pt idx="402">
                  <c:v>5.3650480000000007</c:v>
                </c:pt>
                <c:pt idx="403">
                  <c:v>5.339646000000001</c:v>
                </c:pt>
                <c:pt idx="404">
                  <c:v>5.1720760000000006</c:v>
                </c:pt>
                <c:pt idx="405">
                  <c:v>5.3879020000000004</c:v>
                </c:pt>
                <c:pt idx="406">
                  <c:v>5.1212980000000003</c:v>
                </c:pt>
                <c:pt idx="407">
                  <c:v>5.2736320000000001</c:v>
                </c:pt>
                <c:pt idx="408">
                  <c:v>5.1847640000000004</c:v>
                </c:pt>
                <c:pt idx="409">
                  <c:v>5.1136800000000004</c:v>
                </c:pt>
                <c:pt idx="410">
                  <c:v>4.9917920000000002</c:v>
                </c:pt>
                <c:pt idx="411">
                  <c:v>4.9765560000000004</c:v>
                </c:pt>
                <c:pt idx="412">
                  <c:v>4.9816520000000004</c:v>
                </c:pt>
                <c:pt idx="413">
                  <c:v>4.9917920000000002</c:v>
                </c:pt>
                <c:pt idx="414">
                  <c:v>4.9511800000000008</c:v>
                </c:pt>
                <c:pt idx="415">
                  <c:v>5.0120979999999999</c:v>
                </c:pt>
                <c:pt idx="416">
                  <c:v>4.9054719999999996</c:v>
                </c:pt>
                <c:pt idx="417">
                  <c:v>5.0349520000000005</c:v>
                </c:pt>
                <c:pt idx="418">
                  <c:v>4.9029240000000005</c:v>
                </c:pt>
                <c:pt idx="419">
                  <c:v>5.0400480000000005</c:v>
                </c:pt>
                <c:pt idx="420">
                  <c:v>4.938466</c:v>
                </c:pt>
                <c:pt idx="421">
                  <c:v>5.07559</c:v>
                </c:pt>
                <c:pt idx="422">
                  <c:v>4.8191519999999999</c:v>
                </c:pt>
                <c:pt idx="423">
                  <c:v>4.9638680000000006</c:v>
                </c:pt>
                <c:pt idx="424">
                  <c:v>4.808986</c:v>
                </c:pt>
                <c:pt idx="425">
                  <c:v>4.7810620000000004</c:v>
                </c:pt>
                <c:pt idx="426">
                  <c:v>4.8166040000000008</c:v>
                </c:pt>
                <c:pt idx="427">
                  <c:v>4.808986</c:v>
                </c:pt>
                <c:pt idx="428">
                  <c:v>4.8495980000000003</c:v>
                </c:pt>
                <c:pt idx="429">
                  <c:v>4.7632780000000006</c:v>
                </c:pt>
                <c:pt idx="430">
                  <c:v>4.9308480000000001</c:v>
                </c:pt>
                <c:pt idx="431">
                  <c:v>4.7937500000000002</c:v>
                </c:pt>
                <c:pt idx="432">
                  <c:v>4.8267699999999998</c:v>
                </c:pt>
                <c:pt idx="433">
                  <c:v>4.8572160000000002</c:v>
                </c:pt>
                <c:pt idx="434">
                  <c:v>4.8394579999999996</c:v>
                </c:pt>
                <c:pt idx="435">
                  <c:v>4.872452</c:v>
                </c:pt>
                <c:pt idx="436">
                  <c:v>4.7531379999999999</c:v>
                </c:pt>
                <c:pt idx="437">
                  <c:v>4.7835840000000003</c:v>
                </c:pt>
                <c:pt idx="438">
                  <c:v>4.6363199999999996</c:v>
                </c:pt>
                <c:pt idx="439">
                  <c:v>4.6591740000000001</c:v>
                </c:pt>
                <c:pt idx="440">
                  <c:v>4.6845759999999999</c:v>
                </c:pt>
                <c:pt idx="441">
                  <c:v>4.6591740000000001</c:v>
                </c:pt>
                <c:pt idx="442">
                  <c:v>4.6388680000000004</c:v>
                </c:pt>
                <c:pt idx="443">
                  <c:v>4.7302840000000002</c:v>
                </c:pt>
                <c:pt idx="444">
                  <c:v>4.7175700000000003</c:v>
                </c:pt>
                <c:pt idx="445">
                  <c:v>4.7251880000000002</c:v>
                </c:pt>
                <c:pt idx="446">
                  <c:v>4.7074300000000004</c:v>
                </c:pt>
                <c:pt idx="447">
                  <c:v>4.7023339999999996</c:v>
                </c:pt>
                <c:pt idx="448">
                  <c:v>4.6642700000000001</c:v>
                </c:pt>
                <c:pt idx="449">
                  <c:v>4.6617220000000001</c:v>
                </c:pt>
                <c:pt idx="450">
                  <c:v>4.6947160000000006</c:v>
                </c:pt>
                <c:pt idx="451">
                  <c:v>4.6312500000000005</c:v>
                </c:pt>
                <c:pt idx="452">
                  <c:v>4.5245980000000001</c:v>
                </c:pt>
                <c:pt idx="453">
                  <c:v>4.6566520000000002</c:v>
                </c:pt>
                <c:pt idx="454">
                  <c:v>4.5931600000000001</c:v>
                </c:pt>
                <c:pt idx="455">
                  <c:v>4.5804720000000003</c:v>
                </c:pt>
                <c:pt idx="456">
                  <c:v>4.7150480000000003</c:v>
                </c:pt>
                <c:pt idx="457">
                  <c:v>4.59823</c:v>
                </c:pt>
                <c:pt idx="458">
                  <c:v>4.6515560000000002</c:v>
                </c:pt>
                <c:pt idx="459">
                  <c:v>4.6845759999999999</c:v>
                </c:pt>
                <c:pt idx="460">
                  <c:v>4.6236319999999997</c:v>
                </c:pt>
                <c:pt idx="461">
                  <c:v>4.7353540000000001</c:v>
                </c:pt>
                <c:pt idx="462">
                  <c:v>4.5779240000000003</c:v>
                </c:pt>
                <c:pt idx="463">
                  <c:v>4.6464860000000003</c:v>
                </c:pt>
                <c:pt idx="464">
                  <c:v>4.6515560000000002</c:v>
                </c:pt>
                <c:pt idx="465">
                  <c:v>4.4941520000000006</c:v>
                </c:pt>
                <c:pt idx="466">
                  <c:v>4.537312</c:v>
                </c:pt>
                <c:pt idx="467">
                  <c:v>4.6414160000000004</c:v>
                </c:pt>
                <c:pt idx="468">
                  <c:v>4.4738199999999999</c:v>
                </c:pt>
                <c:pt idx="469">
                  <c:v>4.6083959999999999</c:v>
                </c:pt>
                <c:pt idx="470">
                  <c:v>4.7226660000000003</c:v>
                </c:pt>
                <c:pt idx="471">
                  <c:v>4.5195280000000002</c:v>
                </c:pt>
                <c:pt idx="472">
                  <c:v>4.6617220000000001</c:v>
                </c:pt>
                <c:pt idx="473">
                  <c:v>4.6261800000000006</c:v>
                </c:pt>
                <c:pt idx="474">
                  <c:v>4.6337980000000005</c:v>
                </c:pt>
                <c:pt idx="475">
                  <c:v>4.671862</c:v>
                </c:pt>
                <c:pt idx="476">
                  <c:v>4.5779240000000003</c:v>
                </c:pt>
                <c:pt idx="477">
                  <c:v>4.5728540000000004</c:v>
                </c:pt>
                <c:pt idx="478">
                  <c:v>4.5271460000000001</c:v>
                </c:pt>
                <c:pt idx="479">
                  <c:v>4.55</c:v>
                </c:pt>
                <c:pt idx="480">
                  <c:v>4.4966740000000005</c:v>
                </c:pt>
                <c:pt idx="481">
                  <c:v>4.6185619999999998</c:v>
                </c:pt>
                <c:pt idx="482">
                  <c:v>4.532216</c:v>
                </c:pt>
                <c:pt idx="483">
                  <c:v>4.6058479999999999</c:v>
                </c:pt>
                <c:pt idx="484">
                  <c:v>4.6820279999999999</c:v>
                </c:pt>
                <c:pt idx="485">
                  <c:v>4.6134659999999998</c:v>
                </c:pt>
                <c:pt idx="486">
                  <c:v>4.5931600000000001</c:v>
                </c:pt>
                <c:pt idx="487">
                  <c:v>4.67441</c:v>
                </c:pt>
                <c:pt idx="488">
                  <c:v>4.5880900000000002</c:v>
                </c:pt>
                <c:pt idx="489">
                  <c:v>4.534764</c:v>
                </c:pt>
                <c:pt idx="490">
                  <c:v>4.59823</c:v>
                </c:pt>
                <c:pt idx="491">
                  <c:v>4.3900480000000002</c:v>
                </c:pt>
                <c:pt idx="492">
                  <c:v>4.4281120000000005</c:v>
                </c:pt>
                <c:pt idx="493">
                  <c:v>4.6236319999999997</c:v>
                </c:pt>
                <c:pt idx="494">
                  <c:v>4.4839859999999998</c:v>
                </c:pt>
                <c:pt idx="495">
                  <c:v>4.5144580000000003</c:v>
                </c:pt>
                <c:pt idx="496">
                  <c:v>4.6617220000000001</c:v>
                </c:pt>
                <c:pt idx="497">
                  <c:v>4.6185619999999998</c:v>
                </c:pt>
                <c:pt idx="498">
                  <c:v>4.4992219999999996</c:v>
                </c:pt>
                <c:pt idx="499">
                  <c:v>4.6541040000000002</c:v>
                </c:pt>
                <c:pt idx="500">
                  <c:v>4.6210839999999997</c:v>
                </c:pt>
                <c:pt idx="501">
                  <c:v>4.5576180000000006</c:v>
                </c:pt>
                <c:pt idx="502">
                  <c:v>4.6363199999999996</c:v>
                </c:pt>
                <c:pt idx="503">
                  <c:v>4.5601660000000006</c:v>
                </c:pt>
                <c:pt idx="504">
                  <c:v>4.3824300000000003</c:v>
                </c:pt>
                <c:pt idx="505">
                  <c:v>4.5296940000000001</c:v>
                </c:pt>
                <c:pt idx="506">
                  <c:v>4.537312</c:v>
                </c:pt>
                <c:pt idx="507">
                  <c:v>4.4205199999999998</c:v>
                </c:pt>
                <c:pt idx="508">
                  <c:v>4.5677839999999996</c:v>
                </c:pt>
                <c:pt idx="509">
                  <c:v>4.5652360000000005</c:v>
                </c:pt>
                <c:pt idx="510">
                  <c:v>4.5830200000000003</c:v>
                </c:pt>
                <c:pt idx="511">
                  <c:v>4.5804720000000003</c:v>
                </c:pt>
                <c:pt idx="512">
                  <c:v>4.5855420000000002</c:v>
                </c:pt>
                <c:pt idx="513">
                  <c:v>4.5754020000000004</c:v>
                </c:pt>
                <c:pt idx="514">
                  <c:v>4.6134659999999998</c:v>
                </c:pt>
                <c:pt idx="515">
                  <c:v>4.6210839999999997</c:v>
                </c:pt>
                <c:pt idx="516">
                  <c:v>4.4789160000000008</c:v>
                </c:pt>
                <c:pt idx="517">
                  <c:v>4.46875</c:v>
                </c:pt>
                <c:pt idx="518">
                  <c:v>4.4814379999999998</c:v>
                </c:pt>
                <c:pt idx="519">
                  <c:v>4.4484440000000003</c:v>
                </c:pt>
                <c:pt idx="520">
                  <c:v>4.5296940000000001</c:v>
                </c:pt>
                <c:pt idx="521">
                  <c:v>4.5525479999999998</c:v>
                </c:pt>
                <c:pt idx="522">
                  <c:v>4.4255900000000006</c:v>
                </c:pt>
                <c:pt idx="523">
                  <c:v>4.5804720000000003</c:v>
                </c:pt>
                <c:pt idx="524">
                  <c:v>4.5550699999999997</c:v>
                </c:pt>
                <c:pt idx="525">
                  <c:v>4.5144580000000003</c:v>
                </c:pt>
                <c:pt idx="526">
                  <c:v>4.6058479999999999</c:v>
                </c:pt>
                <c:pt idx="527">
                  <c:v>4.5550699999999997</c:v>
                </c:pt>
                <c:pt idx="528">
                  <c:v>4.5423819999999999</c:v>
                </c:pt>
                <c:pt idx="529">
                  <c:v>4.5296940000000001</c:v>
                </c:pt>
                <c:pt idx="530">
                  <c:v>4.4484440000000003</c:v>
                </c:pt>
                <c:pt idx="531">
                  <c:v>4.3443399999999999</c:v>
                </c:pt>
                <c:pt idx="532">
                  <c:v>4.4585840000000001</c:v>
                </c:pt>
                <c:pt idx="533">
                  <c:v>4.59823</c:v>
                </c:pt>
                <c:pt idx="534">
                  <c:v>4.4281380000000006</c:v>
                </c:pt>
                <c:pt idx="535">
                  <c:v>4.4585840000000001</c:v>
                </c:pt>
                <c:pt idx="536">
                  <c:v>4.6870979999999998</c:v>
                </c:pt>
                <c:pt idx="537">
                  <c:v>4.534764</c:v>
                </c:pt>
                <c:pt idx="538">
                  <c:v>4.5296940000000001</c:v>
                </c:pt>
                <c:pt idx="539">
                  <c:v>4.600778</c:v>
                </c:pt>
                <c:pt idx="540">
                  <c:v>4.4560620000000002</c:v>
                </c:pt>
                <c:pt idx="541">
                  <c:v>4.5754020000000004</c:v>
                </c:pt>
                <c:pt idx="542">
                  <c:v>4.5830200000000003</c:v>
                </c:pt>
                <c:pt idx="543">
                  <c:v>4.3748120000000004</c:v>
                </c:pt>
                <c:pt idx="544">
                  <c:v>4.4611320000000001</c:v>
                </c:pt>
                <c:pt idx="545">
                  <c:v>4.4890560000000006</c:v>
                </c:pt>
                <c:pt idx="546">
                  <c:v>4.4865339999999998</c:v>
                </c:pt>
                <c:pt idx="547">
                  <c:v>4.4129019999999999</c:v>
                </c:pt>
                <c:pt idx="548">
                  <c:v>4.5728540000000004</c:v>
                </c:pt>
                <c:pt idx="549">
                  <c:v>4.5677839999999996</c:v>
                </c:pt>
                <c:pt idx="550">
                  <c:v>4.4763680000000008</c:v>
                </c:pt>
                <c:pt idx="551">
                  <c:v>4.6794800000000008</c:v>
                </c:pt>
                <c:pt idx="552">
                  <c:v>4.534764</c:v>
                </c:pt>
                <c:pt idx="553">
                  <c:v>4.5271460000000001</c:v>
                </c:pt>
                <c:pt idx="554">
                  <c:v>4.6363199999999996</c:v>
                </c:pt>
                <c:pt idx="555">
                  <c:v>4.4916040000000006</c:v>
                </c:pt>
                <c:pt idx="556">
                  <c:v>4.4129019999999999</c:v>
                </c:pt>
                <c:pt idx="557">
                  <c:v>4.4738199999999999</c:v>
                </c:pt>
                <c:pt idx="558">
                  <c:v>4.3976660000000001</c:v>
                </c:pt>
                <c:pt idx="559">
                  <c:v>4.4509660000000002</c:v>
                </c:pt>
                <c:pt idx="560">
                  <c:v>4.5220760000000002</c:v>
                </c:pt>
                <c:pt idx="561">
                  <c:v>4.4865339999999998</c:v>
                </c:pt>
                <c:pt idx="562">
                  <c:v>4.5474519999999998</c:v>
                </c:pt>
                <c:pt idx="563">
                  <c:v>4.5677839999999996</c:v>
                </c:pt>
                <c:pt idx="564">
                  <c:v>4.5906120000000001</c:v>
                </c:pt>
                <c:pt idx="565">
                  <c:v>4.4916040000000006</c:v>
                </c:pt>
                <c:pt idx="566">
                  <c:v>4.5906120000000001</c:v>
                </c:pt>
                <c:pt idx="567">
                  <c:v>4.4890560000000006</c:v>
                </c:pt>
                <c:pt idx="568">
                  <c:v>4.5017699999999996</c:v>
                </c:pt>
                <c:pt idx="569">
                  <c:v>4.4865339999999998</c:v>
                </c:pt>
                <c:pt idx="570">
                  <c:v>4.4484440000000003</c:v>
                </c:pt>
                <c:pt idx="571">
                  <c:v>4.334174</c:v>
                </c:pt>
                <c:pt idx="572">
                  <c:v>4.5626880000000005</c:v>
                </c:pt>
                <c:pt idx="573">
                  <c:v>4.5576180000000006</c:v>
                </c:pt>
                <c:pt idx="574">
                  <c:v>4.4357300000000004</c:v>
                </c:pt>
                <c:pt idx="575">
                  <c:v>4.6261800000000006</c:v>
                </c:pt>
                <c:pt idx="576">
                  <c:v>4.5398339999999999</c:v>
                </c:pt>
                <c:pt idx="577">
                  <c:v>4.5525479999999998</c:v>
                </c:pt>
                <c:pt idx="578">
                  <c:v>4.5119100000000003</c:v>
                </c:pt>
                <c:pt idx="579">
                  <c:v>4.6083959999999999</c:v>
                </c:pt>
                <c:pt idx="580">
                  <c:v>4.471298</c:v>
                </c:pt>
                <c:pt idx="581">
                  <c:v>4.55</c:v>
                </c:pt>
                <c:pt idx="582">
                  <c:v>4.5601660000000006</c:v>
                </c:pt>
                <c:pt idx="583">
                  <c:v>4.3798820000000003</c:v>
                </c:pt>
                <c:pt idx="584">
                  <c:v>4.4433480000000003</c:v>
                </c:pt>
                <c:pt idx="585">
                  <c:v>4.5271460000000001</c:v>
                </c:pt>
                <c:pt idx="586">
                  <c:v>4.4890560000000006</c:v>
                </c:pt>
                <c:pt idx="587">
                  <c:v>4.4332079999999996</c:v>
                </c:pt>
                <c:pt idx="588">
                  <c:v>4.6591740000000001</c:v>
                </c:pt>
                <c:pt idx="589">
                  <c:v>4.5169800000000002</c:v>
                </c:pt>
                <c:pt idx="590">
                  <c:v>4.5652360000000005</c:v>
                </c:pt>
                <c:pt idx="591">
                  <c:v>4.6414160000000004</c:v>
                </c:pt>
                <c:pt idx="592">
                  <c:v>4.5068400000000004</c:v>
                </c:pt>
                <c:pt idx="593">
                  <c:v>4.59823</c:v>
                </c:pt>
                <c:pt idx="594">
                  <c:v>4.59823</c:v>
                </c:pt>
                <c:pt idx="595">
                  <c:v>4.4814379999999998</c:v>
                </c:pt>
                <c:pt idx="596">
                  <c:v>4.4179719999999998</c:v>
                </c:pt>
                <c:pt idx="597">
                  <c:v>4.5245980000000001</c:v>
                </c:pt>
                <c:pt idx="598">
                  <c:v>4.4789160000000008</c:v>
                </c:pt>
                <c:pt idx="599">
                  <c:v>4.4458960000000003</c:v>
                </c:pt>
                <c:pt idx="600">
                  <c:v>4.5880900000000002</c:v>
                </c:pt>
                <c:pt idx="601">
                  <c:v>4.532216</c:v>
                </c:pt>
                <c:pt idx="602">
                  <c:v>4.5093880000000004</c:v>
                </c:pt>
                <c:pt idx="603">
                  <c:v>4.6439380000000003</c:v>
                </c:pt>
                <c:pt idx="604">
                  <c:v>4.5754020000000004</c:v>
                </c:pt>
                <c:pt idx="605">
                  <c:v>4.5703060000000004</c:v>
                </c:pt>
                <c:pt idx="606">
                  <c:v>4.5728540000000004</c:v>
                </c:pt>
                <c:pt idx="607">
                  <c:v>4.4916040000000006</c:v>
                </c:pt>
                <c:pt idx="608">
                  <c:v>4.5042920000000004</c:v>
                </c:pt>
                <c:pt idx="609">
                  <c:v>4.4992219999999996</c:v>
                </c:pt>
                <c:pt idx="610">
                  <c:v>4.4205199999999998</c:v>
                </c:pt>
                <c:pt idx="611">
                  <c:v>4.5195280000000002</c:v>
                </c:pt>
                <c:pt idx="612">
                  <c:v>4.5296940000000001</c:v>
                </c:pt>
                <c:pt idx="613">
                  <c:v>4.5296940000000001</c:v>
                </c:pt>
                <c:pt idx="614">
                  <c:v>4.5245980000000001</c:v>
                </c:pt>
                <c:pt idx="615">
                  <c:v>4.6134659999999998</c:v>
                </c:pt>
                <c:pt idx="616">
                  <c:v>4.55</c:v>
                </c:pt>
                <c:pt idx="617">
                  <c:v>4.5804720000000003</c:v>
                </c:pt>
                <c:pt idx="618">
                  <c:v>4.6134659999999998</c:v>
                </c:pt>
                <c:pt idx="619">
                  <c:v>4.4941520000000006</c:v>
                </c:pt>
                <c:pt idx="620">
                  <c:v>4.537312</c:v>
                </c:pt>
                <c:pt idx="621">
                  <c:v>4.5169800000000002</c:v>
                </c:pt>
                <c:pt idx="622">
                  <c:v>4.4332079999999996</c:v>
                </c:pt>
                <c:pt idx="623">
                  <c:v>4.4433480000000003</c:v>
                </c:pt>
                <c:pt idx="624">
                  <c:v>4.55</c:v>
                </c:pt>
                <c:pt idx="625">
                  <c:v>4.4129019999999999</c:v>
                </c:pt>
                <c:pt idx="626">
                  <c:v>4.537312</c:v>
                </c:pt>
                <c:pt idx="627">
                  <c:v>4.5779240000000003</c:v>
                </c:pt>
                <c:pt idx="628">
                  <c:v>4.5093880000000004</c:v>
                </c:pt>
                <c:pt idx="629">
                  <c:v>4.5931600000000001</c:v>
                </c:pt>
                <c:pt idx="630">
                  <c:v>4.5601660000000006</c:v>
                </c:pt>
                <c:pt idx="631">
                  <c:v>4.6134659999999998</c:v>
                </c:pt>
                <c:pt idx="632">
                  <c:v>4.5677839999999996</c:v>
                </c:pt>
                <c:pt idx="633">
                  <c:v>4.5626880000000005</c:v>
                </c:pt>
                <c:pt idx="634">
                  <c:v>4.46875</c:v>
                </c:pt>
                <c:pt idx="635">
                  <c:v>4.466202</c:v>
                </c:pt>
                <c:pt idx="636">
                  <c:v>4.5449300000000008</c:v>
                </c:pt>
                <c:pt idx="637">
                  <c:v>4.4306599999999996</c:v>
                </c:pt>
                <c:pt idx="638">
                  <c:v>4.4966740000000005</c:v>
                </c:pt>
                <c:pt idx="639">
                  <c:v>4.5601660000000006</c:v>
                </c:pt>
                <c:pt idx="640">
                  <c:v>4.534764</c:v>
                </c:pt>
                <c:pt idx="641">
                  <c:v>4.6109439999999999</c:v>
                </c:pt>
                <c:pt idx="642">
                  <c:v>4.5804720000000003</c:v>
                </c:pt>
                <c:pt idx="643">
                  <c:v>4.4839859999999998</c:v>
                </c:pt>
                <c:pt idx="644">
                  <c:v>4.6794800000000008</c:v>
                </c:pt>
                <c:pt idx="645">
                  <c:v>4.5880900000000002</c:v>
                </c:pt>
                <c:pt idx="646">
                  <c:v>4.46875</c:v>
                </c:pt>
                <c:pt idx="647">
                  <c:v>4.600778</c:v>
                </c:pt>
                <c:pt idx="648">
                  <c:v>4.4306599999999996</c:v>
                </c:pt>
                <c:pt idx="649">
                  <c:v>4.4306599999999996</c:v>
                </c:pt>
                <c:pt idx="650">
                  <c:v>4.5220760000000002</c:v>
                </c:pt>
                <c:pt idx="651">
                  <c:v>4.4789160000000008</c:v>
                </c:pt>
                <c:pt idx="652">
                  <c:v>4.4966740000000005</c:v>
                </c:pt>
                <c:pt idx="653">
                  <c:v>4.5398339999999999</c:v>
                </c:pt>
                <c:pt idx="654">
                  <c:v>4.5957080000000001</c:v>
                </c:pt>
                <c:pt idx="655">
                  <c:v>4.4738199999999999</c:v>
                </c:pt>
                <c:pt idx="656">
                  <c:v>4.6363199999999996</c:v>
                </c:pt>
                <c:pt idx="657">
                  <c:v>4.537312</c:v>
                </c:pt>
                <c:pt idx="658">
                  <c:v>4.534764</c:v>
                </c:pt>
                <c:pt idx="659">
                  <c:v>4.6185619999999998</c:v>
                </c:pt>
                <c:pt idx="660">
                  <c:v>4.5296940000000001</c:v>
                </c:pt>
                <c:pt idx="661">
                  <c:v>4.4357300000000004</c:v>
                </c:pt>
                <c:pt idx="662">
                  <c:v>4.4941520000000006</c:v>
                </c:pt>
                <c:pt idx="663">
                  <c:v>4.4865339999999998</c:v>
                </c:pt>
                <c:pt idx="664">
                  <c:v>4.5169800000000002</c:v>
                </c:pt>
                <c:pt idx="665">
                  <c:v>4.5855420000000002</c:v>
                </c:pt>
                <c:pt idx="666">
                  <c:v>4.4509660000000002</c:v>
                </c:pt>
                <c:pt idx="667">
                  <c:v>4.6337980000000005</c:v>
                </c:pt>
                <c:pt idx="668">
                  <c:v>4.6388680000000004</c:v>
                </c:pt>
                <c:pt idx="669">
                  <c:v>4.4789160000000008</c:v>
                </c:pt>
                <c:pt idx="670">
                  <c:v>4.6896459999999998</c:v>
                </c:pt>
                <c:pt idx="671">
                  <c:v>4.5550699999999997</c:v>
                </c:pt>
                <c:pt idx="672">
                  <c:v>4.5245980000000001</c:v>
                </c:pt>
                <c:pt idx="673">
                  <c:v>4.6566520000000002</c:v>
                </c:pt>
                <c:pt idx="674">
                  <c:v>4.400188</c:v>
                </c:pt>
                <c:pt idx="675">
                  <c:v>4.4535140000000002</c:v>
                </c:pt>
                <c:pt idx="676">
                  <c:v>4.5220760000000002</c:v>
                </c:pt>
                <c:pt idx="677">
                  <c:v>4.4458960000000003</c:v>
                </c:pt>
                <c:pt idx="678">
                  <c:v>4.466202</c:v>
                </c:pt>
                <c:pt idx="679">
                  <c:v>4.5601660000000006</c:v>
                </c:pt>
                <c:pt idx="680">
                  <c:v>4.5576180000000006</c:v>
                </c:pt>
                <c:pt idx="681">
                  <c:v>4.5474519999999998</c:v>
                </c:pt>
                <c:pt idx="682">
                  <c:v>4.6134659999999998</c:v>
                </c:pt>
                <c:pt idx="683">
                  <c:v>4.4865339999999998</c:v>
                </c:pt>
                <c:pt idx="684">
                  <c:v>4.5855420000000002</c:v>
                </c:pt>
                <c:pt idx="685">
                  <c:v>4.5398339999999999</c:v>
                </c:pt>
                <c:pt idx="686">
                  <c:v>4.5119100000000003</c:v>
                </c:pt>
                <c:pt idx="687">
                  <c:v>4.5601660000000006</c:v>
                </c:pt>
                <c:pt idx="688">
                  <c:v>4.4408260000000004</c:v>
                </c:pt>
                <c:pt idx="689">
                  <c:v>4.3544800000000006</c:v>
                </c:pt>
                <c:pt idx="690">
                  <c:v>4.603326</c:v>
                </c:pt>
                <c:pt idx="691">
                  <c:v>4.5220760000000002</c:v>
                </c:pt>
                <c:pt idx="692">
                  <c:v>4.4763680000000008</c:v>
                </c:pt>
                <c:pt idx="693">
                  <c:v>4.6236319999999997</c:v>
                </c:pt>
                <c:pt idx="694">
                  <c:v>4.5245980000000001</c:v>
                </c:pt>
                <c:pt idx="695">
                  <c:v>4.6083959999999999</c:v>
                </c:pt>
                <c:pt idx="696">
                  <c:v>4.6337980000000005</c:v>
                </c:pt>
                <c:pt idx="697">
                  <c:v>4.5144580000000003</c:v>
                </c:pt>
                <c:pt idx="698">
                  <c:v>4.5906120000000001</c:v>
                </c:pt>
                <c:pt idx="699">
                  <c:v>4.532216</c:v>
                </c:pt>
                <c:pt idx="700">
                  <c:v>4.5525479999999998</c:v>
                </c:pt>
                <c:pt idx="701">
                  <c:v>4.5169800000000002</c:v>
                </c:pt>
                <c:pt idx="702">
                  <c:v>4.4205199999999998</c:v>
                </c:pt>
                <c:pt idx="703">
                  <c:v>4.4636800000000001</c:v>
                </c:pt>
                <c:pt idx="704">
                  <c:v>4.4916040000000006</c:v>
                </c:pt>
                <c:pt idx="705">
                  <c:v>4.4992219999999996</c:v>
                </c:pt>
                <c:pt idx="706">
                  <c:v>4.5652360000000005</c:v>
                </c:pt>
                <c:pt idx="707">
                  <c:v>4.5550699999999997</c:v>
                </c:pt>
                <c:pt idx="708">
                  <c:v>4.4890560000000006</c:v>
                </c:pt>
                <c:pt idx="709">
                  <c:v>4.5906120000000001</c:v>
                </c:pt>
                <c:pt idx="710">
                  <c:v>4.6134659999999998</c:v>
                </c:pt>
                <c:pt idx="711">
                  <c:v>4.537312</c:v>
                </c:pt>
                <c:pt idx="712">
                  <c:v>4.5474519999999998</c:v>
                </c:pt>
                <c:pt idx="713">
                  <c:v>4.5220760000000002</c:v>
                </c:pt>
                <c:pt idx="714">
                  <c:v>4.5042920000000004</c:v>
                </c:pt>
                <c:pt idx="715">
                  <c:v>4.5550699999999997</c:v>
                </c:pt>
                <c:pt idx="716">
                  <c:v>4.4408260000000004</c:v>
                </c:pt>
                <c:pt idx="717">
                  <c:v>4.5703060000000004</c:v>
                </c:pt>
                <c:pt idx="718">
                  <c:v>4.4966740000000005</c:v>
                </c:pt>
                <c:pt idx="719">
                  <c:v>4.55</c:v>
                </c:pt>
                <c:pt idx="720">
                  <c:v>4.7048819999999996</c:v>
                </c:pt>
                <c:pt idx="721">
                  <c:v>4.5068400000000004</c:v>
                </c:pt>
                <c:pt idx="722">
                  <c:v>4.6337980000000005</c:v>
                </c:pt>
                <c:pt idx="723">
                  <c:v>4.603326</c:v>
                </c:pt>
                <c:pt idx="724">
                  <c:v>4.5703060000000004</c:v>
                </c:pt>
                <c:pt idx="725">
                  <c:v>4.6566520000000002</c:v>
                </c:pt>
                <c:pt idx="726">
                  <c:v>4.4865339999999998</c:v>
                </c:pt>
                <c:pt idx="727">
                  <c:v>4.5449300000000008</c:v>
                </c:pt>
                <c:pt idx="728">
                  <c:v>4.5195280000000002</c:v>
                </c:pt>
                <c:pt idx="729">
                  <c:v>4.4433480000000003</c:v>
                </c:pt>
                <c:pt idx="730">
                  <c:v>4.6109439999999999</c:v>
                </c:pt>
                <c:pt idx="731">
                  <c:v>4.4535140000000002</c:v>
                </c:pt>
                <c:pt idx="732">
                  <c:v>4.537312</c:v>
                </c:pt>
                <c:pt idx="733">
                  <c:v>4.5957080000000001</c:v>
                </c:pt>
                <c:pt idx="734">
                  <c:v>4.55</c:v>
                </c:pt>
                <c:pt idx="735">
                  <c:v>4.6363199999999996</c:v>
                </c:pt>
                <c:pt idx="736">
                  <c:v>4.5423819999999999</c:v>
                </c:pt>
                <c:pt idx="737">
                  <c:v>4.6464860000000003</c:v>
                </c:pt>
                <c:pt idx="738">
                  <c:v>4.59823</c:v>
                </c:pt>
                <c:pt idx="739">
                  <c:v>4.5169800000000002</c:v>
                </c:pt>
                <c:pt idx="740">
                  <c:v>4.6185619999999998</c:v>
                </c:pt>
                <c:pt idx="741">
                  <c:v>4.4154239999999998</c:v>
                </c:pt>
                <c:pt idx="742">
                  <c:v>4.5474519999999998</c:v>
                </c:pt>
                <c:pt idx="743">
                  <c:v>4.5474519999999998</c:v>
                </c:pt>
                <c:pt idx="744">
                  <c:v>4.5068400000000004</c:v>
                </c:pt>
                <c:pt idx="745">
                  <c:v>4.6109439999999999</c:v>
                </c:pt>
                <c:pt idx="746">
                  <c:v>4.5550699999999997</c:v>
                </c:pt>
                <c:pt idx="747">
                  <c:v>4.6210839999999997</c:v>
                </c:pt>
                <c:pt idx="748">
                  <c:v>4.6261800000000006</c:v>
                </c:pt>
                <c:pt idx="749">
                  <c:v>4.5398339999999999</c:v>
                </c:pt>
                <c:pt idx="750">
                  <c:v>4.6870979999999998</c:v>
                </c:pt>
                <c:pt idx="751">
                  <c:v>4.5449300000000008</c:v>
                </c:pt>
                <c:pt idx="752">
                  <c:v>4.5779240000000003</c:v>
                </c:pt>
                <c:pt idx="753">
                  <c:v>4.6236319999999997</c:v>
                </c:pt>
                <c:pt idx="754">
                  <c:v>4.4484440000000003</c:v>
                </c:pt>
                <c:pt idx="755">
                  <c:v>4.5754020000000004</c:v>
                </c:pt>
                <c:pt idx="756">
                  <c:v>4.5195280000000002</c:v>
                </c:pt>
                <c:pt idx="757">
                  <c:v>4.471298</c:v>
                </c:pt>
                <c:pt idx="758">
                  <c:v>4.5957080000000001</c:v>
                </c:pt>
                <c:pt idx="759">
                  <c:v>4.5398339999999999</c:v>
                </c:pt>
                <c:pt idx="760">
                  <c:v>4.5957080000000001</c:v>
                </c:pt>
                <c:pt idx="761">
                  <c:v>4.5830200000000003</c:v>
                </c:pt>
                <c:pt idx="762">
                  <c:v>4.5423819999999999</c:v>
                </c:pt>
                <c:pt idx="763">
                  <c:v>4.6794800000000008</c:v>
                </c:pt>
                <c:pt idx="764">
                  <c:v>4.5830200000000003</c:v>
                </c:pt>
                <c:pt idx="765">
                  <c:v>4.5601660000000006</c:v>
                </c:pt>
                <c:pt idx="766">
                  <c:v>4.5728540000000004</c:v>
                </c:pt>
                <c:pt idx="767">
                  <c:v>4.4433480000000003</c:v>
                </c:pt>
                <c:pt idx="768">
                  <c:v>4.5779240000000003</c:v>
                </c:pt>
                <c:pt idx="769">
                  <c:v>4.5119100000000003</c:v>
                </c:pt>
                <c:pt idx="770">
                  <c:v>4.46875</c:v>
                </c:pt>
                <c:pt idx="771">
                  <c:v>4.600778</c:v>
                </c:pt>
                <c:pt idx="772">
                  <c:v>4.4839859999999998</c:v>
                </c:pt>
                <c:pt idx="773">
                  <c:v>4.6312500000000005</c:v>
                </c:pt>
                <c:pt idx="774">
                  <c:v>4.6388680000000004</c:v>
                </c:pt>
                <c:pt idx="775">
                  <c:v>4.5068400000000004</c:v>
                </c:pt>
                <c:pt idx="776">
                  <c:v>4.67441</c:v>
                </c:pt>
                <c:pt idx="777">
                  <c:v>4.5195280000000002</c:v>
                </c:pt>
                <c:pt idx="778">
                  <c:v>4.6083959999999999</c:v>
                </c:pt>
                <c:pt idx="779">
                  <c:v>4.6363199999999996</c:v>
                </c:pt>
                <c:pt idx="780">
                  <c:v>4.4306599999999996</c:v>
                </c:pt>
                <c:pt idx="781">
                  <c:v>4.5220760000000002</c:v>
                </c:pt>
                <c:pt idx="782">
                  <c:v>4.4585840000000001</c:v>
                </c:pt>
                <c:pt idx="783">
                  <c:v>4.4916040000000006</c:v>
                </c:pt>
                <c:pt idx="784">
                  <c:v>4.5906120000000001</c:v>
                </c:pt>
                <c:pt idx="785">
                  <c:v>4.471298</c:v>
                </c:pt>
                <c:pt idx="786">
                  <c:v>4.5449300000000008</c:v>
                </c:pt>
                <c:pt idx="787">
                  <c:v>4.5677839999999996</c:v>
                </c:pt>
                <c:pt idx="788">
                  <c:v>4.5601660000000006</c:v>
                </c:pt>
                <c:pt idx="789">
                  <c:v>4.6058479999999999</c:v>
                </c:pt>
                <c:pt idx="790">
                  <c:v>4.5703060000000004</c:v>
                </c:pt>
                <c:pt idx="791">
                  <c:v>4.5474519999999998</c:v>
                </c:pt>
                <c:pt idx="792">
                  <c:v>4.6185619999999998</c:v>
                </c:pt>
                <c:pt idx="793">
                  <c:v>4.5550699999999997</c:v>
                </c:pt>
                <c:pt idx="794">
                  <c:v>4.3773340000000003</c:v>
                </c:pt>
                <c:pt idx="795">
                  <c:v>4.537312</c:v>
                </c:pt>
                <c:pt idx="796">
                  <c:v>4.5017699999999996</c:v>
                </c:pt>
                <c:pt idx="797">
                  <c:v>4.4306599999999996</c:v>
                </c:pt>
                <c:pt idx="798">
                  <c:v>4.3113200000000003</c:v>
                </c:pt>
                <c:pt idx="799">
                  <c:v>3.9431600000000002</c:v>
                </c:pt>
                <c:pt idx="800">
                  <c:v>3.927924</c:v>
                </c:pt>
                <c:pt idx="801">
                  <c:v>3.7070280000000002</c:v>
                </c:pt>
                <c:pt idx="802">
                  <c:v>3.6638680000000003</c:v>
                </c:pt>
                <c:pt idx="803">
                  <c:v>3.82382</c:v>
                </c:pt>
                <c:pt idx="804">
                  <c:v>3.5064380000000002</c:v>
                </c:pt>
                <c:pt idx="805">
                  <c:v>3.6004020000000003</c:v>
                </c:pt>
                <c:pt idx="806">
                  <c:v>3.5724520000000002</c:v>
                </c:pt>
                <c:pt idx="807">
                  <c:v>3.6435620000000002</c:v>
                </c:pt>
                <c:pt idx="808">
                  <c:v>3.7527360000000001</c:v>
                </c:pt>
                <c:pt idx="809">
                  <c:v>3.5648339999999998</c:v>
                </c:pt>
                <c:pt idx="810">
                  <c:v>3.3490340000000001</c:v>
                </c:pt>
                <c:pt idx="811">
                  <c:v>2.84375</c:v>
                </c:pt>
                <c:pt idx="812">
                  <c:v>2.7675699999999996</c:v>
                </c:pt>
                <c:pt idx="813">
                  <c:v>2.5162020000000003</c:v>
                </c:pt>
                <c:pt idx="814">
                  <c:v>2.671084</c:v>
                </c:pt>
                <c:pt idx="815">
                  <c:v>2.7066520000000001</c:v>
                </c:pt>
                <c:pt idx="816">
                  <c:v>3.214458</c:v>
                </c:pt>
                <c:pt idx="817">
                  <c:v>3.1738199999999996</c:v>
                </c:pt>
                <c:pt idx="818">
                  <c:v>3.4785140000000001</c:v>
                </c:pt>
                <c:pt idx="819">
                  <c:v>3.4582079999999999</c:v>
                </c:pt>
                <c:pt idx="820">
                  <c:v>3.86191</c:v>
                </c:pt>
                <c:pt idx="821">
                  <c:v>3.7019579999999999</c:v>
                </c:pt>
                <c:pt idx="822">
                  <c:v>3.8339859999999999</c:v>
                </c:pt>
                <c:pt idx="823">
                  <c:v>3.8263680000000004</c:v>
                </c:pt>
                <c:pt idx="824">
                  <c:v>3.68927</c:v>
                </c:pt>
                <c:pt idx="825">
                  <c:v>3.6943400000000004</c:v>
                </c:pt>
                <c:pt idx="826">
                  <c:v>3.6283260000000004</c:v>
                </c:pt>
                <c:pt idx="827">
                  <c:v>3.5851660000000005</c:v>
                </c:pt>
                <c:pt idx="828">
                  <c:v>3.8289160000000004</c:v>
                </c:pt>
                <c:pt idx="829">
                  <c:v>3.955848</c:v>
                </c:pt>
                <c:pt idx="830">
                  <c:v>3.8847640000000001</c:v>
                </c:pt>
                <c:pt idx="831">
                  <c:v>3.8390560000000002</c:v>
                </c:pt>
                <c:pt idx="832">
                  <c:v>3.6333959999999998</c:v>
                </c:pt>
                <c:pt idx="833">
                  <c:v>3.6435620000000002</c:v>
                </c:pt>
                <c:pt idx="834">
                  <c:v>3.590236</c:v>
                </c:pt>
                <c:pt idx="835">
                  <c:v>3.6359439999999998</c:v>
                </c:pt>
                <c:pt idx="836">
                  <c:v>3.7629020000000004</c:v>
                </c:pt>
                <c:pt idx="837">
                  <c:v>3.8517700000000001</c:v>
                </c:pt>
                <c:pt idx="838">
                  <c:v>3.7984439999999999</c:v>
                </c:pt>
                <c:pt idx="839">
                  <c:v>3.7654239999999999</c:v>
                </c:pt>
                <c:pt idx="840">
                  <c:v>3.658798</c:v>
                </c:pt>
                <c:pt idx="841">
                  <c:v>3.6943400000000004</c:v>
                </c:pt>
                <c:pt idx="842">
                  <c:v>3.7425699999999997</c:v>
                </c:pt>
                <c:pt idx="843">
                  <c:v>3.6943400000000004</c:v>
                </c:pt>
                <c:pt idx="844">
                  <c:v>3.7349520000000003</c:v>
                </c:pt>
                <c:pt idx="845">
                  <c:v>3.6359439999999998</c:v>
                </c:pt>
                <c:pt idx="846">
                  <c:v>3.7171939999999997</c:v>
                </c:pt>
                <c:pt idx="847">
                  <c:v>3.6232300000000004</c:v>
                </c:pt>
                <c:pt idx="848">
                  <c:v>3.6664160000000003</c:v>
                </c:pt>
                <c:pt idx="849">
                  <c:v>3.6410140000000002</c:v>
                </c:pt>
                <c:pt idx="850">
                  <c:v>3.5724520000000002</c:v>
                </c:pt>
                <c:pt idx="851">
                  <c:v>3.722264</c:v>
                </c:pt>
                <c:pt idx="852">
                  <c:v>3.6308479999999999</c:v>
                </c:pt>
                <c:pt idx="853">
                  <c:v>3.7019579999999999</c:v>
                </c:pt>
                <c:pt idx="854">
                  <c:v>3.8416040000000002</c:v>
                </c:pt>
                <c:pt idx="855">
                  <c:v>3.6740339999999998</c:v>
                </c:pt>
                <c:pt idx="856">
                  <c:v>3.7806600000000001</c:v>
                </c:pt>
                <c:pt idx="857">
                  <c:v>3.8212980000000001</c:v>
                </c:pt>
                <c:pt idx="858">
                  <c:v>3.6714860000000002</c:v>
                </c:pt>
                <c:pt idx="859">
                  <c:v>3.8644579999999999</c:v>
                </c:pt>
                <c:pt idx="860">
                  <c:v>3.8085839999999997</c:v>
                </c:pt>
                <c:pt idx="861">
                  <c:v>3.6613199999999999</c:v>
                </c:pt>
                <c:pt idx="862">
                  <c:v>3.8111319999999997</c:v>
                </c:pt>
                <c:pt idx="863">
                  <c:v>3.6460840000000001</c:v>
                </c:pt>
                <c:pt idx="864">
                  <c:v>3.7146460000000001</c:v>
                </c:pt>
                <c:pt idx="865">
                  <c:v>3.7451180000000002</c:v>
                </c:pt>
                <c:pt idx="866">
                  <c:v>3.6613199999999999</c:v>
                </c:pt>
                <c:pt idx="867">
                  <c:v>3.7730420000000002</c:v>
                </c:pt>
                <c:pt idx="868">
                  <c:v>3.7755900000000002</c:v>
                </c:pt>
                <c:pt idx="869">
                  <c:v>3.724812</c:v>
                </c:pt>
                <c:pt idx="870">
                  <c:v>3.7984439999999999</c:v>
                </c:pt>
                <c:pt idx="871">
                  <c:v>3.8187500000000001</c:v>
                </c:pt>
                <c:pt idx="872">
                  <c:v>3.4429720000000001</c:v>
                </c:pt>
                <c:pt idx="873">
                  <c:v>3.483584</c:v>
                </c:pt>
                <c:pt idx="874">
                  <c:v>3.722264</c:v>
                </c:pt>
                <c:pt idx="875">
                  <c:v>3.7349520000000003</c:v>
                </c:pt>
                <c:pt idx="876">
                  <c:v>3.8111319999999997</c:v>
                </c:pt>
                <c:pt idx="877">
                  <c:v>3.7425699999999997</c:v>
                </c:pt>
                <c:pt idx="878">
                  <c:v>3.6917920000000004</c:v>
                </c:pt>
                <c:pt idx="879">
                  <c:v>3.7400480000000003</c:v>
                </c:pt>
                <c:pt idx="880">
                  <c:v>3.8009660000000003</c:v>
                </c:pt>
                <c:pt idx="881">
                  <c:v>3.6841740000000001</c:v>
                </c:pt>
                <c:pt idx="882">
                  <c:v>3.7857300000000005</c:v>
                </c:pt>
                <c:pt idx="883">
                  <c:v>3.4962979999999999</c:v>
                </c:pt>
                <c:pt idx="884">
                  <c:v>3.4810620000000001</c:v>
                </c:pt>
                <c:pt idx="885">
                  <c:v>3.9126880000000002</c:v>
                </c:pt>
                <c:pt idx="886">
                  <c:v>3.8441520000000002</c:v>
                </c:pt>
                <c:pt idx="887">
                  <c:v>3.8085839999999997</c:v>
                </c:pt>
                <c:pt idx="888">
                  <c:v>3.7933479999999999</c:v>
                </c:pt>
                <c:pt idx="889">
                  <c:v>3.719716</c:v>
                </c:pt>
                <c:pt idx="890">
                  <c:v>3.41757</c:v>
                </c:pt>
                <c:pt idx="891">
                  <c:v>3.592784</c:v>
                </c:pt>
                <c:pt idx="892">
                  <c:v>3.7603540000000004</c:v>
                </c:pt>
                <c:pt idx="893">
                  <c:v>3.6664160000000003</c:v>
                </c:pt>
                <c:pt idx="894">
                  <c:v>3.8035140000000003</c:v>
                </c:pt>
                <c:pt idx="895">
                  <c:v>3.7171939999999997</c:v>
                </c:pt>
                <c:pt idx="896">
                  <c:v>3.7349520000000003</c:v>
                </c:pt>
                <c:pt idx="897">
                  <c:v>3.8035140000000003</c:v>
                </c:pt>
                <c:pt idx="898">
                  <c:v>3.8187500000000001</c:v>
                </c:pt>
                <c:pt idx="899">
                  <c:v>3.8035140000000003</c:v>
                </c:pt>
                <c:pt idx="900">
                  <c:v>3.7984439999999999</c:v>
                </c:pt>
                <c:pt idx="901">
                  <c:v>3.5013680000000003</c:v>
                </c:pt>
                <c:pt idx="902">
                  <c:v>3.4404240000000001</c:v>
                </c:pt>
                <c:pt idx="903">
                  <c:v>3.8416040000000002</c:v>
                </c:pt>
                <c:pt idx="904">
                  <c:v>3.8136800000000002</c:v>
                </c:pt>
                <c:pt idx="905">
                  <c:v>3.790826</c:v>
                </c:pt>
                <c:pt idx="906">
                  <c:v>3.7781380000000002</c:v>
                </c:pt>
                <c:pt idx="907">
                  <c:v>3.7832080000000001</c:v>
                </c:pt>
                <c:pt idx="908">
                  <c:v>3.4683479999999998</c:v>
                </c:pt>
                <c:pt idx="909">
                  <c:v>3.45059</c:v>
                </c:pt>
                <c:pt idx="910">
                  <c:v>3.45566</c:v>
                </c:pt>
                <c:pt idx="911">
                  <c:v>3.7070280000000002</c:v>
                </c:pt>
                <c:pt idx="912">
                  <c:v>3.8949300000000004</c:v>
                </c:pt>
                <c:pt idx="913">
                  <c:v>3.8009660000000003</c:v>
                </c:pt>
                <c:pt idx="914">
                  <c:v>3.6029240000000002</c:v>
                </c:pt>
                <c:pt idx="915">
                  <c:v>3.521674</c:v>
                </c:pt>
                <c:pt idx="916">
                  <c:v>3.5470760000000001</c:v>
                </c:pt>
                <c:pt idx="917">
                  <c:v>3.5597640000000004</c:v>
                </c:pt>
                <c:pt idx="918">
                  <c:v>3.8771459999999998</c:v>
                </c:pt>
                <c:pt idx="919">
                  <c:v>3.7958959999999999</c:v>
                </c:pt>
                <c:pt idx="920">
                  <c:v>3.7501880000000001</c:v>
                </c:pt>
                <c:pt idx="921">
                  <c:v>3.8390560000000002</c:v>
                </c:pt>
                <c:pt idx="922">
                  <c:v>3.7578060000000004</c:v>
                </c:pt>
                <c:pt idx="923">
                  <c:v>3.4886800000000004</c:v>
                </c:pt>
                <c:pt idx="924">
                  <c:v>3.6511800000000005</c:v>
                </c:pt>
                <c:pt idx="925">
                  <c:v>3.8314379999999999</c:v>
                </c:pt>
                <c:pt idx="926">
                  <c:v>3.7984439999999999</c:v>
                </c:pt>
                <c:pt idx="927">
                  <c:v>3.8745979999999998</c:v>
                </c:pt>
                <c:pt idx="928">
                  <c:v>3.8339859999999999</c:v>
                </c:pt>
                <c:pt idx="929">
                  <c:v>3.7806600000000001</c:v>
                </c:pt>
                <c:pt idx="930">
                  <c:v>3.8847640000000001</c:v>
                </c:pt>
                <c:pt idx="931">
                  <c:v>3.8492220000000001</c:v>
                </c:pt>
                <c:pt idx="932">
                  <c:v>3.6384660000000002</c:v>
                </c:pt>
                <c:pt idx="933">
                  <c:v>3.6664160000000003</c:v>
                </c:pt>
                <c:pt idx="934">
                  <c:v>3.8085839999999997</c:v>
                </c:pt>
                <c:pt idx="935">
                  <c:v>3.7171939999999997</c:v>
                </c:pt>
                <c:pt idx="936">
                  <c:v>3.8542920000000005</c:v>
                </c:pt>
                <c:pt idx="937">
                  <c:v>3.7552840000000001</c:v>
                </c:pt>
                <c:pt idx="938">
                  <c:v>3.7451180000000002</c:v>
                </c:pt>
                <c:pt idx="939">
                  <c:v>3.9152360000000002</c:v>
                </c:pt>
                <c:pt idx="940">
                  <c:v>3.7298819999999999</c:v>
                </c:pt>
                <c:pt idx="941">
                  <c:v>3.4988199999999998</c:v>
                </c:pt>
                <c:pt idx="942">
                  <c:v>3.5800699999999996</c:v>
                </c:pt>
                <c:pt idx="943">
                  <c:v>3.6638680000000003</c:v>
                </c:pt>
                <c:pt idx="944">
                  <c:v>3.8111319999999997</c:v>
                </c:pt>
                <c:pt idx="945">
                  <c:v>3.930472</c:v>
                </c:pt>
                <c:pt idx="946">
                  <c:v>3.8289160000000004</c:v>
                </c:pt>
                <c:pt idx="947">
                  <c:v>3.7425699999999997</c:v>
                </c:pt>
                <c:pt idx="948">
                  <c:v>3.8669800000000003</c:v>
                </c:pt>
                <c:pt idx="949">
                  <c:v>3.790826</c:v>
                </c:pt>
                <c:pt idx="950">
                  <c:v>3.5597640000000004</c:v>
                </c:pt>
                <c:pt idx="951">
                  <c:v>3.4937499999999999</c:v>
                </c:pt>
                <c:pt idx="952">
                  <c:v>3.6308479999999999</c:v>
                </c:pt>
                <c:pt idx="953">
                  <c:v>3.7552840000000001</c:v>
                </c:pt>
                <c:pt idx="954">
                  <c:v>3.892382</c:v>
                </c:pt>
                <c:pt idx="955">
                  <c:v>3.8187500000000001</c:v>
                </c:pt>
                <c:pt idx="956">
                  <c:v>3.6156380000000001</c:v>
                </c:pt>
                <c:pt idx="957">
                  <c:v>3.3921939999999999</c:v>
                </c:pt>
                <c:pt idx="958">
                  <c:v>3.0265560000000002</c:v>
                </c:pt>
                <c:pt idx="959">
                  <c:v>2.7955199999999998</c:v>
                </c:pt>
                <c:pt idx="960">
                  <c:v>2.5771460000000004</c:v>
                </c:pt>
                <c:pt idx="961">
                  <c:v>2.6964860000000002</c:v>
                </c:pt>
                <c:pt idx="962">
                  <c:v>2.6254020000000002</c:v>
                </c:pt>
                <c:pt idx="963">
                  <c:v>2.5593880000000002</c:v>
                </c:pt>
                <c:pt idx="964">
                  <c:v>2.5771460000000004</c:v>
                </c:pt>
                <c:pt idx="965">
                  <c:v>2.5111319999999999</c:v>
                </c:pt>
                <c:pt idx="966">
                  <c:v>2.541604</c:v>
                </c:pt>
                <c:pt idx="967">
                  <c:v>2.434952</c:v>
                </c:pt>
                <c:pt idx="968">
                  <c:v>0.40879800000000005</c:v>
                </c:pt>
                <c:pt idx="969">
                  <c:v>-3.5542000000000004E-2</c:v>
                </c:pt>
                <c:pt idx="970">
                  <c:v>-4.3160000000000004E-2</c:v>
                </c:pt>
                <c:pt idx="971">
                  <c:v>-4.0638000000000007E-2</c:v>
                </c:pt>
                <c:pt idx="972">
                  <c:v>-4.0638000000000007E-2</c:v>
                </c:pt>
                <c:pt idx="973">
                  <c:v>-3.8089999999999999E-2</c:v>
                </c:pt>
                <c:pt idx="974">
                  <c:v>-4.0612000000000002E-2</c:v>
                </c:pt>
                <c:pt idx="975">
                  <c:v>-4.3160000000000004E-2</c:v>
                </c:pt>
                <c:pt idx="976">
                  <c:v>-4.5707999999999999E-2</c:v>
                </c:pt>
                <c:pt idx="977">
                  <c:v>-4.8230000000000002E-2</c:v>
                </c:pt>
                <c:pt idx="978">
                  <c:v>-4.8230000000000002E-2</c:v>
                </c:pt>
                <c:pt idx="979">
                  <c:v>-5.3326000000000005E-2</c:v>
                </c:pt>
                <c:pt idx="980">
                  <c:v>-5.5848000000000002E-2</c:v>
                </c:pt>
                <c:pt idx="981">
                  <c:v>-5.8396000000000003E-2</c:v>
                </c:pt>
                <c:pt idx="982">
                  <c:v>-6.0943999999999998E-2</c:v>
                </c:pt>
                <c:pt idx="983">
                  <c:v>-6.8562000000000012E-2</c:v>
                </c:pt>
                <c:pt idx="984">
                  <c:v>-7.1084000000000008E-2</c:v>
                </c:pt>
                <c:pt idx="985">
                  <c:v>-7.8701999999999994E-2</c:v>
                </c:pt>
                <c:pt idx="986">
                  <c:v>-8.6320000000000008E-2</c:v>
                </c:pt>
                <c:pt idx="987">
                  <c:v>-0.104104</c:v>
                </c:pt>
                <c:pt idx="988">
                  <c:v>-0.33261799999999997</c:v>
                </c:pt>
                <c:pt idx="989">
                  <c:v>-0.55606200000000006</c:v>
                </c:pt>
                <c:pt idx="990">
                  <c:v>-0.26405600000000001</c:v>
                </c:pt>
                <c:pt idx="991">
                  <c:v>-4.5707999999999999E-2</c:v>
                </c:pt>
                <c:pt idx="992">
                  <c:v>-4.5707999999999999E-2</c:v>
                </c:pt>
                <c:pt idx="993">
                  <c:v>-4.5707999999999999E-2</c:v>
                </c:pt>
                <c:pt idx="994">
                  <c:v>-4.5707999999999999E-2</c:v>
                </c:pt>
                <c:pt idx="995">
                  <c:v>-4.5707999999999999E-2</c:v>
                </c:pt>
                <c:pt idx="996">
                  <c:v>-4.5707999999999999E-2</c:v>
                </c:pt>
                <c:pt idx="997">
                  <c:v>-4.5707999999999999E-2</c:v>
                </c:pt>
                <c:pt idx="998">
                  <c:v>-4.8230000000000002E-2</c:v>
                </c:pt>
                <c:pt idx="999">
                  <c:v>-4.8230000000000002E-2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059648"/>
        <c:axId val="126061568"/>
      </c:scatterChart>
      <c:valAx>
        <c:axId val="126059648"/>
        <c:scaling>
          <c:orientation val="minMax"/>
          <c:max val="2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NZ"/>
                  <a:t>Time (s)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26061568"/>
        <c:crosses val="autoZero"/>
        <c:crossBetween val="midCat"/>
      </c:valAx>
      <c:valAx>
        <c:axId val="1260615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NZ"/>
                  <a:t>Current</a:t>
                </a:r>
                <a:r>
                  <a:rPr lang="en-NZ" baseline="0"/>
                  <a:t> (A)</a:t>
                </a:r>
                <a:endParaRPr lang="en-NZ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059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0.15455</cdr:x>
      <cdr:y>0.78947</cdr:y>
    </cdr:from>
    <cdr:to>
      <cdr:x>0.41818</cdr:x>
      <cdr:y>0.91866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95400" y="4191000"/>
          <a:ext cx="220980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Current Control Parameters:</a:t>
          </a:r>
        </a:p>
        <a:p xmlns:a="http://schemas.openxmlformats.org/drawingml/2006/main">
          <a:r>
            <a:rPr lang="en-US" dirty="0" smtClean="0"/>
            <a:t>     -  </a:t>
          </a:r>
          <a:r>
            <a:rPr lang="en-US" b="0" i="0" smtClean="0">
              <a:latin typeface="Cambria Math"/>
            </a:rPr>
            <a:t>𝐼_𝑟𝑎𝑡𝑒𝑑=300𝑚𝐴</a:t>
          </a:r>
          <a:endParaRPr lang="en-US" b="0" dirty="0" smtClean="0"/>
        </a:p>
        <a:p xmlns:a="http://schemas.openxmlformats.org/drawingml/2006/main">
          <a:r>
            <a:rPr lang="en-US" dirty="0" smtClean="0"/>
            <a:t>     -  </a:t>
          </a:r>
          <a:r>
            <a:rPr lang="en-US" b="0" i="0" smtClean="0">
              <a:latin typeface="Cambria Math"/>
            </a:rPr>
            <a:t>𝐼_(𝑜𝑣𝑒𝑟−𝑐𝑢𝑟𝑟𝑒𝑛𝑡)=600𝑚𝐴</a:t>
          </a:r>
          <a:r>
            <a:rPr lang="en-US" dirty="0" smtClean="0"/>
            <a:t> </a:t>
          </a:r>
          <a:endParaRPr lang="en-NZ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1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A2276-4B99-434F-B3EF-2D3E44A79B92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1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D1B2-104D-4F75-9E6C-187D7912CC9A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402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9D1B2-104D-4F75-9E6C-187D7912CC9A}" type="slidenum">
              <a:rPr lang="en-NZ" smtClean="0"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735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21E37FB-B5BF-4C3E-A0C1-2C0B6613B9BE}" type="datetimeFigureOut">
              <a:rPr lang="en-NZ" smtClean="0"/>
              <a:t>15/08/2013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2F1B801-517E-4CEA-84EF-66FDE47DF5B7}" type="slidenum">
              <a:rPr lang="en-NZ" smtClean="0"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1.emf"/><Relationship Id="rId10" Type="http://schemas.openxmlformats.org/officeDocument/2006/relationships/image" Target="../media/image18.png"/><Relationship Id="rId4" Type="http://schemas.openxmlformats.org/officeDocument/2006/relationships/image" Target="../media/image10.e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31.png"/><Relationship Id="rId7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Drive</a:t>
            </a:r>
            <a:br>
              <a:rPr lang="en-US" dirty="0" smtClean="0"/>
            </a:br>
            <a:r>
              <a:rPr lang="en-US" dirty="0" smtClean="0"/>
              <a:t>Electric Scooter</a:t>
            </a:r>
            <a:endParaRPr lang="en-NZ" dirty="0"/>
          </a:p>
        </p:txBody>
      </p:sp>
      <p:pic>
        <p:nvPicPr>
          <p:cNvPr id="1027" name="Picture 3" descr="J:\Universtity Projects and Documents\Third Professional year Project\Images\BLD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63" y="2558363"/>
            <a:ext cx="1698249" cy="1273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:\Universtity Projects and Documents\Third Professional year Project\Images\MS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90600"/>
            <a:ext cx="1968312" cy="14762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:\Universtity Projects and Documents\Third Professional year Project\Images\ScooterCropped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990600"/>
            <a:ext cx="2344818" cy="14762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u="sng" dirty="0" smtClean="0"/>
                  <a:t>Goal</a:t>
                </a:r>
                <a:endParaRPr lang="en-US" sz="2000" dirty="0"/>
              </a:p>
              <a:p>
                <a:r>
                  <a:rPr lang="en-US" sz="1800" dirty="0" smtClean="0"/>
                  <a:t>Design and develop a Direct Drive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Electric Scooter as an  alternative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form of urban transportation.</a:t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u="sng" dirty="0" smtClean="0"/>
                  <a:t>Specifications</a:t>
                </a:r>
                <a:endParaRPr lang="en-US" sz="2000" dirty="0" smtClean="0"/>
              </a:p>
              <a:p>
                <a:r>
                  <a:rPr lang="en-US" sz="1800" dirty="0" smtClean="0"/>
                  <a:t>Use a BLDC motor, Golden Gate Motor Controller from previous “E-Bike” project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along with 40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𝐿𝑖𝐹𝑒𝑃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 smtClean="0"/>
                  <a:t> Cells.</a:t>
                </a:r>
                <a:endParaRPr lang="en-US" sz="1800" dirty="0"/>
              </a:p>
              <a:p>
                <a:r>
                  <a:rPr lang="en-US" sz="1800" dirty="0" smtClean="0"/>
                  <a:t>Implement a “boost feature” Using Current Feedback and creating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profile.</a:t>
                </a:r>
              </a:p>
              <a:p>
                <a:r>
                  <a:rPr lang="en-US" sz="1800" dirty="0" smtClean="0"/>
                  <a:t>Integrate current </a:t>
                </a:r>
                <a:r>
                  <a:rPr lang="en-US" sz="1800" dirty="0"/>
                  <a:t>s</a:t>
                </a:r>
                <a:r>
                  <a:rPr lang="en-US" sz="1800" dirty="0" smtClean="0"/>
                  <a:t>ignal to estimate remaining battery charge.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876800"/>
              </a:xfrm>
              <a:prstGeom prst="rect">
                <a:avLst/>
              </a:prstGeom>
              <a:blipFill rotWithShape="1">
                <a:blip r:embed="rId5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58364"/>
            <a:ext cx="2621346" cy="127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7200" y="1756933"/>
            <a:ext cx="3657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381000" y="1909193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400" dirty="0" smtClean="0"/>
              <a:t>Supervisor  -  Dr. Paul Gaynor</a:t>
            </a:r>
          </a:p>
          <a:p>
            <a:pPr marL="274320" lvl="1" indent="0">
              <a:buNone/>
            </a:pPr>
            <a:r>
              <a:rPr lang="en-US" sz="1400" dirty="0"/>
              <a:t>Student </a:t>
            </a:r>
            <a:r>
              <a:rPr lang="en-US" sz="1400" dirty="0" smtClean="0"/>
              <a:t>      -  Matt </a:t>
            </a:r>
            <a:r>
              <a:rPr lang="en-US" sz="1400" dirty="0"/>
              <a:t>Kokshoorn</a:t>
            </a:r>
          </a:p>
          <a:p>
            <a:pPr marL="274320" lvl="1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5102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Encountered Problems &amp; Solutions</a:t>
            </a:r>
            <a:endParaRPr lang="en-N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Regenerative breaking not working -&gt; Pull down </a:t>
            </a:r>
            <a:r>
              <a:rPr lang="en-US" sz="1700" dirty="0"/>
              <a:t>r</a:t>
            </a:r>
            <a:r>
              <a:rPr lang="en-US" sz="1700" dirty="0" smtClean="0"/>
              <a:t>esistor added.</a:t>
            </a:r>
          </a:p>
          <a:p>
            <a:r>
              <a:rPr lang="en-US" sz="1700" dirty="0" smtClean="0"/>
              <a:t>Throttle malfunction -&gt; Hall </a:t>
            </a:r>
            <a:r>
              <a:rPr lang="en-US" sz="1700" dirty="0"/>
              <a:t>E</a:t>
            </a:r>
            <a:r>
              <a:rPr lang="en-US" sz="1700" dirty="0" smtClean="0"/>
              <a:t>ffect sensor replaced. </a:t>
            </a:r>
          </a:p>
          <a:p>
            <a:r>
              <a:rPr lang="en-US" sz="1700" dirty="0" smtClean="0"/>
              <a:t>Unstable Current Limiting -&gt; PID Controller.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956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Future Work</a:t>
            </a:r>
            <a:endParaRPr lang="en-NZ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3581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sz="2000" dirty="0" smtClean="0"/>
              <a:t>Insulation and Protection.</a:t>
            </a:r>
          </a:p>
          <a:p>
            <a:r>
              <a:rPr lang="en-US" sz="2000" dirty="0" smtClean="0"/>
              <a:t>Regenerative Breaking Current Testing.</a:t>
            </a:r>
          </a:p>
          <a:p>
            <a:r>
              <a:rPr lang="en-US" sz="2000" dirty="0" smtClean="0"/>
              <a:t>Charging Connection.</a:t>
            </a:r>
          </a:p>
          <a:p>
            <a:r>
              <a:rPr lang="en-US" sz="2000" dirty="0" smtClean="0"/>
              <a:t>Optimization of PID Gains.</a:t>
            </a:r>
          </a:p>
          <a:p>
            <a:r>
              <a:rPr lang="en-US" sz="2000" dirty="0" smtClean="0"/>
              <a:t>Increased Acceleration.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en-US" sz="2000" dirty="0" smtClean="0"/>
              <a:t>Acknowledgements:</a:t>
            </a:r>
          </a:p>
          <a:p>
            <a:r>
              <a:rPr lang="en-US" sz="2000" dirty="0" smtClean="0"/>
              <a:t> Dave Healy (Mechanical Fabrication).</a:t>
            </a:r>
          </a:p>
          <a:p>
            <a:r>
              <a:rPr lang="en-US" sz="2000" dirty="0" smtClean="0"/>
              <a:t> Ken Smart   (Workshop Assistance / Mechanical Load).</a:t>
            </a:r>
            <a:endParaRPr lang="en-NZ" sz="20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21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531770"/>
            <a:ext cx="1685925" cy="126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041848"/>
            <a:ext cx="4543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NZ" dirty="0"/>
          </a:p>
        </p:txBody>
      </p:sp>
      <p:sp>
        <p:nvSpPr>
          <p:cNvPr id="4" name="TextBox 3"/>
          <p:cNvSpPr txBox="1"/>
          <p:nvPr/>
        </p:nvSpPr>
        <p:spPr>
          <a:xfrm>
            <a:off x="647700" y="3905898"/>
            <a:ext cx="1676400" cy="135421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User Control</a:t>
            </a:r>
            <a:r>
              <a:rPr lang="en-NZ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Throttle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Break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Boost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7525" y="3922125"/>
            <a:ext cx="2286000" cy="150810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 μContoller: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Current      Management.</a:t>
            </a:r>
          </a:p>
          <a:p>
            <a:pPr>
              <a:spcAft>
                <a:spcPts val="1200"/>
              </a:spcAft>
            </a:pP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7925" y="4137568"/>
            <a:ext cx="129540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Motor Speed Controller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95539" y="444683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0" name="Right Arrow 9"/>
          <p:cNvSpPr/>
          <p:nvPr/>
        </p:nvSpPr>
        <p:spPr>
          <a:xfrm>
            <a:off x="5419725" y="4446833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647700" y="2008550"/>
            <a:ext cx="2481260" cy="107721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LCD Display</a:t>
            </a:r>
            <a:r>
              <a:rPr lang="en-NZ" dirty="0" smtClean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Remaining Battery.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Motor Speed.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3524" y="3924598"/>
            <a:ext cx="83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 </a:t>
            </a:r>
          </a:p>
          <a:p>
            <a:pPr algn="ctr"/>
            <a:r>
              <a:rPr lang="en-US" sz="1400" dirty="0" smtClean="0"/>
              <a:t>Signal</a:t>
            </a:r>
            <a:endParaRPr lang="en-NZ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010525" y="4199123"/>
            <a:ext cx="838200" cy="80021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BLDC 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Motor</a:t>
            </a:r>
            <a:endParaRPr lang="en-NZ" dirty="0" smtClean="0"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667625" y="4447818"/>
            <a:ext cx="2667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3" name="TextBox 22"/>
          <p:cNvSpPr txBox="1"/>
          <p:nvPr/>
        </p:nvSpPr>
        <p:spPr>
          <a:xfrm>
            <a:off x="6057900" y="6257471"/>
            <a:ext cx="169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Speed Signal</a:t>
            </a:r>
            <a:endParaRPr lang="en-NZ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2295823"/>
            <a:ext cx="1466850" cy="92333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Current Transducer Board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10325" y="1377732"/>
            <a:ext cx="990600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Supply</a:t>
            </a:r>
          </a:p>
        </p:txBody>
      </p:sp>
      <p:sp>
        <p:nvSpPr>
          <p:cNvPr id="26" name="Right Arrow 25"/>
          <p:cNvSpPr/>
          <p:nvPr/>
        </p:nvSpPr>
        <p:spPr>
          <a:xfrm rot="5400000">
            <a:off x="6772275" y="1857018"/>
            <a:ext cx="2667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7" name="Right Arrow 26"/>
          <p:cNvSpPr/>
          <p:nvPr/>
        </p:nvSpPr>
        <p:spPr>
          <a:xfrm rot="5400000">
            <a:off x="6619874" y="3512547"/>
            <a:ext cx="57150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1" name="TextBox 30"/>
          <p:cNvSpPr txBox="1"/>
          <p:nvPr/>
        </p:nvSpPr>
        <p:spPr>
          <a:xfrm>
            <a:off x="5000623" y="2034213"/>
            <a:ext cx="83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Current Signal</a:t>
            </a:r>
            <a:endParaRPr lang="en-NZ" sz="1400" dirty="0"/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69266" y="2433305"/>
            <a:ext cx="1424313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&amp; Electrical Design</a:t>
            </a:r>
            <a:endParaRPr lang="en-NZ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37167"/>
            <a:ext cx="7328807" cy="4772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437166"/>
            <a:ext cx="7328807" cy="4772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60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Signal Conditioning</a:t>
            </a:r>
            <a:endParaRPr lang="en-NZ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581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Normal Control Strategy </a:t>
            </a:r>
            <a:endParaRPr lang="en-NZ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42117" y="2927291"/>
                <a:ext cx="2114550" cy="49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𝜋𝜏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117" y="2927291"/>
                <a:ext cx="2114550" cy="4970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12517" y="3048000"/>
                <a:ext cx="2114550" cy="493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NZ" sz="1600" dirty="0" smtClean="0"/>
                  <a:t>  </a:t>
                </a:r>
                <a:endParaRPr lang="en-NZ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17" y="3048000"/>
                <a:ext cx="2114550" cy="4939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4922"/>
            <a:ext cx="4255348" cy="175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419600" cy="115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24000" y="1219200"/>
            <a:ext cx="211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Order RC Filter </a:t>
            </a:r>
            <a:endParaRPr lang="en-NZ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1216223"/>
            <a:ext cx="249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 Order Sallen-Key Filter</a:t>
            </a:r>
            <a:endParaRPr lang="en-NZ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1733" y="5012840"/>
            <a:ext cx="106256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dirty="0" smtClean="0">
                <a:solidFill>
                  <a:schemeClr val="bg1"/>
                </a:solidFill>
              </a:rPr>
              <a:t>Throttle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33600" y="5074397"/>
                <a:ext cx="1447800" cy="52322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𝐶𝑜𝑛𝑡𝑟𝑜𝑙𝑒𝑟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74397"/>
                <a:ext cx="14478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1" y="457200"/>
            <a:ext cx="86868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/>
          <p:cNvSpPr/>
          <p:nvPr/>
        </p:nvSpPr>
        <p:spPr>
          <a:xfrm>
            <a:off x="152402" y="3733800"/>
            <a:ext cx="86868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/>
          <p:cNvCxnSpPr>
            <a:stCxn id="15" idx="3"/>
            <a:endCxn id="16" idx="1"/>
          </p:cNvCxnSpPr>
          <p:nvPr/>
        </p:nvCxnSpPr>
        <p:spPr>
          <a:xfrm>
            <a:off x="1384301" y="5336006"/>
            <a:ext cx="7492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19599" y="5012841"/>
                <a:ext cx="1820333" cy="64633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b="0" dirty="0" smtClean="0">
                    <a:solidFill>
                      <a:schemeClr val="bg1"/>
                    </a:solidFill>
                  </a:rPr>
                  <a:t>Current Board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𝐿𝑃𝐹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5012841"/>
                <a:ext cx="1820333" cy="646331"/>
              </a:xfrm>
              <a:prstGeom prst="rect">
                <a:avLst/>
              </a:prstGeom>
              <a:blipFill rotWithShape="1">
                <a:blip r:embed="rId7"/>
                <a:stretch>
                  <a:fillRect t="-3704" r="-332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6" idx="3"/>
            <a:endCxn id="22" idx="1"/>
          </p:cNvCxnSpPr>
          <p:nvPr/>
        </p:nvCxnSpPr>
        <p:spPr>
          <a:xfrm>
            <a:off x="3581400" y="5336007"/>
            <a:ext cx="8381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493028" y="4715261"/>
                <a:ext cx="1057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𝑷𝑾𝑴</m:t>
                      </m:r>
                    </m:oMath>
                  </m:oMathPara>
                </a14:m>
                <a:endParaRPr lang="en-NZ" sz="1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028" y="4715261"/>
                <a:ext cx="1057275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04925" y="4719423"/>
                <a:ext cx="1057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𝟎</m:t>
                      </m:r>
                      <m:r>
                        <a:rPr lang="en-US" sz="1400" b="1" i="1" smtClean="0"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latin typeface="Cambria Math"/>
                        </a:rPr>
                        <m:t>𝟓</m:t>
                      </m:r>
                      <m:r>
                        <a:rPr lang="en-US" sz="1400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NZ" sz="1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925" y="4719423"/>
                <a:ext cx="105727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03348" y="4797398"/>
                <a:ext cx="1447800" cy="107721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𝑀𝑜𝑡𝑜𝑟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𝑆𝑝𝑒𝑒𝑑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𝐶𝑜𝑛𝑡𝑜𝑙𝑙𝑒𝑟</m:t>
                      </m:r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48" y="4797398"/>
                <a:ext cx="1447800" cy="10772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22" idx="3"/>
            <a:endCxn id="36" idx="1"/>
          </p:cNvCxnSpPr>
          <p:nvPr/>
        </p:nvCxnSpPr>
        <p:spPr>
          <a:xfrm>
            <a:off x="6239932" y="5336007"/>
            <a:ext cx="10634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46073" y="4782314"/>
                <a:ext cx="1057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𝟎</m:t>
                      </m:r>
                      <m:r>
                        <a:rPr lang="en-US" sz="1400" b="1" i="1" smtClean="0">
                          <a:latin typeface="Cambria Math"/>
                        </a:rPr>
                        <m:t>−</m:t>
                      </m:r>
                      <m:r>
                        <a:rPr lang="en-US" sz="1400" b="1" i="1" smtClean="0">
                          <a:latin typeface="Cambria Math"/>
                        </a:rPr>
                        <m:t>𝟓</m:t>
                      </m:r>
                      <m:r>
                        <a:rPr lang="en-US" sz="1400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NZ" sz="14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73" y="4782314"/>
                <a:ext cx="1057275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>
            <a:endCxn id="16" idx="2"/>
          </p:cNvCxnSpPr>
          <p:nvPr/>
        </p:nvCxnSpPr>
        <p:spPr>
          <a:xfrm flipV="1">
            <a:off x="2857500" y="5597617"/>
            <a:ext cx="0" cy="498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/>
          <p:cNvCxnSpPr>
            <a:stCxn id="22" idx="2"/>
          </p:cNvCxnSpPr>
          <p:nvPr/>
        </p:nvCxnSpPr>
        <p:spPr>
          <a:xfrm flipH="1">
            <a:off x="5329765" y="5659172"/>
            <a:ext cx="1" cy="43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857502" y="6096000"/>
            <a:ext cx="2472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6106180"/>
            <a:ext cx="176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 smtClean="0">
                <a:latin typeface="+mj-lt"/>
              </a:rPr>
              <a:t>Current Signal Feedback</a:t>
            </a:r>
            <a:endParaRPr lang="en-NZ" sz="1400" b="1" dirty="0"/>
          </a:p>
        </p:txBody>
      </p:sp>
    </p:spTree>
    <p:extLst>
      <p:ext uri="{BB962C8B-B14F-4D97-AF65-F5344CB8AC3E}">
        <p14:creationId xmlns:p14="http://schemas.microsoft.com/office/powerpoint/2010/main" val="12917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 rot="2701777">
            <a:off x="4589753" y="4669791"/>
            <a:ext cx="1401427" cy="141577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endParaRPr lang="en-US" sz="1400" dirty="0" smtClean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endParaRPr lang="en-US" sz="1400" dirty="0">
              <a:solidFill>
                <a:schemeClr val="bg1"/>
              </a:solidFill>
            </a:endParaRPr>
          </a:p>
          <a:p>
            <a:pPr algn="ctr">
              <a:spcAft>
                <a:spcPts val="1200"/>
              </a:spcAft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1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Overcurrent Algorithm</a:t>
            </a:r>
            <a:endParaRPr lang="en-NZ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1" y="1207910"/>
                <a:ext cx="8229600" cy="565009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Basis - Can run motor at twice the rated current for 60 seconds when boost is activated.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𝑚𝑒𝑎𝑠𝑢𝑒𝑟𝑑</m:t>
                        </m:r>
                      </m:sub>
                    </m:sSub>
                  </m:oMath>
                </a14:m>
                <a:r>
                  <a:rPr lang="en-US" sz="2000" dirty="0" smtClean="0"/>
                  <a:t> is also used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remaining charge calculation.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1" y="1207910"/>
                <a:ext cx="8229600" cy="5650090"/>
              </a:xfrm>
              <a:blipFill rotWithShape="1">
                <a:blip r:embed="rId3"/>
                <a:stretch>
                  <a:fillRect l="-741" t="-755" b="-129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2271407"/>
                <a:ext cx="3138486" cy="30777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Initilise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product to zero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71407"/>
                <a:ext cx="3138486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4810" y="2714616"/>
            <a:ext cx="3114675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millisecond interrupt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999" y="3148164"/>
            <a:ext cx="3138485" cy="30777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Measure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4810" y="4689278"/>
                <a:ext cx="3114675" cy="30777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Add Difference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product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0" y="4689278"/>
                <a:ext cx="3114675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811" y="3612554"/>
                <a:ext cx="3114675" cy="85632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1400" b="0" dirty="0" smtClean="0">
                    <a:solidFill>
                      <a:schemeClr val="bg1"/>
                    </a:solidFill>
                  </a:rPr>
                  <a:t>Calculate Instantaneous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Product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/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𝑀𝑒𝑎𝑠𝑢𝑟𝑒𝑑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/>
                            <m:sup>
                              <m:r>
                                <a:rPr lang="en-US" sz="1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𝑅𝑎𝑡𝑒𝑑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)×1</m:t>
                      </m:r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𝑚𝑠</m:t>
                      </m:r>
                    </m:oMath>
                  </m:oMathPara>
                </a14:m>
                <a:endParaRPr lang="en-US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1" y="3612554"/>
                <a:ext cx="3114675" cy="8563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51633" y="4878374"/>
                <a:ext cx="120967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US" sz="1600" dirty="0" smtClean="0">
                          <a:solidFill>
                            <a:schemeClr val="bg1"/>
                          </a:solidFill>
                        </a:rPr>
                        <m:t>roduct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1600" b="0" i="0" dirty="0" smtClean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Limit</m:t>
                    </m:r>
                  </m:oMath>
                </a14:m>
                <a:r>
                  <a:rPr lang="en-NZ" sz="1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en-NZ" sz="1600" dirty="0" smtClean="0">
                    <a:solidFill>
                      <a:schemeClr val="bg1"/>
                    </a:solidFill>
                  </a:rPr>
                  <a:t>Exceeded ?</a:t>
                </a:r>
                <a:endParaRPr lang="en-NZ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633" y="4878374"/>
                <a:ext cx="1209675" cy="1077218"/>
              </a:xfrm>
              <a:prstGeom prst="rect">
                <a:avLst/>
              </a:prstGeom>
              <a:blipFill rotWithShape="1">
                <a:blip r:embed="rId7"/>
                <a:stretch>
                  <a:fillRect r="-3015" b="-62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9" idx="2"/>
          </p:cNvCxnSpPr>
          <p:nvPr/>
        </p:nvCxnSpPr>
        <p:spPr>
          <a:xfrm>
            <a:off x="1962148" y="4997055"/>
            <a:ext cx="0" cy="386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62148" y="5377677"/>
            <a:ext cx="2343152" cy="54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962148" y="2563705"/>
            <a:ext cx="0" cy="1300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8" idx="0"/>
          </p:cNvCxnSpPr>
          <p:nvPr/>
        </p:nvCxnSpPr>
        <p:spPr>
          <a:xfrm>
            <a:off x="1950241" y="3022393"/>
            <a:ext cx="1" cy="12577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962148" y="3478105"/>
            <a:ext cx="0" cy="1300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9" idx="0"/>
          </p:cNvCxnSpPr>
          <p:nvPr/>
        </p:nvCxnSpPr>
        <p:spPr>
          <a:xfrm flipH="1">
            <a:off x="1962148" y="4468879"/>
            <a:ext cx="1" cy="2203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" idx="3"/>
          </p:cNvCxnSpPr>
          <p:nvPr/>
        </p:nvCxnSpPr>
        <p:spPr>
          <a:xfrm flipH="1">
            <a:off x="3519485" y="2868505"/>
            <a:ext cx="177098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08263" y="4208273"/>
            <a:ext cx="746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NZ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208350" y="5535505"/>
            <a:ext cx="61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NZ" sz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6286500" y="5372249"/>
            <a:ext cx="1752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7" idx="2"/>
          </p:cNvCxnSpPr>
          <p:nvPr/>
        </p:nvCxnSpPr>
        <p:spPr>
          <a:xfrm flipV="1">
            <a:off x="8039100" y="4022765"/>
            <a:ext cx="0" cy="134948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31831" y="3284101"/>
            <a:ext cx="2014538" cy="73866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400" b="0" dirty="0" smtClean="0">
                <a:solidFill>
                  <a:schemeClr val="bg1"/>
                </a:solidFill>
              </a:rPr>
              <a:t>Disable Overcurrent by Reducing Output Speed Signal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endCxn id="67" idx="0"/>
          </p:cNvCxnSpPr>
          <p:nvPr/>
        </p:nvCxnSpPr>
        <p:spPr>
          <a:xfrm flipH="1">
            <a:off x="8039100" y="2892217"/>
            <a:ext cx="6348" cy="3918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90466" y="2868506"/>
            <a:ext cx="2754982" cy="237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191000" y="3287038"/>
                <a:ext cx="2209800" cy="7965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Re-enable</a:t>
                </a:r>
                <a:r>
                  <a:rPr lang="en-US" sz="1400" b="0" dirty="0" smtClean="0">
                    <a:solidFill>
                      <a:schemeClr val="bg1"/>
                    </a:solidFill>
                  </a:rPr>
                  <a:t> Overcurrent if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sz="1400" b="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dirty="0" smtClean="0">
                        <a:solidFill>
                          <a:schemeClr val="bg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1400" dirty="0" smtClean="0">
                        <a:solidFill>
                          <a:schemeClr val="bg1"/>
                        </a:solidFill>
                      </a:rPr>
                      <m:t>roduct</m:t>
                    </m:r>
                    <m:r>
                      <m:rPr>
                        <m:nor/>
                      </m:rPr>
                      <a:rPr lang="en-US" sz="1400" b="0" i="0" dirty="0" smtClean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𝐿𝑖𝑚𝑖𝑡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87038"/>
                <a:ext cx="2209800" cy="7965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>
            <a:off x="5295900" y="4074745"/>
            <a:ext cx="0" cy="3177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290466" y="2868504"/>
            <a:ext cx="5434" cy="409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76600"/>
            <a:ext cx="9052561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Demonstration Set-up Values</a:t>
            </a:r>
            <a:endParaRPr lang="en-NZ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pPr marL="274320" lvl="1" indent="0">
                  <a:spcAft>
                    <a:spcPts val="1200"/>
                  </a:spcAft>
                  <a:buNone/>
                </a:pPr>
                <a:r>
                  <a:rPr lang="en-US" dirty="0" smtClean="0"/>
                  <a:t>In standard operation the motor rating are,</a:t>
                </a: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     - </a:t>
                </a:r>
                <a:r>
                  <a:rPr lang="en-US" dirty="0" smtClean="0"/>
                  <a:t>400W </a:t>
                </a:r>
                <a:r>
                  <a:rPr lang="en-US" dirty="0"/>
                  <a:t>Rated Power </a:t>
                </a:r>
                <a:r>
                  <a:rPr lang="en-US" dirty="0" smtClean="0"/>
                  <a:t>(15.15A at 26.4V).</a:t>
                </a: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     - </a:t>
                </a:r>
                <a:r>
                  <a:rPr lang="en-US" dirty="0" smtClean="0"/>
                  <a:t>800W </a:t>
                </a:r>
                <a:r>
                  <a:rPr lang="en-US" dirty="0"/>
                  <a:t>Peak Power </a:t>
                </a:r>
                <a:r>
                  <a:rPr lang="en-US" dirty="0" smtClean="0"/>
                  <a:t>(30.3A </a:t>
                </a:r>
                <a:r>
                  <a:rPr lang="en-US" dirty="0"/>
                  <a:t>at 26.4V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Capable of </a:t>
                </a:r>
                <a:r>
                  <a:rPr lang="en-US" dirty="0" smtClean="0"/>
                  <a:t>60 </a:t>
                </a:r>
                <a:r>
                  <a:rPr lang="en-US" dirty="0"/>
                  <a:t>seconds of peak power 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i.e</a:t>
                </a:r>
                <a:r>
                  <a:rPr lang="en-US" dirty="0"/>
                  <a:t>.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product limit of  </a:t>
                </a:r>
                <a:r>
                  <a:rPr lang="en-US" dirty="0" smtClean="0"/>
                  <a:t>38640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274320" lvl="1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For the purpose of this demonstration: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     - </a:t>
                </a:r>
                <a:r>
                  <a:rPr lang="en-US" dirty="0" smtClean="0"/>
                  <a:t>92.4W </a:t>
                </a:r>
                <a:r>
                  <a:rPr lang="en-US" dirty="0" smtClean="0"/>
                  <a:t>Rated Power </a:t>
                </a:r>
                <a:r>
                  <a:rPr lang="en-US" dirty="0" smtClean="0"/>
                  <a:t>(3.5A </a:t>
                </a:r>
                <a:r>
                  <a:rPr lang="en-US" dirty="0"/>
                  <a:t>at 26.4V</a:t>
                </a:r>
                <a:r>
                  <a:rPr lang="en-US" dirty="0" smtClean="0"/>
                  <a:t>).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     - </a:t>
                </a:r>
                <a:r>
                  <a:rPr lang="en-US" dirty="0" smtClean="0"/>
                  <a:t>184.8W </a:t>
                </a:r>
                <a:r>
                  <a:rPr lang="en-US" dirty="0" smtClean="0"/>
                  <a:t>Peak Power </a:t>
                </a:r>
                <a:r>
                  <a:rPr lang="en-US" dirty="0" smtClean="0"/>
                  <a:t>(7A </a:t>
                </a:r>
                <a:r>
                  <a:rPr lang="en-US" dirty="0"/>
                  <a:t>at 26.4V</a:t>
                </a:r>
                <a:r>
                  <a:rPr lang="en-US" dirty="0" smtClean="0"/>
                  <a:t>).</a:t>
                </a:r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pPr marL="274320" lvl="1" indent="0">
                  <a:buNone/>
                </a:pPr>
                <a:r>
                  <a:rPr lang="en-US" dirty="0" smtClean="0"/>
                  <a:t>Capable of 10 seconds of peak power 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i.e.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product limit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245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9052561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Motor Specifications</a:t>
            </a:r>
            <a:endParaRPr lang="en-NZ" sz="32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14800"/>
            <a:ext cx="2621346" cy="127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15000" y="1219200"/>
            <a:ext cx="33528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5920773" y="12954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Supply</a:t>
            </a:r>
          </a:p>
          <a:p>
            <a:endParaRPr lang="en-US" dirty="0"/>
          </a:p>
          <a:p>
            <a:r>
              <a:rPr lang="en-US" dirty="0" smtClean="0"/>
              <a:t>8 series sets of 5 Parallel giving,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26.4V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11.5 </a:t>
            </a:r>
            <a:r>
              <a:rPr lang="en-US" dirty="0" err="1" smtClean="0"/>
              <a:t>Ahr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303.6 </a:t>
            </a:r>
            <a:r>
              <a:rPr lang="en-US" dirty="0" err="1" smtClean="0"/>
              <a:t>Whr</a:t>
            </a:r>
            <a:r>
              <a:rPr lang="en-US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57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2563"/>
            <a:ext cx="8229600" cy="990600"/>
          </a:xfrm>
        </p:spPr>
        <p:txBody>
          <a:bodyPr/>
          <a:lstStyle/>
          <a:p>
            <a:r>
              <a:rPr lang="en-US" dirty="0" smtClean="0"/>
              <a:t>Speed Waveform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6480508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14800" y="753533"/>
                <a:ext cx="5029200" cy="598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𝑠𝑐𝑜𝑜𝑡𝑒𝑟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=  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 → 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𝑘𝑚h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×2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𝑤h𝑒𝑒𝑙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𝑠𝑖𝑔𝑛𝑎𝑙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𝐻𝑎𝑙𝑙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𝐸𝑓𝑓𝑒𝑐𝑡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𝑆𝑒𝑛𝑠𝑜𝑟𝑠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753533"/>
                <a:ext cx="5029200" cy="5982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1106" y="2285999"/>
                <a:ext cx="5029200" cy="354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 → 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𝑘𝑚h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/>
                        </a:rPr>
                        <m:t>×=3.6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06" y="2285999"/>
                <a:ext cx="5029200" cy="3546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86600" y="3200400"/>
                <a:ext cx="15577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2</m:t>
                    </m:r>
                    <m:r>
                      <a:rPr lang="en-US" sz="1400" i="1">
                        <a:latin typeface="Cambria Math"/>
                      </a:rPr>
                      <m:t>𝜋</m:t>
                    </m:r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𝑤h𝑒𝑒𝑙</m:t>
                        </m:r>
                      </m:sub>
                    </m:sSub>
                  </m:oMath>
                </a14:m>
                <a:r>
                  <a:rPr lang="en-NZ" sz="1400" dirty="0" smtClean="0"/>
                  <a:t> </a:t>
                </a:r>
                <a14:m>
                  <m:oMath xmlns:m="http://schemas.openxmlformats.org/officeDocument/2006/math">
                    <m:r>
                      <a:rPr lang="en-NZ" sz="1400" i="1" dirty="0" smtClean="0">
                        <a:latin typeface="Cambria Math"/>
                      </a:rPr>
                      <m:t>= 94</m:t>
                    </m:r>
                    <m:r>
                      <a:rPr lang="en-NZ" sz="1400" i="1" dirty="0" smtClean="0">
                        <a:latin typeface="Cambria Math"/>
                      </a:rPr>
                      <m:t>𝑐𝑚</m:t>
                    </m:r>
                  </m:oMath>
                </a14:m>
                <a:endParaRPr lang="en-NZ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00400"/>
                <a:ext cx="1557734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81800" y="4104218"/>
                <a:ext cx="1988301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𝐻𝑎𝑙𝑙</m:t>
                        </m:r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</a:rPr>
                          <m:t>𝐸𝑓𝑓𝑒𝑐𝑡</m:t>
                        </m:r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  <m:r>
                          <a:rPr lang="en-US" sz="1400" i="1">
                            <a:latin typeface="Cambria Math"/>
                          </a:rPr>
                          <m:t>𝑆𝑒𝑛𝑠𝑜𝑟𝑠</m:t>
                        </m:r>
                        <m:r>
                          <a:rPr lang="en-US" sz="14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NZ" sz="1400" dirty="0" smtClean="0"/>
                  <a:t> </a:t>
                </a:r>
                <a14:m>
                  <m:oMath xmlns:m="http://schemas.openxmlformats.org/officeDocument/2006/math">
                    <m:r>
                      <a:rPr lang="en-NZ" sz="1400" i="1" dirty="0" smtClean="0">
                        <a:latin typeface="Cambria Math"/>
                      </a:rPr>
                      <m:t>= 8</m:t>
                    </m:r>
                  </m:oMath>
                </a14:m>
                <a:endParaRPr lang="en-NZ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104218"/>
                <a:ext cx="1988301" cy="325025"/>
              </a:xfrm>
              <a:prstGeom prst="rect">
                <a:avLst/>
              </a:prstGeom>
              <a:blipFill rotWithShape="1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54906" y="3564009"/>
                <a:ext cx="1450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11</m:t>
                      </m:r>
                      <m:r>
                        <a:rPr lang="en-US" sz="140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𝑘𝑚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906" y="3564009"/>
                <a:ext cx="1450694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1106" y="1978223"/>
                <a:ext cx="1450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4 </m:t>
                      </m:r>
                      <m:r>
                        <a:rPr lang="en-US" sz="1400" b="0" i="1" smtClean="0">
                          <a:latin typeface="Cambria Math"/>
                        </a:rPr>
                        <m:t>𝑘𝑚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06" y="1978223"/>
                <a:ext cx="1450694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57800" y="5040807"/>
                <a:ext cx="14506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18 </m:t>
                      </m:r>
                      <m:r>
                        <a:rPr lang="en-US" sz="1400" b="0" i="1" smtClean="0">
                          <a:latin typeface="Cambria Math"/>
                        </a:rPr>
                        <m:t>𝑘𝑚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h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040807"/>
                <a:ext cx="1450694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4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Motor Current Waveform (No Load)</a:t>
                </a:r>
                <a:endParaRPr lang="en-NZ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200966"/>
              </p:ext>
            </p:extLst>
          </p:nvPr>
        </p:nvGraphicFramePr>
        <p:xfrm>
          <a:off x="381000" y="1524000"/>
          <a:ext cx="8382000" cy="530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535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Current Waveform </a:t>
            </a:r>
            <a:r>
              <a:rPr lang="en-US" smtClean="0"/>
              <a:t>(Loaded)</a:t>
            </a:r>
            <a:endParaRPr lang="en-NZ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314442"/>
              </p:ext>
            </p:extLst>
          </p:nvPr>
        </p:nvGraphicFramePr>
        <p:xfrm>
          <a:off x="457200" y="1524000"/>
          <a:ext cx="815340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/>
              <p:cNvSpPr txBox="1"/>
              <p:nvPr/>
            </p:nvSpPr>
            <p:spPr>
              <a:xfrm>
                <a:off x="5410200" y="5029200"/>
                <a:ext cx="2209800" cy="685800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 smtClean="0"/>
                  <a:t>Current Control Parameters:</a:t>
                </a:r>
              </a:p>
              <a:p>
                <a:r>
                  <a:rPr lang="en-US" dirty="0" smtClean="0"/>
                  <a:t>    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𝑟𝑎𝑡𝑒𝑑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=3.5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𝑜𝑣𝑒𝑟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𝑐𝑢𝑟𝑟𝑒𝑛𝑡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=7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NZ" sz="1100" dirty="0"/>
              </a:p>
            </p:txBody>
          </p:sp>
        </mc:Choice>
        <mc:Fallback xmlns="">
          <p:sp>
            <p:nvSpPr>
              <p:cNvPr id="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029200"/>
                <a:ext cx="2209800" cy="685800"/>
              </a:xfrm>
              <a:prstGeom prst="rect">
                <a:avLst/>
              </a:prstGeom>
              <a:blipFill rotWithShape="1">
                <a:blip r:embed="rId3"/>
                <a:stretch>
                  <a:fillRect t="-88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13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574</TotalTime>
  <Words>661</Words>
  <Application>Microsoft Office PowerPoint</Application>
  <PresentationFormat>On-screen Show (4:3)</PresentationFormat>
  <Paragraphs>164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Direct Drive Electric Scooter</vt:lpstr>
      <vt:lpstr>System Overview</vt:lpstr>
      <vt:lpstr>Mechanical &amp; Electrical Design</vt:lpstr>
      <vt:lpstr>Signal Conditioning</vt:lpstr>
      <vt:lpstr>Overcurrent Algorithm</vt:lpstr>
      <vt:lpstr>Demonstration Set-up Values</vt:lpstr>
      <vt:lpstr>Speed Waveform</vt:lpstr>
      <vt:lpstr>Motor Current Waveform (No Load)</vt:lpstr>
      <vt:lpstr>Motor Current Waveform (Loaded)</vt:lpstr>
      <vt:lpstr>Encountered Problems &amp; Solutions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mlk28</dc:creator>
  <cp:lastModifiedBy>mlk28</cp:lastModifiedBy>
  <cp:revision>206</cp:revision>
  <cp:lastPrinted>2013-08-15T11:10:06Z</cp:lastPrinted>
  <dcterms:created xsi:type="dcterms:W3CDTF">2013-08-04T07:57:13Z</dcterms:created>
  <dcterms:modified xsi:type="dcterms:W3CDTF">2013-08-15T11:17:08Z</dcterms:modified>
</cp:coreProperties>
</file>