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00"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01"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0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0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05"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06"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08"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09"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10"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11"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12"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13"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51"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5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55"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15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504000" y="225720"/>
            <a:ext cx="9071640" cy="43902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6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6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16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79"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64"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165"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66"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68"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69"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70"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72"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73"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7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76"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7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78"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180"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81"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82"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83"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84"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
        <p:nvSpPr>
          <p:cNvPr id="185"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8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83"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84"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5720"/>
            <a:ext cx="9071640" cy="43902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88"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89"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90"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92"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2400" spc="-1" strike="noStrike">
              <a:latin typeface="Arial"/>
            </a:endParaRPr>
          </a:p>
        </p:txBody>
      </p:sp>
      <p:sp>
        <p:nvSpPr>
          <p:cNvPr id="93"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94"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endParaRPr b="0" lang="en-US" sz="3300" spc="-1" strike="noStrike">
              <a:latin typeface="Arial"/>
            </a:endParaRPr>
          </a:p>
        </p:txBody>
      </p:sp>
      <p:sp>
        <p:nvSpPr>
          <p:cNvPr id="96"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97"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2400" spc="-1" strike="noStrike">
              <a:latin typeface="Arial"/>
            </a:endParaRPr>
          </a:p>
        </p:txBody>
      </p:sp>
      <p:sp>
        <p:nvSpPr>
          <p:cNvPr id="98"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24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54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 name=""/>
          <p:cNvSpPr/>
          <p:nvPr/>
        </p:nvSpPr>
        <p:spPr>
          <a:xfrm>
            <a:off x="-414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 name=""/>
          <p:cNvSpPr/>
          <p:nvPr/>
        </p:nvSpPr>
        <p:spPr>
          <a:xfrm>
            <a:off x="1350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3" name=""/>
          <p:cNvSpPr/>
          <p:nvPr/>
        </p:nvSpPr>
        <p:spPr>
          <a:xfrm>
            <a:off x="648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4" name=""/>
          <p:cNvSpPr/>
          <p:nvPr/>
        </p:nvSpPr>
        <p:spPr>
          <a:xfrm>
            <a:off x="990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5" name=""/>
          <p:cNvSpPr/>
          <p:nvPr/>
        </p:nvSpPr>
        <p:spPr>
          <a:xfrm>
            <a:off x="2394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 name=""/>
          <p:cNvSpPr/>
          <p:nvPr/>
        </p:nvSpPr>
        <p:spPr>
          <a:xfrm>
            <a:off x="1692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 name=""/>
          <p:cNvSpPr/>
          <p:nvPr/>
        </p:nvSpPr>
        <p:spPr>
          <a:xfrm>
            <a:off x="2754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8" name=""/>
          <p:cNvSpPr/>
          <p:nvPr/>
        </p:nvSpPr>
        <p:spPr>
          <a:xfrm>
            <a:off x="2052000" y="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9" name=""/>
          <p:cNvSpPr/>
          <p:nvPr/>
        </p:nvSpPr>
        <p:spPr>
          <a:xfrm>
            <a:off x="3456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0" name=""/>
          <p:cNvSpPr/>
          <p:nvPr/>
        </p:nvSpPr>
        <p:spPr>
          <a:xfrm>
            <a:off x="3096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1" name=""/>
          <p:cNvSpPr/>
          <p:nvPr/>
        </p:nvSpPr>
        <p:spPr>
          <a:xfrm>
            <a:off x="4140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2" name=""/>
          <p:cNvSpPr/>
          <p:nvPr/>
        </p:nvSpPr>
        <p:spPr>
          <a:xfrm>
            <a:off x="4500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3" name=""/>
          <p:cNvSpPr/>
          <p:nvPr/>
        </p:nvSpPr>
        <p:spPr>
          <a:xfrm>
            <a:off x="3798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4" name=""/>
          <p:cNvSpPr/>
          <p:nvPr/>
        </p:nvSpPr>
        <p:spPr>
          <a:xfrm>
            <a:off x="5526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5" name=""/>
          <p:cNvSpPr/>
          <p:nvPr/>
        </p:nvSpPr>
        <p:spPr>
          <a:xfrm>
            <a:off x="4842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6" name=""/>
          <p:cNvSpPr/>
          <p:nvPr/>
        </p:nvSpPr>
        <p:spPr>
          <a:xfrm>
            <a:off x="5202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7" name=""/>
          <p:cNvSpPr/>
          <p:nvPr/>
        </p:nvSpPr>
        <p:spPr>
          <a:xfrm>
            <a:off x="6606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8" name=""/>
          <p:cNvSpPr/>
          <p:nvPr/>
        </p:nvSpPr>
        <p:spPr>
          <a:xfrm>
            <a:off x="5904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19" name=""/>
          <p:cNvSpPr/>
          <p:nvPr/>
        </p:nvSpPr>
        <p:spPr>
          <a:xfrm>
            <a:off x="6930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0" name=""/>
          <p:cNvSpPr/>
          <p:nvPr/>
        </p:nvSpPr>
        <p:spPr>
          <a:xfrm>
            <a:off x="6228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1" name=""/>
          <p:cNvSpPr/>
          <p:nvPr/>
        </p:nvSpPr>
        <p:spPr>
          <a:xfrm>
            <a:off x="7632000" y="1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2" name=""/>
          <p:cNvSpPr/>
          <p:nvPr/>
        </p:nvSpPr>
        <p:spPr>
          <a:xfrm>
            <a:off x="7308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3" name=""/>
          <p:cNvSpPr/>
          <p:nvPr/>
        </p:nvSpPr>
        <p:spPr>
          <a:xfrm>
            <a:off x="8334000" y="1908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sp>
        <p:nvSpPr>
          <p:cNvPr id="24" name=""/>
          <p:cNvSpPr/>
          <p:nvPr/>
        </p:nvSpPr>
        <p:spPr>
          <a:xfrm>
            <a:off x="8010000" y="55908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5" name=""/>
          <p:cNvSpPr/>
          <p:nvPr/>
        </p:nvSpPr>
        <p:spPr>
          <a:xfrm>
            <a:off x="9414000" y="55908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6" name=""/>
          <p:cNvSpPr/>
          <p:nvPr/>
        </p:nvSpPr>
        <p:spPr>
          <a:xfrm>
            <a:off x="8712000" y="55908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7" name=""/>
          <p:cNvSpPr/>
          <p:nvPr/>
        </p:nvSpPr>
        <p:spPr>
          <a:xfrm>
            <a:off x="9738000" y="1908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8" name=""/>
          <p:cNvSpPr/>
          <p:nvPr/>
        </p:nvSpPr>
        <p:spPr>
          <a:xfrm>
            <a:off x="9036000" y="1908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29" name=""/>
          <p:cNvSpPr/>
          <p:nvPr/>
        </p:nvSpPr>
        <p:spPr>
          <a:xfrm>
            <a:off x="288000" y="5587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w="36000">
            <a:solidFill>
              <a:srgbClr val="ffde59"/>
            </a:solidFill>
            <a:round/>
          </a:ln>
        </p:spPr>
        <p:style>
          <a:lnRef idx="0"/>
          <a:fillRef idx="0"/>
          <a:effectRef idx="0"/>
          <a:fontRef idx="minor"/>
        </p:style>
      </p:sp>
      <p:grpSp>
        <p:nvGrpSpPr>
          <p:cNvPr id="30" name=""/>
          <p:cNvGrpSpPr/>
          <p:nvPr/>
        </p:nvGrpSpPr>
        <p:grpSpPr>
          <a:xfrm>
            <a:off x="-360000" y="4895640"/>
            <a:ext cx="10854000" cy="1260360"/>
            <a:chOff x="-360000" y="4895640"/>
            <a:chExt cx="10854000" cy="1260360"/>
          </a:xfrm>
        </p:grpSpPr>
        <p:sp>
          <p:nvSpPr>
            <p:cNvPr id="31" name=""/>
            <p:cNvSpPr/>
            <p:nvPr/>
          </p:nvSpPr>
          <p:spPr>
            <a:xfrm flipH="1">
              <a:off x="9432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2" name=""/>
            <p:cNvSpPr/>
            <p:nvPr/>
          </p:nvSpPr>
          <p:spPr>
            <a:xfrm flipH="1">
              <a:off x="9792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3" name=""/>
            <p:cNvSpPr/>
            <p:nvPr/>
          </p:nvSpPr>
          <p:spPr>
            <a:xfrm flipH="1">
              <a:off x="8028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4" name=""/>
            <p:cNvSpPr/>
            <p:nvPr/>
          </p:nvSpPr>
          <p:spPr>
            <a:xfrm flipH="1">
              <a:off x="8730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35" name=""/>
            <p:cNvSpPr/>
            <p:nvPr/>
          </p:nvSpPr>
          <p:spPr>
            <a:xfrm flipH="1">
              <a:off x="8388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6" name=""/>
            <p:cNvSpPr/>
            <p:nvPr/>
          </p:nvSpPr>
          <p:spPr>
            <a:xfrm flipH="1">
              <a:off x="6984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7" name=""/>
            <p:cNvSpPr/>
            <p:nvPr/>
          </p:nvSpPr>
          <p:spPr>
            <a:xfrm flipH="1">
              <a:off x="7686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8" name=""/>
            <p:cNvSpPr/>
            <p:nvPr/>
          </p:nvSpPr>
          <p:spPr>
            <a:xfrm flipH="1">
              <a:off x="6624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39" name=""/>
            <p:cNvSpPr/>
            <p:nvPr/>
          </p:nvSpPr>
          <p:spPr>
            <a:xfrm flipH="1">
              <a:off x="7326000" y="4895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0" name=""/>
            <p:cNvSpPr/>
            <p:nvPr/>
          </p:nvSpPr>
          <p:spPr>
            <a:xfrm flipH="1">
              <a:off x="5922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1" name=""/>
            <p:cNvSpPr/>
            <p:nvPr/>
          </p:nvSpPr>
          <p:spPr>
            <a:xfrm flipH="1">
              <a:off x="6282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2" name=""/>
            <p:cNvSpPr/>
            <p:nvPr/>
          </p:nvSpPr>
          <p:spPr>
            <a:xfrm flipH="1">
              <a:off x="5238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3" name=""/>
            <p:cNvSpPr/>
            <p:nvPr/>
          </p:nvSpPr>
          <p:spPr>
            <a:xfrm flipH="1">
              <a:off x="4878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4" name=""/>
            <p:cNvSpPr/>
            <p:nvPr/>
          </p:nvSpPr>
          <p:spPr>
            <a:xfrm flipH="1">
              <a:off x="5580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5" name=""/>
            <p:cNvSpPr/>
            <p:nvPr/>
          </p:nvSpPr>
          <p:spPr>
            <a:xfrm flipH="1">
              <a:off x="3852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6" name=""/>
            <p:cNvSpPr/>
            <p:nvPr/>
          </p:nvSpPr>
          <p:spPr>
            <a:xfrm flipH="1">
              <a:off x="4536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7" name=""/>
            <p:cNvSpPr/>
            <p:nvPr/>
          </p:nvSpPr>
          <p:spPr>
            <a:xfrm flipH="1">
              <a:off x="4176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8" name=""/>
            <p:cNvSpPr/>
            <p:nvPr/>
          </p:nvSpPr>
          <p:spPr>
            <a:xfrm flipH="1">
              <a:off x="2772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49" name=""/>
            <p:cNvSpPr/>
            <p:nvPr/>
          </p:nvSpPr>
          <p:spPr>
            <a:xfrm flipH="1">
              <a:off x="3474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0" name=""/>
            <p:cNvSpPr/>
            <p:nvPr/>
          </p:nvSpPr>
          <p:spPr>
            <a:xfrm flipH="1">
              <a:off x="2448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1" name=""/>
            <p:cNvSpPr/>
            <p:nvPr/>
          </p:nvSpPr>
          <p:spPr>
            <a:xfrm flipH="1">
              <a:off x="3150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2" name=""/>
            <p:cNvSpPr/>
            <p:nvPr/>
          </p:nvSpPr>
          <p:spPr>
            <a:xfrm flipH="1">
              <a:off x="1746000" y="491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3" name=""/>
            <p:cNvSpPr/>
            <p:nvPr/>
          </p:nvSpPr>
          <p:spPr>
            <a:xfrm flipH="1">
              <a:off x="2070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4" name=""/>
            <p:cNvSpPr/>
            <p:nvPr/>
          </p:nvSpPr>
          <p:spPr>
            <a:xfrm flipH="1">
              <a:off x="1044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5" name=""/>
            <p:cNvSpPr/>
            <p:nvPr/>
          </p:nvSpPr>
          <p:spPr>
            <a:xfrm flipH="1">
              <a:off x="1368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6" name=""/>
            <p:cNvSpPr/>
            <p:nvPr/>
          </p:nvSpPr>
          <p:spPr>
            <a:xfrm flipH="1">
              <a:off x="-36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7" name=""/>
            <p:cNvSpPr/>
            <p:nvPr/>
          </p:nvSpPr>
          <p:spPr>
            <a:xfrm flipH="1">
              <a:off x="666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8" name=""/>
            <p:cNvSpPr/>
            <p:nvPr/>
          </p:nvSpPr>
          <p:spPr>
            <a:xfrm flipH="1">
              <a:off x="-360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59" name=""/>
            <p:cNvSpPr/>
            <p:nvPr/>
          </p:nvSpPr>
          <p:spPr>
            <a:xfrm flipH="1">
              <a:off x="34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60" name=""/>
            <p:cNvSpPr/>
            <p:nvPr/>
          </p:nvSpPr>
          <p:spPr>
            <a:xfrm flipH="1">
              <a:off x="9090000" y="545364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61" name="PlaceHolder 1"/>
          <p:cNvSpPr>
            <a:spLocks noGrp="1"/>
          </p:cNvSpPr>
          <p:nvPr>
            <p:ph type="title"/>
          </p:nvPr>
        </p:nvSpPr>
        <p:spPr>
          <a:xfrm>
            <a:off x="504360" y="1915200"/>
            <a:ext cx="9071640" cy="121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62" name="PlaceHolder 2"/>
          <p:cNvSpPr>
            <a:spLocks noGrp="1"/>
          </p:cNvSpPr>
          <p:nvPr>
            <p:ph type="body"/>
          </p:nvPr>
        </p:nvSpPr>
        <p:spPr>
          <a:xfrm>
            <a:off x="504000" y="3402000"/>
            <a:ext cx="9071640" cy="864000"/>
          </a:xfrm>
          <a:prstGeom prst="rect">
            <a:avLst/>
          </a:prstGeom>
          <a:noFill/>
          <a:ln w="0">
            <a:noFill/>
          </a:ln>
        </p:spPr>
        <p:txBody>
          <a:bodyPr lIns="0" rIns="0" tIns="0" bIns="0" anchor="t">
            <a:normAutofit fontScale="39000"/>
          </a:bodyPr>
          <a:p>
            <a:pPr marL="432000" indent="-324000">
              <a:spcAft>
                <a:spcPts val="1060"/>
              </a:spcAft>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Aft>
                <a:spcPts val="850"/>
              </a:spcAft>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Aft>
                <a:spcPts val="635"/>
              </a:spcAft>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Aft>
                <a:spcPts val="422"/>
              </a:spcAft>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Aft>
                <a:spcPts val="210"/>
              </a:spcAft>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Aft>
                <a:spcPts val="210"/>
              </a:spcAft>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Aft>
                <a:spcPts val="210"/>
              </a:spcAft>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63" name=""/>
          <p:cNvSpPr/>
          <p:nvPr/>
        </p:nvSpPr>
        <p:spPr>
          <a:xfrm>
            <a:off x="-414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4" name=""/>
          <p:cNvSpPr/>
          <p:nvPr/>
        </p:nvSpPr>
        <p:spPr>
          <a:xfrm>
            <a:off x="990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5" name=""/>
          <p:cNvSpPr/>
          <p:nvPr/>
        </p:nvSpPr>
        <p:spPr>
          <a:xfrm>
            <a:off x="2394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6" name=""/>
          <p:cNvSpPr/>
          <p:nvPr/>
        </p:nvSpPr>
        <p:spPr>
          <a:xfrm>
            <a:off x="1692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7" name=""/>
          <p:cNvSpPr/>
          <p:nvPr/>
        </p:nvSpPr>
        <p:spPr>
          <a:xfrm>
            <a:off x="3096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8" name=""/>
          <p:cNvSpPr/>
          <p:nvPr/>
        </p:nvSpPr>
        <p:spPr>
          <a:xfrm>
            <a:off x="4500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69" name=""/>
          <p:cNvSpPr/>
          <p:nvPr/>
        </p:nvSpPr>
        <p:spPr>
          <a:xfrm>
            <a:off x="3798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0" name=""/>
          <p:cNvSpPr/>
          <p:nvPr/>
        </p:nvSpPr>
        <p:spPr>
          <a:xfrm>
            <a:off x="5202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1" name=""/>
          <p:cNvSpPr/>
          <p:nvPr/>
        </p:nvSpPr>
        <p:spPr>
          <a:xfrm>
            <a:off x="6606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2" name=""/>
          <p:cNvSpPr/>
          <p:nvPr/>
        </p:nvSpPr>
        <p:spPr>
          <a:xfrm>
            <a:off x="5904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3" name=""/>
          <p:cNvSpPr/>
          <p:nvPr/>
        </p:nvSpPr>
        <p:spPr>
          <a:xfrm>
            <a:off x="7308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4" name=""/>
          <p:cNvSpPr/>
          <p:nvPr/>
        </p:nvSpPr>
        <p:spPr>
          <a:xfrm>
            <a:off x="8010000" y="-5205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5" name=""/>
          <p:cNvSpPr/>
          <p:nvPr/>
        </p:nvSpPr>
        <p:spPr>
          <a:xfrm>
            <a:off x="9414000" y="-5205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6" name=""/>
          <p:cNvSpPr/>
          <p:nvPr/>
        </p:nvSpPr>
        <p:spPr>
          <a:xfrm>
            <a:off x="8712000" y="-5205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
        <p:nvSpPr>
          <p:cNvPr id="77" name=""/>
          <p:cNvSpPr/>
          <p:nvPr/>
        </p:nvSpPr>
        <p:spPr>
          <a:xfrm>
            <a:off x="288000" y="-52092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w="36000">
            <a:solidFill>
              <a:srgbClr val="ffde59"/>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4" name=""/>
          <p:cNvGrpSpPr/>
          <p:nvPr/>
        </p:nvGrpSpPr>
        <p:grpSpPr>
          <a:xfrm>
            <a:off x="-360000" y="4896000"/>
            <a:ext cx="10854000" cy="1260360"/>
            <a:chOff x="-360000" y="4896000"/>
            <a:chExt cx="10854000" cy="1260360"/>
          </a:xfrm>
        </p:grpSpPr>
        <p:sp>
          <p:nvSpPr>
            <p:cNvPr id="115" name=""/>
            <p:cNvSpPr/>
            <p:nvPr/>
          </p:nvSpPr>
          <p:spPr>
            <a:xfrm flipH="1">
              <a:off x="943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6" name=""/>
            <p:cNvSpPr/>
            <p:nvPr/>
          </p:nvSpPr>
          <p:spPr>
            <a:xfrm flipH="1">
              <a:off x="9792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7" name=""/>
            <p:cNvSpPr/>
            <p:nvPr/>
          </p:nvSpPr>
          <p:spPr>
            <a:xfrm flipH="1">
              <a:off x="8028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18" name=""/>
            <p:cNvSpPr/>
            <p:nvPr/>
          </p:nvSpPr>
          <p:spPr>
            <a:xfrm flipH="1">
              <a:off x="8730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119" name=""/>
            <p:cNvSpPr/>
            <p:nvPr/>
          </p:nvSpPr>
          <p:spPr>
            <a:xfrm flipH="1">
              <a:off x="8388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0" name=""/>
            <p:cNvSpPr/>
            <p:nvPr/>
          </p:nvSpPr>
          <p:spPr>
            <a:xfrm flipH="1">
              <a:off x="6984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1" name=""/>
            <p:cNvSpPr/>
            <p:nvPr/>
          </p:nvSpPr>
          <p:spPr>
            <a:xfrm flipH="1">
              <a:off x="7686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2" name=""/>
            <p:cNvSpPr/>
            <p:nvPr/>
          </p:nvSpPr>
          <p:spPr>
            <a:xfrm flipH="1">
              <a:off x="6624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3" name=""/>
            <p:cNvSpPr/>
            <p:nvPr/>
          </p:nvSpPr>
          <p:spPr>
            <a:xfrm flipH="1">
              <a:off x="7326000" y="4896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4" name=""/>
            <p:cNvSpPr/>
            <p:nvPr/>
          </p:nvSpPr>
          <p:spPr>
            <a:xfrm flipH="1">
              <a:off x="592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5" name=""/>
            <p:cNvSpPr/>
            <p:nvPr/>
          </p:nvSpPr>
          <p:spPr>
            <a:xfrm flipH="1">
              <a:off x="6282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6" name=""/>
            <p:cNvSpPr/>
            <p:nvPr/>
          </p:nvSpPr>
          <p:spPr>
            <a:xfrm flipH="1">
              <a:off x="5238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7" name=""/>
            <p:cNvSpPr/>
            <p:nvPr/>
          </p:nvSpPr>
          <p:spPr>
            <a:xfrm flipH="1">
              <a:off x="4878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8" name=""/>
            <p:cNvSpPr/>
            <p:nvPr/>
          </p:nvSpPr>
          <p:spPr>
            <a:xfrm flipH="1">
              <a:off x="5580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29" name=""/>
            <p:cNvSpPr/>
            <p:nvPr/>
          </p:nvSpPr>
          <p:spPr>
            <a:xfrm flipH="1">
              <a:off x="3852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0" name=""/>
            <p:cNvSpPr/>
            <p:nvPr/>
          </p:nvSpPr>
          <p:spPr>
            <a:xfrm flipH="1">
              <a:off x="4536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1" name=""/>
            <p:cNvSpPr/>
            <p:nvPr/>
          </p:nvSpPr>
          <p:spPr>
            <a:xfrm flipH="1">
              <a:off x="4176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2" name=""/>
            <p:cNvSpPr/>
            <p:nvPr/>
          </p:nvSpPr>
          <p:spPr>
            <a:xfrm flipH="1">
              <a:off x="2772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3" name=""/>
            <p:cNvSpPr/>
            <p:nvPr/>
          </p:nvSpPr>
          <p:spPr>
            <a:xfrm flipH="1">
              <a:off x="3474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4" name=""/>
            <p:cNvSpPr/>
            <p:nvPr/>
          </p:nvSpPr>
          <p:spPr>
            <a:xfrm flipH="1">
              <a:off x="2448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5" name=""/>
            <p:cNvSpPr/>
            <p:nvPr/>
          </p:nvSpPr>
          <p:spPr>
            <a:xfrm flipH="1">
              <a:off x="3150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6" name=""/>
            <p:cNvSpPr/>
            <p:nvPr/>
          </p:nvSpPr>
          <p:spPr>
            <a:xfrm flipH="1">
              <a:off x="1746000" y="491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7" name=""/>
            <p:cNvSpPr/>
            <p:nvPr/>
          </p:nvSpPr>
          <p:spPr>
            <a:xfrm flipH="1">
              <a:off x="2070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8" name=""/>
            <p:cNvSpPr/>
            <p:nvPr/>
          </p:nvSpPr>
          <p:spPr>
            <a:xfrm flipH="1">
              <a:off x="1044000" y="491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39" name=""/>
            <p:cNvSpPr/>
            <p:nvPr/>
          </p:nvSpPr>
          <p:spPr>
            <a:xfrm flipH="1">
              <a:off x="1368000" y="545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0" name=""/>
            <p:cNvSpPr/>
            <p:nvPr/>
          </p:nvSpPr>
          <p:spPr>
            <a:xfrm flipH="1">
              <a:off x="-36000" y="545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1" name=""/>
            <p:cNvSpPr/>
            <p:nvPr/>
          </p:nvSpPr>
          <p:spPr>
            <a:xfrm flipH="1">
              <a:off x="666000" y="545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2" name=""/>
            <p:cNvSpPr/>
            <p:nvPr/>
          </p:nvSpPr>
          <p:spPr>
            <a:xfrm flipH="1">
              <a:off x="-360000" y="491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sp>
          <p:nvSpPr>
            <p:cNvPr id="143" name=""/>
            <p:cNvSpPr/>
            <p:nvPr/>
          </p:nvSpPr>
          <p:spPr>
            <a:xfrm flipH="1">
              <a:off x="342000" y="491436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de59"/>
            </a:solidFill>
            <a:ln cap="rnd" w="36000">
              <a:solidFill>
                <a:srgbClr val="ffde59"/>
              </a:solidFill>
              <a:round/>
            </a:ln>
          </p:spPr>
          <p:style>
            <a:lnRef idx="0"/>
            <a:fillRef idx="0"/>
            <a:effectRef idx="0"/>
            <a:fontRef idx="minor"/>
          </p:style>
        </p:sp>
        <p:sp>
          <p:nvSpPr>
            <p:cNvPr id="144" name=""/>
            <p:cNvSpPr/>
            <p:nvPr/>
          </p:nvSpPr>
          <p:spPr>
            <a:xfrm flipH="1">
              <a:off x="9090000" y="5454000"/>
              <a:ext cx="702000" cy="702000"/>
            </a:xfrm>
            <a:custGeom>
              <a:avLst/>
              <a:gdLst/>
              <a:ah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fff5ce"/>
            </a:solidFill>
            <a:ln cap="rnd" w="36000">
              <a:solidFill>
                <a:srgbClr val="ffde59"/>
              </a:solidFill>
              <a:round/>
            </a:ln>
          </p:spPr>
          <p:style>
            <a:lnRef idx="0"/>
            <a:fillRef idx="0"/>
            <a:effectRef idx="0"/>
            <a:fontRef idx="minor"/>
          </p:style>
        </p:sp>
      </p:grpSp>
      <p:sp>
        <p:nvSpPr>
          <p:cNvPr id="145"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146"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Aft>
                <a:spcPts val="850"/>
              </a:spcAft>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Aft>
                <a:spcPts val="635"/>
              </a:spcAft>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Aft>
                <a:spcPts val="422"/>
              </a:spcAft>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Aft>
                <a:spcPts val="210"/>
              </a:spcAft>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Aft>
                <a:spcPts val="210"/>
              </a:spcAft>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Aft>
                <a:spcPts val="210"/>
              </a:spcAft>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147" name=""/>
          <p:cNvSpPr txBox="1"/>
          <p:nvPr/>
        </p:nvSpPr>
        <p:spPr>
          <a:xfrm>
            <a:off x="342000" y="4914360"/>
            <a:ext cx="2401200" cy="702000"/>
          </a:xfrm>
          <a:prstGeom prst="rect">
            <a:avLst/>
          </a:prstGeom>
          <a:noFill/>
          <a:ln w="0">
            <a:noFill/>
          </a:ln>
        </p:spPr>
        <p:txBody>
          <a:bodyPr lIns="0" rIns="0" tIns="0" bIns="0" anchor="ctr">
            <a:noAutofit/>
          </a:bodyPr>
          <a:p>
            <a:r>
              <a:rPr b="0" lang="en-US" sz="1400" spc="-1" strike="noStrike">
                <a:latin typeface="Arial"/>
              </a:rPr>
              <a:t>&lt;date/time&gt;</a:t>
            </a:r>
            <a:endParaRPr b="0" lang="en-US" sz="1400" spc="-1" strike="noStrike">
              <a:latin typeface="Arial"/>
            </a:endParaRPr>
          </a:p>
        </p:txBody>
      </p:sp>
      <p:sp>
        <p:nvSpPr>
          <p:cNvPr id="148" name=""/>
          <p:cNvSpPr txBox="1"/>
          <p:nvPr/>
        </p:nvSpPr>
        <p:spPr>
          <a:xfrm>
            <a:off x="2744640" y="4914000"/>
            <a:ext cx="4581000" cy="704160"/>
          </a:xfrm>
          <a:prstGeom prst="rect">
            <a:avLst/>
          </a:prstGeom>
          <a:noFill/>
          <a:ln w="0">
            <a:noFill/>
          </a:ln>
        </p:spPr>
        <p:txBody>
          <a:bodyPr lIns="0" rIns="0" tIns="0" bIns="0" anchor="ctr">
            <a:noAutofit/>
          </a:bodyPr>
          <a:p>
            <a:pPr algn="ctr">
              <a:buNone/>
            </a:pPr>
            <a:r>
              <a:rPr b="0" lang="en-US" sz="1400" spc="-1" strike="noStrike">
                <a:latin typeface="Arial"/>
              </a:rPr>
              <a:t>&lt;footer&gt;</a:t>
            </a:r>
            <a:endParaRPr b="0" lang="en-US" sz="1400" spc="-1" strike="noStrike">
              <a:latin typeface="Arial"/>
            </a:endParaRPr>
          </a:p>
        </p:txBody>
      </p:sp>
      <p:sp>
        <p:nvSpPr>
          <p:cNvPr id="149" name=""/>
          <p:cNvSpPr txBox="1"/>
          <p:nvPr/>
        </p:nvSpPr>
        <p:spPr>
          <a:xfrm>
            <a:off x="8494200" y="4914000"/>
            <a:ext cx="1143000" cy="702000"/>
          </a:xfrm>
          <a:prstGeom prst="rect">
            <a:avLst/>
          </a:prstGeom>
          <a:noFill/>
          <a:ln w="0">
            <a:noFill/>
          </a:ln>
        </p:spPr>
        <p:txBody>
          <a:bodyPr lIns="0" rIns="0" tIns="0" bIns="0" anchor="ctr">
            <a:noAutofit/>
          </a:bodyPr>
          <a:p>
            <a:pPr algn="ctr">
              <a:buNone/>
            </a:pPr>
            <a:fld id="{CEC38D46-7023-4503-9036-10B2B25D3FF6}"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540000" y="1980000"/>
            <a:ext cx="9000000" cy="1260000"/>
          </a:xfrm>
          <a:prstGeom prst="rect">
            <a:avLst/>
          </a:prstGeom>
          <a:noFill/>
          <a:ln w="0">
            <a:noFill/>
          </a:ln>
        </p:spPr>
        <p:txBody>
          <a:bodyPr lIns="0" rIns="0" tIns="0" bIns="0" anchor="ctr">
            <a:noAutofit/>
          </a:bodyPr>
          <a:p>
            <a:pPr algn="ctr">
              <a:buNone/>
            </a:pPr>
            <a:r>
              <a:rPr b="0" lang="en-US" sz="3300" spc="-1" strike="noStrike">
                <a:latin typeface="Arial"/>
              </a:rPr>
              <a:t>First example presentation</a:t>
            </a:r>
            <a:endParaRPr b="0" lang="en-US" sz="3300" spc="-1" strike="noStrike">
              <a:latin typeface="Arial"/>
            </a:endParaRPr>
          </a:p>
        </p:txBody>
      </p:sp>
      <p:sp>
        <p:nvSpPr>
          <p:cNvPr id="187" name="PlaceHolder 2"/>
          <p:cNvSpPr>
            <a:spLocks noGrp="1"/>
          </p:cNvSpPr>
          <p:nvPr>
            <p:ph type="subTitle"/>
          </p:nvPr>
        </p:nvSpPr>
        <p:spPr>
          <a:xfrm>
            <a:off x="540000" y="3420000"/>
            <a:ext cx="9000000" cy="900000"/>
          </a:xfrm>
          <a:prstGeom prst="rect">
            <a:avLst/>
          </a:prstGeom>
          <a:noFill/>
          <a:ln w="0">
            <a:noFill/>
          </a:ln>
        </p:spPr>
        <p:txBody>
          <a:bodyPr lIns="0" rIns="0" tIns="0" bIns="0" anchor="ctr">
            <a:noAutofit/>
          </a:bodyPr>
          <a:p>
            <a:pPr algn="ctr">
              <a:buNone/>
            </a:pPr>
            <a:r>
              <a:rPr b="0" lang="en-US" sz="3200" spc="-1" strike="noStrike">
                <a:latin typeface="Arial"/>
              </a:rPr>
              <a:t>First slide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algn="ctr">
              <a:buNone/>
            </a:pPr>
            <a:r>
              <a:rPr b="0" lang="en-US" sz="3300" spc="-1" strike="noStrike">
                <a:latin typeface="Arial"/>
              </a:rPr>
              <a:t>Second slide</a:t>
            </a:r>
            <a:endParaRPr b="0" lang="en-US" sz="3300" spc="-1" strike="noStrike">
              <a:latin typeface="Arial"/>
            </a:endParaRPr>
          </a:p>
        </p:txBody>
      </p:sp>
      <p:sp>
        <p:nvSpPr>
          <p:cNvPr id="189"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pc="-1" strike="noStrike">
                <a:latin typeface="Arial"/>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LibreOffice/7.3.3.2$Linux_X86_64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2022-05-09T18:30:05Z</dcterms:created>
  <dc:creator/>
  <dc:description/>
  <dc:language>en-US</dc:language>
  <cp:lastModifiedBy/>
  <dcterms:modified xsi:type="dcterms:W3CDTF">2022-05-09T18:33:14Z</dcterms:modified>
  <cp:revision>2</cp:revision>
  <dc:subject/>
  <dc:title>Beehive</dc:title>
</cp:coreProperties>
</file>