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2" r:id="rId12"/>
    <p:sldMasterId id="2147483674" r:id="rId13"/>
    <p:sldMasterId id="2147483676" r:id="rId14"/>
    <p:sldMasterId id="2147483678"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Lst>
  <p:sldIdLst>
    <p:sldId id="256" r:id="rId27"/>
    <p:sldId id="257" r:id="rId28"/>
    <p:sldId id="259" r:id="rId29"/>
    <p:sldId id="260" r:id="rId30"/>
    <p:sldId id="261" r:id="rId31"/>
    <p:sldId id="263" r:id="rId32"/>
    <p:sldId id="264" r:id="rId33"/>
    <p:sldId id="265" r:id="rId34"/>
    <p:sldId id="266" r:id="rId35"/>
    <p:sldId id="270"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754" y="72"/>
      </p:cViewPr>
      <p:guideLst>
        <p:guide orient="horz" pos="10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0" name="PlaceHolder 1"/>
          <p:cNvSpPr>
            <a:spLocks noGrp="1"/>
          </p:cNvSpPr>
          <p:nvPr>
            <p:ph type="title"/>
          </p:nvPr>
        </p:nvSpPr>
        <p:spPr>
          <a:xfrm>
            <a:off x="2424600" y="551160"/>
            <a:ext cx="4294440" cy="10929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14_2">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8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58" name="PlaceHolder 1"/>
          <p:cNvSpPr>
            <a:spLocks noGrp="1"/>
          </p:cNvSpPr>
          <p:nvPr>
            <p:ph type="title"/>
          </p:nvPr>
        </p:nvSpPr>
        <p:spPr>
          <a:xfrm>
            <a:off x="2424600" y="551160"/>
            <a:ext cx="4294440" cy="10929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76" name="PlaceHolder 1"/>
          <p:cNvSpPr>
            <a:spLocks noGrp="1"/>
          </p:cNvSpPr>
          <p:nvPr>
            <p:ph type="title"/>
          </p:nvPr>
        </p:nvSpPr>
        <p:spPr>
          <a:xfrm>
            <a:off x="2424600" y="551160"/>
            <a:ext cx="4294440" cy="10929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7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7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2424600" y="551160"/>
            <a:ext cx="4294440" cy="10929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2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2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22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1573560" y="1291320"/>
            <a:ext cx="5996520" cy="1759680"/>
          </a:xfrm>
          <a:prstGeom prst="rect">
            <a:avLst/>
          </a:prstGeom>
          <a:noFill/>
          <a:ln w="0">
            <a:noFill/>
          </a:ln>
        </p:spPr>
        <p:txBody>
          <a:bodyPr lIns="91440" tIns="91440" rIns="91440" bIns="91440" anchor="ctr">
            <a:noAutofit/>
          </a:bodyPr>
          <a:lstStyle/>
          <a:p>
            <a:pPr indent="0">
              <a:buNone/>
            </a:pPr>
            <a:r>
              <a:rPr lang="fr-FR" sz="7500" b="0" strike="noStrike" spc="-1">
                <a:solidFill>
                  <a:schemeClr val="dk1"/>
                </a:solidFill>
                <a:latin typeface="Arial"/>
              </a:rPr>
              <a:t>Click to edit the title text format</a:t>
            </a:r>
          </a:p>
        </p:txBody>
      </p:sp>
      <p:grpSp>
        <p:nvGrpSpPr>
          <p:cNvPr id="11" name="Google Shape;11;p2"/>
          <p:cNvGrpSpPr/>
          <p:nvPr/>
        </p:nvGrpSpPr>
        <p:grpSpPr>
          <a:xfrm>
            <a:off x="8430840" y="0"/>
            <a:ext cx="712800" cy="712800"/>
            <a:chOff x="8430840" y="0"/>
            <a:chExt cx="712800" cy="712800"/>
          </a:xfrm>
        </p:grpSpPr>
        <p:sp>
          <p:nvSpPr>
            <p:cNvPr id="2" name="Google Shape;12;p2"/>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 name="Google Shape;14;p2"/>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 name="Google Shape;15;p2"/>
          <p:cNvGrpSpPr/>
          <p:nvPr/>
        </p:nvGrpSpPr>
        <p:grpSpPr>
          <a:xfrm>
            <a:off x="0" y="4430520"/>
            <a:ext cx="712800" cy="712800"/>
            <a:chOff x="0" y="4430520"/>
            <a:chExt cx="712800" cy="712800"/>
          </a:xfrm>
        </p:grpSpPr>
        <p:sp>
          <p:nvSpPr>
            <p:cNvPr id="6" name="Google Shape;16;p2"/>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 name="Google Shape;18;p2"/>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1458360" y="2989440"/>
            <a:ext cx="291312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65" name="PlaceHolder 2"/>
          <p:cNvSpPr>
            <a:spLocks noGrp="1"/>
          </p:cNvSpPr>
          <p:nvPr>
            <p:ph type="title"/>
          </p:nvPr>
        </p:nvSpPr>
        <p:spPr>
          <a:xfrm>
            <a:off x="4772880" y="2989440"/>
            <a:ext cx="291312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66" name="PlaceHolder 3"/>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67" name="Google Shape;169;p19"/>
          <p:cNvSpPr/>
          <p:nvPr/>
        </p:nvSpPr>
        <p:spPr>
          <a:xfrm>
            <a:off x="7114320" y="4747680"/>
            <a:ext cx="111600" cy="47880"/>
          </a:xfrm>
          <a:custGeom>
            <a:avLst/>
            <a:gdLst>
              <a:gd name="textAreaLeft" fmla="*/ 0 w 111600"/>
              <a:gd name="textAreaRight" fmla="*/ 111960 w 111600"/>
              <a:gd name="textAreaTop" fmla="*/ 0 h 47880"/>
              <a:gd name="textAreaBottom" fmla="*/ 48240 h 47880"/>
            </a:gdLst>
            <a:ahLst/>
            <a:cxnLst/>
            <a:rect l="textAreaLeft" t="textAreaTop" r="textAreaRight" b="textAreaBottom"/>
            <a:pathLst>
              <a:path w="2966" h="1277" fill="none">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w="0">
            <a:noFill/>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170;p19"/>
          <p:cNvSpPr/>
          <p:nvPr/>
        </p:nvSpPr>
        <p:spPr>
          <a:xfrm>
            <a:off x="6344280" y="4890600"/>
            <a:ext cx="21600" cy="66240"/>
          </a:xfrm>
          <a:custGeom>
            <a:avLst/>
            <a:gdLst>
              <a:gd name="textAreaLeft" fmla="*/ 0 w 21600"/>
              <a:gd name="textAreaRight" fmla="*/ 21960 w 21600"/>
              <a:gd name="textAreaTop" fmla="*/ 0 h 66240"/>
              <a:gd name="textAreaBottom" fmla="*/ 66600 h 66240"/>
            </a:gdLst>
            <a:ahLst/>
            <a:cxnLst/>
            <a:rect l="textAreaLeft" t="textAreaTop" r="textAreaRight" b="textAreaBottom"/>
            <a:pathLst>
              <a:path w="583" h="1765" fill="none">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70" name="Google Shape;179;p20"/>
          <p:cNvSpPr/>
          <p:nvPr/>
        </p:nvSpPr>
        <p:spPr>
          <a:xfrm rot="16200000" flipH="1">
            <a:off x="641520" y="4142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180;p20"/>
          <p:cNvSpPr/>
          <p:nvPr/>
        </p:nvSpPr>
        <p:spPr>
          <a:xfrm rot="16200000" flipH="1">
            <a:off x="8152560" y="4142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2332080" y="1669680"/>
            <a:ext cx="197784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84" name="PlaceHolder 2"/>
          <p:cNvSpPr>
            <a:spLocks noGrp="1"/>
          </p:cNvSpPr>
          <p:nvPr>
            <p:ph type="title"/>
          </p:nvPr>
        </p:nvSpPr>
        <p:spPr>
          <a:xfrm>
            <a:off x="5992920" y="1669680"/>
            <a:ext cx="197784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85" name="PlaceHolder 3"/>
          <p:cNvSpPr>
            <a:spLocks noGrp="1"/>
          </p:cNvSpPr>
          <p:nvPr>
            <p:ph type="title"/>
          </p:nvPr>
        </p:nvSpPr>
        <p:spPr>
          <a:xfrm>
            <a:off x="2332080" y="3090240"/>
            <a:ext cx="19749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86" name="PlaceHolder 4"/>
          <p:cNvSpPr>
            <a:spLocks noGrp="1"/>
          </p:cNvSpPr>
          <p:nvPr>
            <p:ph type="title"/>
          </p:nvPr>
        </p:nvSpPr>
        <p:spPr>
          <a:xfrm>
            <a:off x="5992920" y="3090240"/>
            <a:ext cx="197784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87" name="PlaceHolder 5"/>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88" name="Google Shape;191;p21"/>
          <p:cNvSpPr/>
          <p:nvPr/>
        </p:nvSpPr>
        <p:spPr>
          <a:xfrm rot="5400000" flipH="1">
            <a:off x="814176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9" name="Google Shape;192;p21"/>
          <p:cNvGrpSpPr/>
          <p:nvPr/>
        </p:nvGrpSpPr>
        <p:grpSpPr>
          <a:xfrm>
            <a:off x="8430840" y="4430520"/>
            <a:ext cx="712800" cy="712800"/>
            <a:chOff x="8430840" y="4430520"/>
            <a:chExt cx="712800" cy="712800"/>
          </a:xfrm>
        </p:grpSpPr>
        <p:sp>
          <p:nvSpPr>
            <p:cNvPr id="90" name="Google Shape;193;p21"/>
            <p:cNvSpPr/>
            <p:nvPr/>
          </p:nvSpPr>
          <p:spPr>
            <a:xfrm flipH="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194;p21"/>
            <p:cNvSpPr/>
            <p:nvPr/>
          </p:nvSpPr>
          <p:spPr>
            <a:xfrm flipH="1">
              <a:off x="866808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2" name="Google Shape;195;p21"/>
          <p:cNvSpPr/>
          <p:nvPr/>
        </p:nvSpPr>
        <p:spPr>
          <a:xfrm rot="5400000" flipH="1">
            <a:off x="64116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3" name="Google Shape;196;p21"/>
          <p:cNvGrpSpPr/>
          <p:nvPr/>
        </p:nvGrpSpPr>
        <p:grpSpPr>
          <a:xfrm>
            <a:off x="0" y="0"/>
            <a:ext cx="712800" cy="712800"/>
            <a:chOff x="0" y="0"/>
            <a:chExt cx="712800" cy="712800"/>
          </a:xfrm>
        </p:grpSpPr>
        <p:sp>
          <p:nvSpPr>
            <p:cNvPr id="94" name="Google Shape;197;p21"/>
            <p:cNvSpPr/>
            <p:nvPr/>
          </p:nvSpPr>
          <p:spPr>
            <a:xfrm flipH="1">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198;p21"/>
            <p:cNvSpPr/>
            <p:nvPr/>
          </p:nvSpPr>
          <p:spPr>
            <a:xfrm flipH="1">
              <a:off x="2376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718560" y="196848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97" name="PlaceHolder 2"/>
          <p:cNvSpPr>
            <a:spLocks noGrp="1"/>
          </p:cNvSpPr>
          <p:nvPr>
            <p:ph type="title"/>
          </p:nvPr>
        </p:nvSpPr>
        <p:spPr>
          <a:xfrm>
            <a:off x="3579120" y="196848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98" name="PlaceHolder 3"/>
          <p:cNvSpPr>
            <a:spLocks noGrp="1"/>
          </p:cNvSpPr>
          <p:nvPr>
            <p:ph type="title"/>
          </p:nvPr>
        </p:nvSpPr>
        <p:spPr>
          <a:xfrm>
            <a:off x="718560" y="372024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99" name="PlaceHolder 4"/>
          <p:cNvSpPr>
            <a:spLocks noGrp="1"/>
          </p:cNvSpPr>
          <p:nvPr>
            <p:ph type="title"/>
          </p:nvPr>
        </p:nvSpPr>
        <p:spPr>
          <a:xfrm>
            <a:off x="3579120" y="372024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00" name="PlaceHolder 5"/>
          <p:cNvSpPr>
            <a:spLocks noGrp="1"/>
          </p:cNvSpPr>
          <p:nvPr>
            <p:ph type="title"/>
          </p:nvPr>
        </p:nvSpPr>
        <p:spPr>
          <a:xfrm>
            <a:off x="6439320" y="196848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01" name="PlaceHolder 6"/>
          <p:cNvSpPr>
            <a:spLocks noGrp="1"/>
          </p:cNvSpPr>
          <p:nvPr>
            <p:ph type="title"/>
          </p:nvPr>
        </p:nvSpPr>
        <p:spPr>
          <a:xfrm>
            <a:off x="6439320" y="372024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02" name="PlaceHolder 7"/>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03" name="Google Shape;213;p22"/>
          <p:cNvSpPr/>
          <p:nvPr/>
        </p:nvSpPr>
        <p:spPr>
          <a:xfrm rot="5400000" flipH="1">
            <a:off x="64116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4" name="Google Shape;214;p22"/>
          <p:cNvGrpSpPr/>
          <p:nvPr/>
        </p:nvGrpSpPr>
        <p:grpSpPr>
          <a:xfrm>
            <a:off x="8430840" y="4430520"/>
            <a:ext cx="712800" cy="712800"/>
            <a:chOff x="8430840" y="4430520"/>
            <a:chExt cx="712800" cy="712800"/>
          </a:xfrm>
        </p:grpSpPr>
        <p:sp>
          <p:nvSpPr>
            <p:cNvPr id="105" name="Google Shape;215;p22"/>
            <p:cNvSpPr/>
            <p:nvPr/>
          </p:nvSpPr>
          <p:spPr>
            <a:xfrm flipH="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216;p22"/>
            <p:cNvSpPr/>
            <p:nvPr/>
          </p:nvSpPr>
          <p:spPr>
            <a:xfrm flipH="1">
              <a:off x="866808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2427840" y="603720"/>
            <a:ext cx="4288320" cy="54972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4500" b="1" strike="noStrike" spc="-1">
                <a:solidFill>
                  <a:schemeClr val="accent1"/>
                </a:solidFill>
                <a:latin typeface="Titillium Web"/>
                <a:ea typeface="Titillium Web"/>
              </a:rPr>
              <a:t>xx%</a:t>
            </a:r>
            <a:endParaRPr lang="fr-FR" sz="4500" b="0" strike="noStrike" spc="-1">
              <a:solidFill>
                <a:schemeClr val="dk1"/>
              </a:solidFill>
              <a:latin typeface="Arial"/>
            </a:endParaRPr>
          </a:p>
        </p:txBody>
      </p:sp>
      <p:sp>
        <p:nvSpPr>
          <p:cNvPr id="108" name="PlaceHolder 2"/>
          <p:cNvSpPr>
            <a:spLocks noGrp="1"/>
          </p:cNvSpPr>
          <p:nvPr>
            <p:ph type="title"/>
          </p:nvPr>
        </p:nvSpPr>
        <p:spPr>
          <a:xfrm>
            <a:off x="2427840" y="2068560"/>
            <a:ext cx="4288320" cy="54684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4500" b="1" strike="noStrike" spc="-1">
                <a:solidFill>
                  <a:schemeClr val="accent1"/>
                </a:solidFill>
                <a:latin typeface="Titillium Web"/>
                <a:ea typeface="Titillium Web"/>
              </a:rPr>
              <a:t>xx%</a:t>
            </a:r>
            <a:endParaRPr lang="fr-FR" sz="4500" b="0" strike="noStrike" spc="-1">
              <a:solidFill>
                <a:schemeClr val="dk1"/>
              </a:solidFill>
              <a:latin typeface="Arial"/>
            </a:endParaRPr>
          </a:p>
        </p:txBody>
      </p:sp>
      <p:sp>
        <p:nvSpPr>
          <p:cNvPr id="109" name="PlaceHolder 3"/>
          <p:cNvSpPr>
            <a:spLocks noGrp="1"/>
          </p:cNvSpPr>
          <p:nvPr>
            <p:ph type="title"/>
          </p:nvPr>
        </p:nvSpPr>
        <p:spPr>
          <a:xfrm>
            <a:off x="2427840" y="3534120"/>
            <a:ext cx="4288320" cy="54900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4500" b="1" strike="noStrike" spc="-1">
                <a:solidFill>
                  <a:schemeClr val="accent1"/>
                </a:solidFill>
                <a:latin typeface="Titillium Web"/>
                <a:ea typeface="Titillium Web"/>
              </a:rPr>
              <a:t>xx%</a:t>
            </a:r>
            <a:endParaRPr lang="fr-FR" sz="4500" b="0" strike="noStrike" spc="-1">
              <a:solidFill>
                <a:schemeClr val="dk1"/>
              </a:solidFill>
              <a:latin typeface="Arial"/>
            </a:endParaRPr>
          </a:p>
        </p:txBody>
      </p:sp>
      <p:sp>
        <p:nvSpPr>
          <p:cNvPr id="110" name="Google Shape;224;p23"/>
          <p:cNvSpPr/>
          <p:nvPr/>
        </p:nvSpPr>
        <p:spPr>
          <a:xfrm rot="16200000" flipH="1">
            <a:off x="641520" y="4142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1" name="Google Shape;225;p23"/>
          <p:cNvGrpSpPr/>
          <p:nvPr/>
        </p:nvGrpSpPr>
        <p:grpSpPr>
          <a:xfrm>
            <a:off x="0" y="0"/>
            <a:ext cx="712800" cy="712800"/>
            <a:chOff x="0" y="0"/>
            <a:chExt cx="712800" cy="712800"/>
          </a:xfrm>
        </p:grpSpPr>
        <p:sp>
          <p:nvSpPr>
            <p:cNvPr id="112" name="Google Shape;226;p23"/>
            <p:cNvSpPr/>
            <p:nvPr/>
          </p:nvSpPr>
          <p:spPr>
            <a:xfrm flipV="1">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227;p23"/>
            <p:cNvSpPr/>
            <p:nvPr/>
          </p:nvSpPr>
          <p:spPr>
            <a:xfrm flipV="1">
              <a:off x="238320" y="23724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4" name="Google Shape;228;p23"/>
          <p:cNvSpPr/>
          <p:nvPr/>
        </p:nvSpPr>
        <p:spPr>
          <a:xfrm rot="16200000" flipH="1">
            <a:off x="8142480" y="-641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5" name="Google Shape;229;p23"/>
          <p:cNvGrpSpPr/>
          <p:nvPr/>
        </p:nvGrpSpPr>
        <p:grpSpPr>
          <a:xfrm>
            <a:off x="8430840" y="4430520"/>
            <a:ext cx="712800" cy="712800"/>
            <a:chOff x="8430840" y="4430520"/>
            <a:chExt cx="712800" cy="712800"/>
          </a:xfrm>
        </p:grpSpPr>
        <p:sp>
          <p:nvSpPr>
            <p:cNvPr id="116" name="Google Shape;230;p23"/>
            <p:cNvSpPr/>
            <p:nvPr/>
          </p:nvSpPr>
          <p:spPr>
            <a:xfrm flipV="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231;p23"/>
            <p:cNvSpPr/>
            <p:nvPr/>
          </p:nvSpPr>
          <p:spPr>
            <a:xfrm flipV="1">
              <a:off x="8668800" y="46677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1957320" y="1891080"/>
            <a:ext cx="1371240" cy="365400"/>
          </a:xfrm>
          <a:prstGeom prst="rect">
            <a:avLst/>
          </a:prstGeom>
          <a:noFill/>
          <a:ln w="0">
            <a:noFill/>
          </a:ln>
        </p:spPr>
        <p:txBody>
          <a:bodyPr lIns="91440" tIns="91440" rIns="91440" bIns="91440" anchor="ctr">
            <a:noAutofit/>
          </a:bodyPr>
          <a:lstStyle/>
          <a:p>
            <a:pPr indent="0" algn="ctr">
              <a:lnSpc>
                <a:spcPct val="100000"/>
              </a:lnSpc>
              <a:buNone/>
            </a:pPr>
            <a:r>
              <a:rPr lang="fr-FR" sz="2400" b="1" strike="noStrike" spc="-1">
                <a:solidFill>
                  <a:schemeClr val="dk1"/>
                </a:solidFill>
                <a:latin typeface="Titillium Web"/>
                <a:ea typeface="Titillium Web"/>
              </a:rPr>
              <a:t>xx%</a:t>
            </a:r>
            <a:endParaRPr lang="fr-FR" sz="2400" b="0" strike="noStrike" spc="-1">
              <a:solidFill>
                <a:schemeClr val="dk1"/>
              </a:solidFill>
              <a:latin typeface="Arial"/>
            </a:endParaRPr>
          </a:p>
        </p:txBody>
      </p:sp>
      <p:sp>
        <p:nvSpPr>
          <p:cNvPr id="119" name="PlaceHolder 2"/>
          <p:cNvSpPr>
            <a:spLocks noGrp="1"/>
          </p:cNvSpPr>
          <p:nvPr>
            <p:ph type="title"/>
          </p:nvPr>
        </p:nvSpPr>
        <p:spPr>
          <a:xfrm>
            <a:off x="5815080" y="1891080"/>
            <a:ext cx="1371240" cy="365400"/>
          </a:xfrm>
          <a:prstGeom prst="rect">
            <a:avLst/>
          </a:prstGeom>
          <a:noFill/>
          <a:ln w="0">
            <a:noFill/>
          </a:ln>
        </p:spPr>
        <p:txBody>
          <a:bodyPr lIns="91440" tIns="91440" rIns="91440" bIns="91440" anchor="ctr">
            <a:noAutofit/>
          </a:bodyPr>
          <a:lstStyle/>
          <a:p>
            <a:pPr indent="0" algn="ctr">
              <a:lnSpc>
                <a:spcPct val="100000"/>
              </a:lnSpc>
              <a:buNone/>
            </a:pPr>
            <a:r>
              <a:rPr lang="fr-FR" sz="2400" b="1" strike="noStrike" spc="-1">
                <a:solidFill>
                  <a:schemeClr val="dk1"/>
                </a:solidFill>
                <a:latin typeface="Titillium Web"/>
                <a:ea typeface="Titillium Web"/>
              </a:rPr>
              <a:t>xx%</a:t>
            </a:r>
            <a:endParaRPr lang="fr-FR" sz="2400" b="0" strike="noStrike" spc="-1">
              <a:solidFill>
                <a:schemeClr val="dk1"/>
              </a:solidFill>
              <a:latin typeface="Arial"/>
            </a:endParaRPr>
          </a:p>
        </p:txBody>
      </p:sp>
      <p:sp>
        <p:nvSpPr>
          <p:cNvPr id="120" name="PlaceHolder 3"/>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21" name="Google Shape;240;p24"/>
          <p:cNvSpPr/>
          <p:nvPr/>
        </p:nvSpPr>
        <p:spPr>
          <a:xfrm rot="5400000" flipH="1">
            <a:off x="64116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2" name="Google Shape;241;p24"/>
          <p:cNvGrpSpPr/>
          <p:nvPr/>
        </p:nvGrpSpPr>
        <p:grpSpPr>
          <a:xfrm>
            <a:off x="8430840" y="4430520"/>
            <a:ext cx="712800" cy="712800"/>
            <a:chOff x="8430840" y="4430520"/>
            <a:chExt cx="712800" cy="712800"/>
          </a:xfrm>
        </p:grpSpPr>
        <p:sp>
          <p:nvSpPr>
            <p:cNvPr id="123" name="Google Shape;242;p24"/>
            <p:cNvSpPr/>
            <p:nvPr/>
          </p:nvSpPr>
          <p:spPr>
            <a:xfrm flipH="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 name="Google Shape;243;p24"/>
            <p:cNvSpPr/>
            <p:nvPr/>
          </p:nvSpPr>
          <p:spPr>
            <a:xfrm flipH="1">
              <a:off x="866808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36" name="Google Shape;257;p26"/>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 name="Google Shape;258;p26"/>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8" name="Google Shape;259;p26"/>
          <p:cNvGrpSpPr/>
          <p:nvPr/>
        </p:nvGrpSpPr>
        <p:grpSpPr>
          <a:xfrm>
            <a:off x="0" y="4430520"/>
            <a:ext cx="712800" cy="712800"/>
            <a:chOff x="0" y="4430520"/>
            <a:chExt cx="712800" cy="712800"/>
          </a:xfrm>
        </p:grpSpPr>
        <p:sp>
          <p:nvSpPr>
            <p:cNvPr id="139" name="Google Shape;260;p26"/>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61;p26"/>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1" name="Google Shape;262;p26"/>
          <p:cNvGrpSpPr/>
          <p:nvPr/>
        </p:nvGrpSpPr>
        <p:grpSpPr>
          <a:xfrm>
            <a:off x="8430840" y="0"/>
            <a:ext cx="712800" cy="712800"/>
            <a:chOff x="8430840" y="0"/>
            <a:chExt cx="712800" cy="712800"/>
          </a:xfrm>
        </p:grpSpPr>
        <p:sp>
          <p:nvSpPr>
            <p:cNvPr id="142" name="Google Shape;263;p26"/>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64;p26"/>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44" name="Google Shape;266;p27"/>
          <p:cNvSpPr/>
          <p:nvPr/>
        </p:nvSpPr>
        <p:spPr>
          <a:xfrm rot="16200000" flipH="1">
            <a:off x="641880" y="4142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267;p27"/>
          <p:cNvSpPr/>
          <p:nvPr/>
        </p:nvSpPr>
        <p:spPr>
          <a:xfrm rot="16200000" flipH="1">
            <a:off x="8142480" y="-641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6" name="Google Shape;268;p27"/>
          <p:cNvGrpSpPr/>
          <p:nvPr/>
        </p:nvGrpSpPr>
        <p:grpSpPr>
          <a:xfrm>
            <a:off x="0" y="0"/>
            <a:ext cx="712800" cy="712800"/>
            <a:chOff x="0" y="0"/>
            <a:chExt cx="712800" cy="712800"/>
          </a:xfrm>
        </p:grpSpPr>
        <p:sp>
          <p:nvSpPr>
            <p:cNvPr id="147" name="Google Shape;269;p27"/>
            <p:cNvSpPr/>
            <p:nvPr/>
          </p:nvSpPr>
          <p:spPr>
            <a:xfrm flipV="1">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270;p27"/>
            <p:cNvSpPr/>
            <p:nvPr/>
          </p:nvSpPr>
          <p:spPr>
            <a:xfrm flipV="1">
              <a:off x="238320" y="23724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 name="Google Shape;271;p27"/>
          <p:cNvGrpSpPr/>
          <p:nvPr/>
        </p:nvGrpSpPr>
        <p:grpSpPr>
          <a:xfrm>
            <a:off x="8430840" y="4430520"/>
            <a:ext cx="712800" cy="712800"/>
            <a:chOff x="8430840" y="4430520"/>
            <a:chExt cx="712800" cy="712800"/>
          </a:xfrm>
        </p:grpSpPr>
        <p:sp>
          <p:nvSpPr>
            <p:cNvPr id="150" name="Google Shape;272;p27"/>
            <p:cNvSpPr/>
            <p:nvPr/>
          </p:nvSpPr>
          <p:spPr>
            <a:xfrm flipV="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73;p27"/>
            <p:cNvSpPr/>
            <p:nvPr/>
          </p:nvSpPr>
          <p:spPr>
            <a:xfrm flipV="1">
              <a:off x="8668800" y="46677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53" name="PlaceHolder 2"/>
          <p:cNvSpPr>
            <a:spLocks noGrp="1"/>
          </p:cNvSpPr>
          <p:nvPr>
            <p:ph type="body"/>
          </p:nvPr>
        </p:nvSpPr>
        <p:spPr>
          <a:xfrm>
            <a:off x="716760" y="1127880"/>
            <a:ext cx="7703640" cy="54828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54" name="Google Shape;34;p4"/>
          <p:cNvSpPr/>
          <p:nvPr/>
        </p:nvSpPr>
        <p:spPr>
          <a:xfrm rot="10800000">
            <a:off x="360" y="350100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5" name="Google Shape;35;p4"/>
          <p:cNvGrpSpPr/>
          <p:nvPr/>
        </p:nvGrpSpPr>
        <p:grpSpPr>
          <a:xfrm>
            <a:off x="8430840" y="4430520"/>
            <a:ext cx="712800" cy="712800"/>
            <a:chOff x="8430840" y="4430520"/>
            <a:chExt cx="712800" cy="712800"/>
          </a:xfrm>
        </p:grpSpPr>
        <p:sp>
          <p:nvSpPr>
            <p:cNvPr id="156" name="Google Shape;36;p4"/>
            <p:cNvSpPr/>
            <p:nvPr/>
          </p:nvSpPr>
          <p:spPr>
            <a:xfrm>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 name="Google Shape;37;p4"/>
            <p:cNvSpPr/>
            <p:nvPr/>
          </p:nvSpPr>
          <p:spPr>
            <a:xfrm>
              <a:off x="866880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2515680" y="1240200"/>
            <a:ext cx="527040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61" name="PlaceHolder 2"/>
          <p:cNvSpPr>
            <a:spLocks noGrp="1"/>
          </p:cNvSpPr>
          <p:nvPr>
            <p:ph type="title"/>
          </p:nvPr>
        </p:nvSpPr>
        <p:spPr>
          <a:xfrm>
            <a:off x="2515680" y="2985480"/>
            <a:ext cx="527040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62" name="Google Shape;43;p5"/>
          <p:cNvSpPr/>
          <p:nvPr/>
        </p:nvSpPr>
        <p:spPr>
          <a:xfrm>
            <a:off x="7114320" y="4747680"/>
            <a:ext cx="111600" cy="47880"/>
          </a:xfrm>
          <a:custGeom>
            <a:avLst/>
            <a:gdLst>
              <a:gd name="textAreaLeft" fmla="*/ 0 w 111600"/>
              <a:gd name="textAreaRight" fmla="*/ 111960 w 111600"/>
              <a:gd name="textAreaTop" fmla="*/ 0 h 47880"/>
              <a:gd name="textAreaBottom" fmla="*/ 48240 h 47880"/>
            </a:gdLst>
            <a:ahLst/>
            <a:cxnLst/>
            <a:rect l="textAreaLeft" t="textAreaTop" r="textAreaRight" b="textAreaBottom"/>
            <a:pathLst>
              <a:path w="2966" h="1277" fill="none">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w="0">
            <a:noFill/>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4;p5"/>
          <p:cNvSpPr/>
          <p:nvPr/>
        </p:nvSpPr>
        <p:spPr>
          <a:xfrm>
            <a:off x="6344280" y="4890600"/>
            <a:ext cx="21600" cy="66240"/>
          </a:xfrm>
          <a:custGeom>
            <a:avLst/>
            <a:gdLst>
              <a:gd name="textAreaLeft" fmla="*/ 0 w 21600"/>
              <a:gd name="textAreaRight" fmla="*/ 21960 w 21600"/>
              <a:gd name="textAreaTop" fmla="*/ 0 h 66240"/>
              <a:gd name="textAreaBottom" fmla="*/ 66600 h 66240"/>
            </a:gdLst>
            <a:ahLst/>
            <a:cxnLst/>
            <a:rect l="textAreaLeft" t="textAreaTop" r="textAreaRight" b="textAreaBottom"/>
            <a:pathLst>
              <a:path w="583" h="1765" fill="none">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4" name="Google Shape;45;p5"/>
          <p:cNvGrpSpPr/>
          <p:nvPr/>
        </p:nvGrpSpPr>
        <p:grpSpPr>
          <a:xfrm>
            <a:off x="8430840" y="4430520"/>
            <a:ext cx="712800" cy="712800"/>
            <a:chOff x="8430840" y="4430520"/>
            <a:chExt cx="712800" cy="712800"/>
          </a:xfrm>
        </p:grpSpPr>
        <p:sp>
          <p:nvSpPr>
            <p:cNvPr id="165" name="Google Shape;46;p5"/>
            <p:cNvSpPr/>
            <p:nvPr/>
          </p:nvSpPr>
          <p:spPr>
            <a:xfrm>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47;p5"/>
            <p:cNvSpPr/>
            <p:nvPr/>
          </p:nvSpPr>
          <p:spPr>
            <a:xfrm>
              <a:off x="866880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7" name="Google Shape;48;p5"/>
          <p:cNvGrpSpPr/>
          <p:nvPr/>
        </p:nvGrpSpPr>
        <p:grpSpPr>
          <a:xfrm>
            <a:off x="8430840" y="0"/>
            <a:ext cx="712800" cy="712800"/>
            <a:chOff x="8430840" y="0"/>
            <a:chExt cx="712800" cy="712800"/>
          </a:xfrm>
        </p:grpSpPr>
        <p:sp>
          <p:nvSpPr>
            <p:cNvPr id="168" name="Google Shape;49;p5"/>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50;p5"/>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0" name="Google Shape;51;p5"/>
          <p:cNvGrpSpPr/>
          <p:nvPr/>
        </p:nvGrpSpPr>
        <p:grpSpPr>
          <a:xfrm>
            <a:off x="0" y="4430520"/>
            <a:ext cx="712800" cy="712800"/>
            <a:chOff x="0" y="4430520"/>
            <a:chExt cx="712800" cy="712800"/>
          </a:xfrm>
        </p:grpSpPr>
        <p:sp>
          <p:nvSpPr>
            <p:cNvPr id="171" name="Google Shape;52;p5"/>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53;p5"/>
            <p:cNvSpPr/>
            <p:nvPr/>
          </p:nvSpPr>
          <p:spPr>
            <a:xfrm>
              <a:off x="23796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3" name="Google Shape;54;p5"/>
          <p:cNvGrpSpPr/>
          <p:nvPr/>
        </p:nvGrpSpPr>
        <p:grpSpPr>
          <a:xfrm>
            <a:off x="0" y="0"/>
            <a:ext cx="712800" cy="712800"/>
            <a:chOff x="0" y="0"/>
            <a:chExt cx="712800" cy="712800"/>
          </a:xfrm>
        </p:grpSpPr>
        <p:sp>
          <p:nvSpPr>
            <p:cNvPr id="174" name="Google Shape;55;p5"/>
            <p:cNvSpPr/>
            <p:nvPr/>
          </p:nvSpPr>
          <p:spPr>
            <a:xfrm>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56;p5"/>
            <p:cNvSpPr/>
            <p:nvPr/>
          </p:nvSpPr>
          <p:spPr>
            <a:xfrm>
              <a:off x="23796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1483200" y="1524600"/>
            <a:ext cx="6177240" cy="138060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12000" b="1" strike="noStrike" spc="-1">
                <a:solidFill>
                  <a:schemeClr val="accent1"/>
                </a:solidFill>
                <a:latin typeface="Titillium Web"/>
                <a:ea typeface="Titillium Web"/>
              </a:rPr>
              <a:t>xx%</a:t>
            </a:r>
            <a:endParaRPr lang="fr-FR" sz="12000" b="0" strike="noStrike" spc="-1">
              <a:solidFill>
                <a:schemeClr val="dk1"/>
              </a:solidFill>
              <a:latin typeface="Arial"/>
            </a:endParaRPr>
          </a:p>
        </p:txBody>
      </p:sp>
      <p:sp>
        <p:nvSpPr>
          <p:cNvPr id="13" name="Google Shape;98;p11"/>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99;p11"/>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 name="Google Shape;100;p11"/>
          <p:cNvGrpSpPr/>
          <p:nvPr/>
        </p:nvGrpSpPr>
        <p:grpSpPr>
          <a:xfrm>
            <a:off x="0" y="4430520"/>
            <a:ext cx="712800" cy="712800"/>
            <a:chOff x="0" y="4430520"/>
            <a:chExt cx="712800" cy="712800"/>
          </a:xfrm>
        </p:grpSpPr>
        <p:sp>
          <p:nvSpPr>
            <p:cNvPr id="16" name="Google Shape;101;p11"/>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102;p11"/>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 name="Google Shape;103;p11"/>
          <p:cNvGrpSpPr/>
          <p:nvPr/>
        </p:nvGrpSpPr>
        <p:grpSpPr>
          <a:xfrm>
            <a:off x="8430840" y="0"/>
            <a:ext cx="712800" cy="712800"/>
            <a:chOff x="8430840" y="0"/>
            <a:chExt cx="712800" cy="712800"/>
          </a:xfrm>
        </p:grpSpPr>
        <p:sp>
          <p:nvSpPr>
            <p:cNvPr id="19" name="Google Shape;104;p11"/>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105;p11"/>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80" name="Google Shape;59;p6"/>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1" name="Google Shape;60;p6"/>
          <p:cNvGrpSpPr/>
          <p:nvPr/>
        </p:nvGrpSpPr>
        <p:grpSpPr>
          <a:xfrm>
            <a:off x="0" y="4430520"/>
            <a:ext cx="712800" cy="712800"/>
            <a:chOff x="0" y="4430520"/>
            <a:chExt cx="712800" cy="712800"/>
          </a:xfrm>
        </p:grpSpPr>
        <p:sp>
          <p:nvSpPr>
            <p:cNvPr id="182" name="Google Shape;61;p6"/>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62;p6"/>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85" name="PlaceHolder 1"/>
          <p:cNvSpPr>
            <a:spLocks noGrp="1"/>
          </p:cNvSpPr>
          <p:nvPr>
            <p:ph type="body"/>
          </p:nvPr>
        </p:nvSpPr>
        <p:spPr>
          <a:xfrm>
            <a:off x="789840" y="1746000"/>
            <a:ext cx="4528800" cy="21942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86" name="PlaceHolder 2"/>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87" name="Google Shape;66;p7"/>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8" name="Google Shape;67;p7"/>
          <p:cNvGrpSpPr/>
          <p:nvPr/>
        </p:nvGrpSpPr>
        <p:grpSpPr>
          <a:xfrm>
            <a:off x="0" y="4430520"/>
            <a:ext cx="712800" cy="712800"/>
            <a:chOff x="0" y="4430520"/>
            <a:chExt cx="712800" cy="712800"/>
          </a:xfrm>
        </p:grpSpPr>
        <p:sp>
          <p:nvSpPr>
            <p:cNvPr id="189" name="Google Shape;68;p7"/>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69;p7"/>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1507320" y="1392840"/>
            <a:ext cx="6129000" cy="2357280"/>
          </a:xfrm>
          <a:prstGeom prst="rect">
            <a:avLst/>
          </a:prstGeom>
          <a:solidFill>
            <a:schemeClr val="lt2"/>
          </a:solid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sp>
        <p:nvSpPr>
          <p:cNvPr id="192" name="Google Shape;72;p8"/>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73;p8"/>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4" name="Google Shape;74;p8"/>
          <p:cNvGrpSpPr/>
          <p:nvPr/>
        </p:nvGrpSpPr>
        <p:grpSpPr>
          <a:xfrm>
            <a:off x="0" y="4430520"/>
            <a:ext cx="712800" cy="712800"/>
            <a:chOff x="0" y="4430520"/>
            <a:chExt cx="712800" cy="712800"/>
          </a:xfrm>
        </p:grpSpPr>
        <p:sp>
          <p:nvSpPr>
            <p:cNvPr id="195" name="Google Shape;75;p8"/>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76;p8"/>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7" name="Google Shape;77;p8"/>
          <p:cNvGrpSpPr/>
          <p:nvPr/>
        </p:nvGrpSpPr>
        <p:grpSpPr>
          <a:xfrm>
            <a:off x="8430840" y="0"/>
            <a:ext cx="712800" cy="712800"/>
            <a:chOff x="8430840" y="0"/>
            <a:chExt cx="712800" cy="712800"/>
          </a:xfrm>
        </p:grpSpPr>
        <p:sp>
          <p:nvSpPr>
            <p:cNvPr id="198" name="Google Shape;78;p8"/>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79;p8"/>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00" name="PlaceHolder 1"/>
          <p:cNvSpPr>
            <a:spLocks noGrp="1"/>
          </p:cNvSpPr>
          <p:nvPr>
            <p:ph type="title"/>
          </p:nvPr>
        </p:nvSpPr>
        <p:spPr>
          <a:xfrm>
            <a:off x="1833120" y="1611000"/>
            <a:ext cx="5477400" cy="822600"/>
          </a:xfrm>
          <a:prstGeom prst="rect">
            <a:avLst/>
          </a:prstGeom>
          <a:solidFill>
            <a:schemeClr val="lt2"/>
          </a:solidFill>
          <a:ln w="0">
            <a:noFill/>
          </a:ln>
        </p:spPr>
        <p:txBody>
          <a:bodyPr lIns="91440" tIns="91440" rIns="91440" bIns="91440" anchor="ctr">
            <a:noAutofit/>
          </a:bodyPr>
          <a:lstStyle/>
          <a:p>
            <a:pPr indent="0">
              <a:buNone/>
            </a:pPr>
            <a:r>
              <a:rPr lang="fr-FR" sz="6500" b="0" strike="noStrike" spc="-1">
                <a:solidFill>
                  <a:schemeClr val="dk1"/>
                </a:solidFill>
                <a:latin typeface="Arial"/>
              </a:rPr>
              <a:t>Click to edit the title text format</a:t>
            </a:r>
          </a:p>
        </p:txBody>
      </p:sp>
      <p:sp>
        <p:nvSpPr>
          <p:cNvPr id="201" name="Google Shape;83;p9"/>
          <p:cNvSpPr/>
          <p:nvPr/>
        </p:nvSpPr>
        <p:spPr>
          <a:xfrm rot="5400000" flipH="1">
            <a:off x="814176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84;p9"/>
          <p:cNvSpPr/>
          <p:nvPr/>
        </p:nvSpPr>
        <p:spPr>
          <a:xfrm rot="5400000" flipH="1">
            <a:off x="64116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3" name="Google Shape;85;p9"/>
          <p:cNvGrpSpPr/>
          <p:nvPr/>
        </p:nvGrpSpPr>
        <p:grpSpPr>
          <a:xfrm>
            <a:off x="8430840" y="4430520"/>
            <a:ext cx="712800" cy="712800"/>
            <a:chOff x="8430840" y="4430520"/>
            <a:chExt cx="712800" cy="712800"/>
          </a:xfrm>
        </p:grpSpPr>
        <p:sp>
          <p:nvSpPr>
            <p:cNvPr id="204" name="Google Shape;86;p9"/>
            <p:cNvSpPr/>
            <p:nvPr/>
          </p:nvSpPr>
          <p:spPr>
            <a:xfrm flipH="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87;p9"/>
            <p:cNvSpPr/>
            <p:nvPr/>
          </p:nvSpPr>
          <p:spPr>
            <a:xfrm flipH="1">
              <a:off x="866808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88;p9"/>
          <p:cNvGrpSpPr/>
          <p:nvPr/>
        </p:nvGrpSpPr>
        <p:grpSpPr>
          <a:xfrm>
            <a:off x="0" y="0"/>
            <a:ext cx="712800" cy="712800"/>
            <a:chOff x="0" y="0"/>
            <a:chExt cx="712800" cy="712800"/>
          </a:xfrm>
        </p:grpSpPr>
        <p:sp>
          <p:nvSpPr>
            <p:cNvPr id="207" name="Google Shape;89;p9"/>
            <p:cNvSpPr/>
            <p:nvPr/>
          </p:nvSpPr>
          <p:spPr>
            <a:xfrm flipH="1">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90;p9"/>
            <p:cNvSpPr/>
            <p:nvPr/>
          </p:nvSpPr>
          <p:spPr>
            <a:xfrm flipH="1">
              <a:off x="2376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0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10" name="PlaceHolder 1"/>
          <p:cNvSpPr>
            <a:spLocks noGrp="1"/>
          </p:cNvSpPr>
          <p:nvPr>
            <p:ph type="title"/>
          </p:nvPr>
        </p:nvSpPr>
        <p:spPr>
          <a:xfrm>
            <a:off x="789480" y="3525840"/>
            <a:ext cx="4489200" cy="106164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211" name="Google Shape;93;p10"/>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94;p10"/>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13" name="PlaceHolder 1"/>
          <p:cNvSpPr>
            <a:spLocks noGrp="1"/>
          </p:cNvSpPr>
          <p:nvPr>
            <p:ph type="title"/>
          </p:nvPr>
        </p:nvSpPr>
        <p:spPr>
          <a:xfrm>
            <a:off x="1048320" y="324000"/>
            <a:ext cx="70470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1202040" y="1940040"/>
            <a:ext cx="286668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22" name="PlaceHolder 2"/>
          <p:cNvSpPr>
            <a:spLocks noGrp="1"/>
          </p:cNvSpPr>
          <p:nvPr>
            <p:ph type="title"/>
          </p:nvPr>
        </p:nvSpPr>
        <p:spPr>
          <a:xfrm>
            <a:off x="5075640" y="1940040"/>
            <a:ext cx="2866680" cy="365400"/>
          </a:xfrm>
          <a:prstGeom prst="rect">
            <a:avLst/>
          </a:prstGeom>
          <a:noFill/>
          <a:ln w="0">
            <a:noFill/>
          </a:ln>
        </p:spPr>
        <p:txBody>
          <a:bodyPr lIns="91440" tIns="91440" rIns="91440" bIns="91440" anchor="ctr">
            <a:noAutofit/>
          </a:bodyPr>
          <a:lstStyle/>
          <a:p>
            <a:pPr indent="0">
              <a:buNone/>
            </a:pPr>
            <a:r>
              <a:rPr lang="fr-FR" sz="2500" b="0" strike="noStrike" spc="-1">
                <a:solidFill>
                  <a:schemeClr val="dk1"/>
                </a:solidFill>
                <a:latin typeface="Arial"/>
              </a:rPr>
              <a:t>Click to edit the title text format</a:t>
            </a:r>
          </a:p>
        </p:txBody>
      </p:sp>
      <p:sp>
        <p:nvSpPr>
          <p:cNvPr id="23" name="PlaceHolder 3"/>
          <p:cNvSpPr>
            <a:spLocks noGrp="1"/>
          </p:cNvSpPr>
          <p:nvPr>
            <p:ph type="title"/>
          </p:nvPr>
        </p:nvSpPr>
        <p:spPr>
          <a:xfrm>
            <a:off x="2269800" y="1197360"/>
            <a:ext cx="731160" cy="73116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2500" b="1" strike="noStrike" spc="-1">
                <a:solidFill>
                  <a:schemeClr val="accent1"/>
                </a:solidFill>
                <a:latin typeface="Titillium Web"/>
                <a:ea typeface="Titillium Web"/>
              </a:rPr>
              <a:t>xx%</a:t>
            </a:r>
            <a:endParaRPr lang="fr-FR" sz="2500" b="0" strike="noStrike" spc="-1">
              <a:solidFill>
                <a:schemeClr val="dk1"/>
              </a:solidFill>
              <a:latin typeface="Arial"/>
            </a:endParaRPr>
          </a:p>
        </p:txBody>
      </p:sp>
      <p:sp>
        <p:nvSpPr>
          <p:cNvPr id="24" name="PlaceHolder 4"/>
          <p:cNvSpPr>
            <a:spLocks noGrp="1"/>
          </p:cNvSpPr>
          <p:nvPr>
            <p:ph type="title"/>
          </p:nvPr>
        </p:nvSpPr>
        <p:spPr>
          <a:xfrm>
            <a:off x="6141960" y="1197360"/>
            <a:ext cx="734400" cy="73116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2500" b="1" strike="noStrike" spc="-1">
                <a:solidFill>
                  <a:schemeClr val="accent1"/>
                </a:solidFill>
                <a:latin typeface="Titillium Web"/>
                <a:ea typeface="Titillium Web"/>
              </a:rPr>
              <a:t>xx%</a:t>
            </a:r>
            <a:endParaRPr lang="fr-FR" sz="2500" b="0" strike="noStrike" spc="-1">
              <a:solidFill>
                <a:schemeClr val="dk1"/>
              </a:solidFill>
              <a:latin typeface="Arial"/>
            </a:endParaRPr>
          </a:p>
        </p:txBody>
      </p:sp>
      <p:sp>
        <p:nvSpPr>
          <p:cNvPr id="25" name="PlaceHolder 5"/>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26" name="PlaceHolder 6"/>
          <p:cNvSpPr>
            <a:spLocks noGrp="1"/>
          </p:cNvSpPr>
          <p:nvPr>
            <p:ph type="title"/>
          </p:nvPr>
        </p:nvSpPr>
        <p:spPr>
          <a:xfrm>
            <a:off x="1202040" y="3637800"/>
            <a:ext cx="2866680" cy="365400"/>
          </a:xfrm>
          <a:prstGeom prst="rect">
            <a:avLst/>
          </a:prstGeom>
          <a:noFill/>
          <a:ln w="0">
            <a:noFill/>
          </a:ln>
        </p:spPr>
        <p:txBody>
          <a:bodyPr lIns="91440" tIns="91440" rIns="91440" bIns="91440" anchor="ctr">
            <a:noAutofit/>
          </a:bodyPr>
          <a:lstStyle/>
          <a:p>
            <a:pPr indent="0">
              <a:buNone/>
            </a:pPr>
            <a:r>
              <a:rPr lang="fr-FR" sz="2500" b="0" strike="noStrike" spc="-1">
                <a:solidFill>
                  <a:schemeClr val="dk1"/>
                </a:solidFill>
                <a:latin typeface="Arial"/>
              </a:rPr>
              <a:t>Click to edit the title text format</a:t>
            </a:r>
          </a:p>
        </p:txBody>
      </p:sp>
      <p:sp>
        <p:nvSpPr>
          <p:cNvPr id="27" name="PlaceHolder 7"/>
          <p:cNvSpPr>
            <a:spLocks noGrp="1"/>
          </p:cNvSpPr>
          <p:nvPr>
            <p:ph type="title"/>
          </p:nvPr>
        </p:nvSpPr>
        <p:spPr>
          <a:xfrm>
            <a:off x="5075640" y="3637800"/>
            <a:ext cx="2866680" cy="365400"/>
          </a:xfrm>
          <a:prstGeom prst="rect">
            <a:avLst/>
          </a:prstGeom>
          <a:noFill/>
          <a:ln w="0">
            <a:noFill/>
          </a:ln>
        </p:spPr>
        <p:txBody>
          <a:bodyPr lIns="91440" tIns="91440" rIns="91440" bIns="91440" anchor="ctr">
            <a:noAutofit/>
          </a:bodyPr>
          <a:lstStyle/>
          <a:p>
            <a:pPr indent="0">
              <a:buNone/>
            </a:pPr>
            <a:r>
              <a:rPr lang="fr-FR" sz="2500" b="0" strike="noStrike" spc="-1">
                <a:solidFill>
                  <a:schemeClr val="dk1"/>
                </a:solidFill>
                <a:latin typeface="Arial"/>
              </a:rPr>
              <a:t>Click to edit the title text format</a:t>
            </a:r>
          </a:p>
        </p:txBody>
      </p:sp>
      <p:sp>
        <p:nvSpPr>
          <p:cNvPr id="28" name="PlaceHolder 8"/>
          <p:cNvSpPr>
            <a:spLocks noGrp="1"/>
          </p:cNvSpPr>
          <p:nvPr>
            <p:ph type="title"/>
          </p:nvPr>
        </p:nvSpPr>
        <p:spPr>
          <a:xfrm>
            <a:off x="2269800" y="2904120"/>
            <a:ext cx="731160" cy="73116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2500" b="1" strike="noStrike" spc="-1">
                <a:solidFill>
                  <a:schemeClr val="accent1"/>
                </a:solidFill>
                <a:latin typeface="Titillium Web"/>
                <a:ea typeface="Titillium Web"/>
              </a:rPr>
              <a:t>xx%</a:t>
            </a:r>
            <a:endParaRPr lang="fr-FR" sz="2500" b="0" strike="noStrike" spc="-1">
              <a:solidFill>
                <a:schemeClr val="dk1"/>
              </a:solidFill>
              <a:latin typeface="Arial"/>
            </a:endParaRPr>
          </a:p>
        </p:txBody>
      </p:sp>
      <p:sp>
        <p:nvSpPr>
          <p:cNvPr id="29" name="PlaceHolder 9"/>
          <p:cNvSpPr>
            <a:spLocks noGrp="1"/>
          </p:cNvSpPr>
          <p:nvPr>
            <p:ph type="title"/>
          </p:nvPr>
        </p:nvSpPr>
        <p:spPr>
          <a:xfrm>
            <a:off x="6141960" y="2904120"/>
            <a:ext cx="734400" cy="73116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2500" b="1" strike="noStrike" spc="-1">
                <a:solidFill>
                  <a:schemeClr val="accent1"/>
                </a:solidFill>
                <a:latin typeface="Titillium Web"/>
                <a:ea typeface="Titillium Web"/>
              </a:rPr>
              <a:t>xx%</a:t>
            </a:r>
            <a:endParaRPr lang="fr-FR" sz="2500" b="0" strike="noStrike" spc="-1">
              <a:solidFill>
                <a:schemeClr val="dk1"/>
              </a:solidFill>
              <a:latin typeface="Arial"/>
            </a:endParaRPr>
          </a:p>
        </p:txBody>
      </p:sp>
      <p:grpSp>
        <p:nvGrpSpPr>
          <p:cNvPr id="30" name="Google Shape;121;p13"/>
          <p:cNvGrpSpPr/>
          <p:nvPr/>
        </p:nvGrpSpPr>
        <p:grpSpPr>
          <a:xfrm>
            <a:off x="0" y="4430520"/>
            <a:ext cx="712800" cy="712800"/>
            <a:chOff x="0" y="4430520"/>
            <a:chExt cx="712800" cy="712800"/>
          </a:xfrm>
        </p:grpSpPr>
        <p:sp>
          <p:nvSpPr>
            <p:cNvPr id="31" name="Google Shape;122;p13"/>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123;p13"/>
            <p:cNvSpPr/>
            <p:nvPr/>
          </p:nvSpPr>
          <p:spPr>
            <a:xfrm>
              <a:off x="23796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3" name="Google Shape;124;p13"/>
          <p:cNvSpPr/>
          <p:nvPr/>
        </p:nvSpPr>
        <p:spPr>
          <a:xfrm>
            <a:off x="8785080" y="35002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168920" y="3431160"/>
            <a:ext cx="6805800" cy="548280"/>
          </a:xfrm>
          <a:prstGeom prst="rect">
            <a:avLst/>
          </a:prstGeom>
          <a:solidFill>
            <a:schemeClr val="lt2"/>
          </a:solidFill>
          <a:ln w="0">
            <a:noFill/>
          </a:ln>
        </p:spPr>
        <p:txBody>
          <a:bodyPr lIns="91440" tIns="91440" rIns="91440" bIns="91440" anchor="ctr">
            <a:noAutofit/>
          </a:bodyPr>
          <a:lstStyle/>
          <a:p>
            <a:pPr indent="0">
              <a:buNone/>
            </a:pPr>
            <a:r>
              <a:rPr lang="fr-FR" sz="2500" b="0" strike="noStrike" spc="-1">
                <a:solidFill>
                  <a:schemeClr val="dk1"/>
                </a:solidFill>
                <a:latin typeface="Arial"/>
              </a:rPr>
              <a:t>Click to edit the title text format</a:t>
            </a:r>
          </a:p>
        </p:txBody>
      </p:sp>
      <p:sp>
        <p:nvSpPr>
          <p:cNvPr id="35" name="Google Shape;128;p14"/>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29;p14"/>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7" name="Google Shape;130;p14"/>
          <p:cNvGrpSpPr/>
          <p:nvPr/>
        </p:nvGrpSpPr>
        <p:grpSpPr>
          <a:xfrm>
            <a:off x="0" y="4430520"/>
            <a:ext cx="712800" cy="712800"/>
            <a:chOff x="0" y="4430520"/>
            <a:chExt cx="712800" cy="712800"/>
          </a:xfrm>
        </p:grpSpPr>
        <p:sp>
          <p:nvSpPr>
            <p:cNvPr id="38" name="Google Shape;131;p14"/>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32;p14"/>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 name="Google Shape;133;p14"/>
          <p:cNvGrpSpPr/>
          <p:nvPr/>
        </p:nvGrpSpPr>
        <p:grpSpPr>
          <a:xfrm>
            <a:off x="8430840" y="0"/>
            <a:ext cx="712800" cy="712800"/>
            <a:chOff x="8430840" y="0"/>
            <a:chExt cx="712800" cy="712800"/>
          </a:xfrm>
        </p:grpSpPr>
        <p:sp>
          <p:nvSpPr>
            <p:cNvPr id="41" name="Google Shape;134;p14"/>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135;p14"/>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grpSp>
        <p:nvGrpSpPr>
          <p:cNvPr id="44" name="Google Shape;138;p15"/>
          <p:cNvGrpSpPr/>
          <p:nvPr/>
        </p:nvGrpSpPr>
        <p:grpSpPr>
          <a:xfrm>
            <a:off x="0" y="4430520"/>
            <a:ext cx="712800" cy="712800"/>
            <a:chOff x="0" y="4430520"/>
            <a:chExt cx="712800" cy="712800"/>
          </a:xfrm>
        </p:grpSpPr>
        <p:sp>
          <p:nvSpPr>
            <p:cNvPr id="45" name="Google Shape;139;p15"/>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140;p15"/>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7" name="Google Shape;141;p15"/>
          <p:cNvSpPr/>
          <p:nvPr/>
        </p:nvSpPr>
        <p:spPr>
          <a:xfrm>
            <a:off x="8785080" y="35002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grpSp>
        <p:nvGrpSpPr>
          <p:cNvPr id="49" name="Google Shape;144;p16"/>
          <p:cNvGrpSpPr/>
          <p:nvPr/>
        </p:nvGrpSpPr>
        <p:grpSpPr>
          <a:xfrm>
            <a:off x="8430840" y="4430520"/>
            <a:ext cx="712800" cy="712800"/>
            <a:chOff x="8430840" y="4430520"/>
            <a:chExt cx="712800" cy="712800"/>
          </a:xfrm>
        </p:grpSpPr>
        <p:sp>
          <p:nvSpPr>
            <p:cNvPr id="50" name="Google Shape;145;p16"/>
            <p:cNvSpPr/>
            <p:nvPr/>
          </p:nvSpPr>
          <p:spPr>
            <a:xfrm>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146;p16"/>
            <p:cNvSpPr/>
            <p:nvPr/>
          </p:nvSpPr>
          <p:spPr>
            <a:xfrm>
              <a:off x="866880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 name="Google Shape;147;p16"/>
          <p:cNvGrpSpPr/>
          <p:nvPr/>
        </p:nvGrpSpPr>
        <p:grpSpPr>
          <a:xfrm>
            <a:off x="8430840" y="3717360"/>
            <a:ext cx="712800" cy="712800"/>
            <a:chOff x="8430840" y="3717360"/>
            <a:chExt cx="712800" cy="712800"/>
          </a:xfrm>
        </p:grpSpPr>
        <p:sp>
          <p:nvSpPr>
            <p:cNvPr id="53" name="Google Shape;148;p16"/>
            <p:cNvSpPr/>
            <p:nvPr/>
          </p:nvSpPr>
          <p:spPr>
            <a:xfrm>
              <a:off x="8430840" y="371736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149;p16"/>
            <p:cNvSpPr/>
            <p:nvPr/>
          </p:nvSpPr>
          <p:spPr>
            <a:xfrm>
              <a:off x="8668800" y="395532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5" name="Google Shape;150;p16"/>
          <p:cNvSpPr/>
          <p:nvPr/>
        </p:nvSpPr>
        <p:spPr>
          <a:xfrm rot="16200000">
            <a:off x="6418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990000" y="1761480"/>
            <a:ext cx="302472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57" name="Google Shape;154;p17"/>
          <p:cNvSpPr/>
          <p:nvPr/>
        </p:nvSpPr>
        <p:spPr>
          <a:xfrm flipH="1">
            <a:off x="0" y="35002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55;p17"/>
          <p:cNvSpPr/>
          <p:nvPr/>
        </p:nvSpPr>
        <p:spPr>
          <a:xfrm rot="5400000" flipH="1">
            <a:off x="814176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59" name="PlaceHolder 1"/>
          <p:cNvSpPr>
            <a:spLocks noGrp="1"/>
          </p:cNvSpPr>
          <p:nvPr>
            <p:ph type="body"/>
          </p:nvPr>
        </p:nvSpPr>
        <p:spPr>
          <a:xfrm>
            <a:off x="794880" y="1555920"/>
            <a:ext cx="3749040" cy="2891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25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25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25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25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5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5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500" b="0" strike="noStrike" spc="-1">
                <a:solidFill>
                  <a:srgbClr val="000000"/>
                </a:solidFill>
                <a:latin typeface="Arial"/>
              </a:rPr>
              <a:t>Seventh Outline Level</a:t>
            </a:r>
          </a:p>
        </p:txBody>
      </p:sp>
      <p:sp>
        <p:nvSpPr>
          <p:cNvPr id="60" name="PlaceHolder 2"/>
          <p:cNvSpPr>
            <a:spLocks noGrp="1"/>
          </p:cNvSpPr>
          <p:nvPr>
            <p:ph type="body"/>
          </p:nvPr>
        </p:nvSpPr>
        <p:spPr>
          <a:xfrm>
            <a:off x="4599720" y="1555920"/>
            <a:ext cx="3749040" cy="2891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25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25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25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25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5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5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500" b="0" strike="noStrike" spc="-1">
                <a:solidFill>
                  <a:srgbClr val="000000"/>
                </a:solidFill>
                <a:latin typeface="Arial"/>
              </a:rPr>
              <a:t>Seventh Outline Level</a:t>
            </a:r>
          </a:p>
        </p:txBody>
      </p:sp>
      <p:sp>
        <p:nvSpPr>
          <p:cNvPr id="61" name="PlaceHolder 3"/>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62" name="Google Shape;161;p18"/>
          <p:cNvSpPr/>
          <p:nvPr/>
        </p:nvSpPr>
        <p:spPr>
          <a:xfrm rot="10800000">
            <a:off x="360" y="350100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162;p18"/>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571760" y="1295280"/>
            <a:ext cx="6000480" cy="176184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7500" b="1" strike="noStrike" spc="-1" dirty="0">
                <a:solidFill>
                  <a:schemeClr val="accent1"/>
                </a:solidFill>
                <a:highlight>
                  <a:srgbClr val="BDD2EB"/>
                </a:highlight>
                <a:latin typeface="Times New Roman" panose="02020603050405020304" pitchFamily="18" charset="0"/>
                <a:ea typeface="Titillium Web"/>
                <a:cs typeface="Times New Roman" panose="02020603050405020304" pitchFamily="18" charset="0"/>
              </a:rPr>
              <a:t>CoutureAI</a:t>
            </a:r>
            <a:endParaRPr lang="fr-FR" sz="75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15" name="PlaceHolder 2"/>
          <p:cNvSpPr>
            <a:spLocks noGrp="1"/>
          </p:cNvSpPr>
          <p:nvPr>
            <p:ph type="subTitle"/>
          </p:nvPr>
        </p:nvSpPr>
        <p:spPr>
          <a:xfrm>
            <a:off x="2495520" y="3305160"/>
            <a:ext cx="4161960" cy="552240"/>
          </a:xfrm>
          <a:prstGeom prst="rect">
            <a:avLst/>
          </a:prstGeom>
          <a:solidFill>
            <a:srgbClr val="92D050"/>
          </a:solidFill>
          <a:ln w="0">
            <a:noFill/>
          </a:ln>
        </p:spPr>
        <p:txBody>
          <a:bodyPr lIns="91440" tIns="91440" rIns="91440" bIns="91440" anchor="ctr">
            <a:normAutofit fontScale="93198"/>
          </a:bodyPr>
          <a:lstStyle/>
          <a:p>
            <a:pPr indent="0" algn="ctr">
              <a:lnSpc>
                <a:spcPct val="100000"/>
              </a:lnSpc>
              <a:buNone/>
              <a:tabLst>
                <a:tab pos="0" algn="l"/>
              </a:tabLst>
            </a:pPr>
            <a:r>
              <a:rPr lang="en" sz="1400" b="0" strike="noStrike" spc="-1" dirty="0">
                <a:solidFill>
                  <a:schemeClr val="lt1"/>
                </a:solidFill>
                <a:latin typeface="Chivo"/>
                <a:ea typeface="Chivo"/>
              </a:rPr>
              <a:t>Realistic Clothing Generation Using Stable Diffusion</a:t>
            </a:r>
            <a:endParaRPr lang="en-US" sz="1400" b="0" strike="noStrike" spc="-1" dirty="0">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53B7F-4288-165B-6519-E5312E08C0A0}"/>
            </a:ext>
          </a:extLst>
        </p:cNvPr>
        <p:cNvGrpSpPr/>
        <p:nvPr/>
      </p:nvGrpSpPr>
      <p:grpSpPr>
        <a:xfrm>
          <a:off x="0" y="0"/>
          <a:ext cx="0" cy="0"/>
          <a:chOff x="0" y="0"/>
          <a:chExt cx="0" cy="0"/>
        </a:xfrm>
      </p:grpSpPr>
      <p:sp>
        <p:nvSpPr>
          <p:cNvPr id="243" name="PlaceHolder 2">
            <a:extLst>
              <a:ext uri="{FF2B5EF4-FFF2-40B4-BE49-F238E27FC236}">
                <a16:creationId xmlns:a16="http://schemas.microsoft.com/office/drawing/2014/main" id="{F33CEF2B-A3FD-619D-14F9-E85B569B9289}"/>
              </a:ext>
            </a:extLst>
          </p:cNvPr>
          <p:cNvSpPr>
            <a:spLocks noGrp="1"/>
          </p:cNvSpPr>
          <p:nvPr>
            <p:ph type="title"/>
          </p:nvPr>
        </p:nvSpPr>
        <p:spPr>
          <a:xfrm>
            <a:off x="2373919" y="1817635"/>
            <a:ext cx="4295520" cy="1095120"/>
          </a:xfrm>
          <a:prstGeom prst="rect">
            <a:avLst/>
          </a:prstGeom>
          <a:solidFill>
            <a:schemeClr val="lt2"/>
          </a:solidFill>
          <a:ln w="0">
            <a:noFill/>
          </a:ln>
        </p:spPr>
        <p:txBody>
          <a:bodyPr lIns="91440" tIns="91440" rIns="91440" bIns="91440" anchor="ctr">
            <a:normAutofit/>
          </a:bodyPr>
          <a:lstStyle/>
          <a:p>
            <a:pPr indent="0" algn="ctr">
              <a:lnSpc>
                <a:spcPct val="100000"/>
              </a:lnSpc>
              <a:buNone/>
              <a:tabLst>
                <a:tab pos="0" algn="l"/>
              </a:tabLst>
            </a:pPr>
            <a:r>
              <a:rPr lang="en" sz="5400" b="1" strike="noStrike" spc="-1" dirty="0">
                <a:solidFill>
                  <a:schemeClr val="accent1"/>
                </a:solidFill>
                <a:latin typeface="Titillium Web"/>
                <a:ea typeface="Titillium Web"/>
              </a:rPr>
              <a:t>Thank you!</a:t>
            </a:r>
            <a:endParaRPr lang="fr-FR" sz="5400" b="0" strike="noStrike" spc="-1" dirty="0">
              <a:solidFill>
                <a:schemeClr val="dk1"/>
              </a:solidFill>
              <a:latin typeface="Arial"/>
            </a:endParaRPr>
          </a:p>
        </p:txBody>
      </p:sp>
    </p:spTree>
    <p:extLst>
      <p:ext uri="{BB962C8B-B14F-4D97-AF65-F5344CB8AC3E}">
        <p14:creationId xmlns:p14="http://schemas.microsoft.com/office/powerpoint/2010/main" val="216058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1833660" y="1032044"/>
            <a:ext cx="5476680" cy="818640"/>
          </a:xfrm>
          <a:prstGeom prst="rect">
            <a:avLst/>
          </a:prstGeom>
          <a:solidFill>
            <a:schemeClr val="lt2"/>
          </a:solidFill>
          <a:ln w="0">
            <a:noFill/>
          </a:ln>
        </p:spPr>
        <p:txBody>
          <a:bodyPr lIns="91440" tIns="91440" rIns="91440" bIns="91440" anchor="ctr">
            <a:normAutofit fontScale="90000"/>
          </a:bodyPr>
          <a:lstStyle/>
          <a:p>
            <a:pPr indent="0" algn="ctr">
              <a:lnSpc>
                <a:spcPct val="100000"/>
              </a:lnSpc>
              <a:buNone/>
              <a:tabLst>
                <a:tab pos="0" algn="l"/>
              </a:tabLst>
            </a:pPr>
            <a:r>
              <a:rPr lang="en" sz="6500" b="1" strike="noStrike" spc="-1" dirty="0">
                <a:solidFill>
                  <a:schemeClr val="accent1"/>
                </a:solidFill>
                <a:latin typeface="Times New Roman" panose="02020603050405020304" pitchFamily="18" charset="0"/>
                <a:ea typeface="Titillium Web"/>
                <a:cs typeface="Times New Roman" panose="02020603050405020304" pitchFamily="18" charset="0"/>
              </a:rPr>
              <a:t>Introduction</a:t>
            </a:r>
            <a:endParaRPr lang="fr-FR" sz="65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17" name="PlaceHolder 2"/>
          <p:cNvSpPr>
            <a:spLocks noGrp="1"/>
          </p:cNvSpPr>
          <p:nvPr>
            <p:ph type="subTitle"/>
          </p:nvPr>
        </p:nvSpPr>
        <p:spPr>
          <a:xfrm>
            <a:off x="1828800" y="2438280"/>
            <a:ext cx="5476680" cy="1095120"/>
          </a:xfrm>
          <a:prstGeom prst="rect">
            <a:avLst/>
          </a:prstGeom>
          <a:noFill/>
          <a:ln w="0">
            <a:noFill/>
          </a:ln>
        </p:spPr>
        <p:txBody>
          <a:bodyPr lIns="91440" tIns="91440" rIns="91440" bIns="91440" anchor="ctr">
            <a:noAutofit/>
          </a:bodyPr>
          <a:lstStyle/>
          <a:p>
            <a:pPr indent="0" algn="ctr">
              <a:lnSpc>
                <a:spcPct val="150000"/>
              </a:lnSpc>
              <a:buNone/>
              <a:tabLst>
                <a:tab pos="0" algn="l"/>
              </a:tabLst>
            </a:pPr>
            <a:r>
              <a:rPr lang="en" sz="1400" b="0" strike="noStrike" spc="-1" dirty="0">
                <a:solidFill>
                  <a:schemeClr val="dk1"/>
                </a:solidFill>
                <a:latin typeface="Times New Roman" panose="02020603050405020304" pitchFamily="18" charset="0"/>
                <a:ea typeface="Chivo"/>
                <a:cs typeface="Times New Roman" panose="02020603050405020304" pitchFamily="18" charset="0"/>
              </a:rPr>
              <a:t>This presentation explores CoutureAI, which integrates AI technology with fashion design to create realistic clothing through innovative methods. We will examine its core concepts and significance in the industry.</a:t>
            </a:r>
            <a:endParaRPr lang="en-US"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828800" y="1011419"/>
            <a:ext cx="5476680" cy="818640"/>
          </a:xfrm>
          <a:prstGeom prst="rect">
            <a:avLst/>
          </a:prstGeom>
          <a:solidFill>
            <a:schemeClr val="lt2"/>
          </a:solidFill>
          <a:ln w="0">
            <a:noFill/>
          </a:ln>
        </p:spPr>
        <p:txBody>
          <a:bodyPr lIns="91440" tIns="91440" rIns="91440" bIns="91440" anchor="ctr">
            <a:normAutofit/>
          </a:bodyPr>
          <a:lstStyle/>
          <a:p>
            <a:pPr indent="0" algn="ctr">
              <a:lnSpc>
                <a:spcPct val="100000"/>
              </a:lnSpc>
              <a:buNone/>
              <a:tabLst>
                <a:tab pos="0" algn="l"/>
              </a:tabLst>
            </a:pPr>
            <a:r>
              <a:rPr lang="en" sz="3200" b="1" strike="noStrike" spc="-1" dirty="0">
                <a:solidFill>
                  <a:schemeClr val="accent1"/>
                </a:solidFill>
                <a:latin typeface="Times New Roman" panose="02020603050405020304" pitchFamily="18" charset="0"/>
                <a:ea typeface="Titillium Web"/>
                <a:cs typeface="Times New Roman" panose="02020603050405020304" pitchFamily="18" charset="0"/>
              </a:rPr>
              <a:t>Definition of CoutureAI</a:t>
            </a:r>
            <a:endParaRPr lang="fr-FR" sz="32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22" name="PlaceHolder 2"/>
          <p:cNvSpPr>
            <a:spLocks noGrp="1"/>
          </p:cNvSpPr>
          <p:nvPr>
            <p:ph type="subTitle"/>
          </p:nvPr>
        </p:nvSpPr>
        <p:spPr>
          <a:xfrm>
            <a:off x="1828800" y="2438280"/>
            <a:ext cx="5476680" cy="1095120"/>
          </a:xfrm>
          <a:prstGeom prst="rect">
            <a:avLst/>
          </a:prstGeom>
          <a:noFill/>
          <a:ln w="0">
            <a:noFill/>
          </a:ln>
        </p:spPr>
        <p:txBody>
          <a:bodyPr lIns="91440" tIns="91440" rIns="91440" bIns="91440" anchor="ctr">
            <a:noAutofit/>
          </a:bodyPr>
          <a:lstStyle/>
          <a:p>
            <a:pPr indent="0" algn="just">
              <a:lnSpc>
                <a:spcPct val="170000"/>
              </a:lnSpc>
              <a:buNone/>
              <a:tabLst>
                <a:tab pos="0" algn="l"/>
              </a:tabLst>
            </a:pPr>
            <a:r>
              <a:rPr lang="en" sz="1400" b="0" strike="noStrike" spc="-1" dirty="0">
                <a:solidFill>
                  <a:schemeClr val="dk1"/>
                </a:solidFill>
                <a:latin typeface="Times New Roman" panose="02020603050405020304" pitchFamily="18" charset="0"/>
                <a:ea typeface="Chivo"/>
                <a:cs typeface="Times New Roman" panose="02020603050405020304" pitchFamily="18" charset="0"/>
              </a:rPr>
              <a:t>CoutureAI is a cutting-edge technology that leverages artificial intelligence to generate realistic clothing designs. It employs algorithms and neural networks to mimic fabric characteristics, ensuring practical and aesthetic applicability for fashion designers.</a:t>
            </a:r>
            <a:endParaRPr lang="en-US"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1760048" y="860164"/>
            <a:ext cx="5476680" cy="818640"/>
          </a:xfrm>
          <a:prstGeom prst="rect">
            <a:avLst/>
          </a:prstGeom>
          <a:solidFill>
            <a:schemeClr val="lt2"/>
          </a:solidFill>
          <a:ln w="0">
            <a:noFill/>
          </a:ln>
        </p:spPr>
        <p:txBody>
          <a:bodyPr lIns="91440" tIns="91440" rIns="91440" bIns="91440" anchor="ctr">
            <a:normAutofit/>
          </a:bodyPr>
          <a:lstStyle/>
          <a:p>
            <a:pPr indent="0" algn="ctr">
              <a:lnSpc>
                <a:spcPct val="100000"/>
              </a:lnSpc>
              <a:buNone/>
              <a:tabLst>
                <a:tab pos="0" algn="l"/>
              </a:tabLst>
            </a:pPr>
            <a:r>
              <a:rPr lang="en" sz="2400" b="1" strike="noStrike" spc="-1" dirty="0">
                <a:solidFill>
                  <a:schemeClr val="accent1"/>
                </a:solidFill>
                <a:latin typeface="Times New Roman" panose="02020603050405020304" pitchFamily="18" charset="0"/>
                <a:ea typeface="Titillium Web"/>
                <a:cs typeface="Times New Roman" panose="02020603050405020304" pitchFamily="18" charset="0"/>
              </a:rPr>
              <a:t>Importance in Fashion Industry</a:t>
            </a:r>
            <a:endParaRPr lang="fr-FR" sz="24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24" name="PlaceHolder 2"/>
          <p:cNvSpPr>
            <a:spLocks noGrp="1"/>
          </p:cNvSpPr>
          <p:nvPr>
            <p:ph type="subTitle"/>
          </p:nvPr>
        </p:nvSpPr>
        <p:spPr>
          <a:xfrm>
            <a:off x="1904427" y="2087645"/>
            <a:ext cx="5476680" cy="1095120"/>
          </a:xfrm>
          <a:prstGeom prst="rect">
            <a:avLst/>
          </a:prstGeom>
          <a:noFill/>
          <a:ln w="0">
            <a:noFill/>
          </a:ln>
        </p:spPr>
        <p:txBody>
          <a:bodyPr lIns="91440" tIns="91440" rIns="91440" bIns="91440" anchor="ctr">
            <a:noAutofit/>
          </a:bodyPr>
          <a:lstStyle/>
          <a:p>
            <a:pPr indent="0" algn="just">
              <a:lnSpc>
                <a:spcPct val="150000"/>
              </a:lnSpc>
              <a:buNone/>
              <a:tabLst>
                <a:tab pos="0" algn="l"/>
              </a:tabLst>
            </a:pPr>
            <a:r>
              <a:rPr lang="en" sz="1400" b="0" strike="noStrike" spc="-1" dirty="0">
                <a:solidFill>
                  <a:schemeClr val="dk1"/>
                </a:solidFill>
                <a:latin typeface="Times New Roman" panose="02020603050405020304" pitchFamily="18" charset="0"/>
                <a:ea typeface="Chivo"/>
                <a:cs typeface="Times New Roman" panose="02020603050405020304" pitchFamily="18" charset="0"/>
              </a:rPr>
              <a:t>CoutureAI is revolutionizing the fashion industry by streamlining the design process, reducing costs, and fostering creativity. It enables designers to visualize concepts quickly, thus enhancing the fashion workflow and sustainability by minimizing material waste.</a:t>
            </a:r>
            <a:endParaRPr lang="en-US"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925053" y="935792"/>
            <a:ext cx="5476680" cy="818640"/>
          </a:xfrm>
          <a:prstGeom prst="rect">
            <a:avLst/>
          </a:prstGeom>
          <a:solidFill>
            <a:schemeClr val="lt2"/>
          </a:solidFill>
          <a:ln w="0">
            <a:noFill/>
          </a:ln>
        </p:spPr>
        <p:txBody>
          <a:bodyPr lIns="91440" tIns="91440" rIns="91440" bIns="91440" anchor="ctr">
            <a:normAutofit/>
          </a:bodyPr>
          <a:lstStyle/>
          <a:p>
            <a:pPr indent="0" algn="ctr">
              <a:lnSpc>
                <a:spcPct val="100000"/>
              </a:lnSpc>
              <a:buNone/>
              <a:tabLst>
                <a:tab pos="0" algn="l"/>
              </a:tabLst>
            </a:pPr>
            <a:r>
              <a:rPr lang="en" sz="2400" b="1" strike="noStrike" spc="-1" dirty="0">
                <a:solidFill>
                  <a:schemeClr val="accent1"/>
                </a:solidFill>
                <a:latin typeface="Times New Roman" panose="02020603050405020304" pitchFamily="18" charset="0"/>
                <a:ea typeface="Titillium Web"/>
                <a:cs typeface="Times New Roman" panose="02020603050405020304" pitchFamily="18" charset="0"/>
              </a:rPr>
              <a:t>Technological Foundations</a:t>
            </a:r>
            <a:endParaRPr lang="fr-FR" sz="24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26" name="PlaceHolder 2"/>
          <p:cNvSpPr>
            <a:spLocks noGrp="1"/>
          </p:cNvSpPr>
          <p:nvPr>
            <p:ph type="subTitle"/>
          </p:nvPr>
        </p:nvSpPr>
        <p:spPr>
          <a:xfrm>
            <a:off x="1993805" y="2087645"/>
            <a:ext cx="5476680" cy="1095120"/>
          </a:xfrm>
          <a:prstGeom prst="rect">
            <a:avLst/>
          </a:prstGeom>
          <a:noFill/>
          <a:ln w="0">
            <a:noFill/>
          </a:ln>
        </p:spPr>
        <p:txBody>
          <a:bodyPr lIns="91440" tIns="91440" rIns="91440" bIns="91440" anchor="ctr">
            <a:noAutofit/>
          </a:bodyPr>
          <a:lstStyle/>
          <a:p>
            <a:pPr indent="0" algn="just">
              <a:lnSpc>
                <a:spcPct val="170000"/>
              </a:lnSpc>
              <a:buNone/>
              <a:tabLst>
                <a:tab pos="0" algn="l"/>
              </a:tabLst>
            </a:pPr>
            <a:r>
              <a:rPr lang="en" sz="1200" b="0" strike="noStrike" spc="-1" dirty="0">
                <a:solidFill>
                  <a:schemeClr val="dk1"/>
                </a:solidFill>
                <a:latin typeface="Times New Roman" panose="02020603050405020304" pitchFamily="18" charset="0"/>
                <a:ea typeface="Chivo"/>
                <a:cs typeface="Times New Roman" panose="02020603050405020304" pitchFamily="18" charset="0"/>
              </a:rPr>
              <a:t>CoutureAI is built on robust technological foundations, including machine learning, computer vision, and deep learning algorithms. These technologies enable the AI to analyze patterns, textures, and designs, allowing for the generation of original clothing designs that are both innovative and realistic</a:t>
            </a:r>
            <a:r>
              <a:rPr lang="en" sz="1200" b="0" strike="noStrike" spc="-1" dirty="0">
                <a:solidFill>
                  <a:schemeClr val="dk1"/>
                </a:solidFill>
                <a:latin typeface="Tempus Sans ITC" panose="04020404030D07020202" pitchFamily="82" charset="0"/>
                <a:ea typeface="Chivo"/>
                <a:cs typeface="Times New Roman" panose="02020603050405020304" pitchFamily="18" charset="0"/>
              </a:rPr>
              <a:t>.</a:t>
            </a:r>
            <a:endParaRPr lang="en-US" sz="1200" b="0" strike="noStrike" spc="-1" dirty="0">
              <a:solidFill>
                <a:srgbClr val="000000"/>
              </a:solidFill>
              <a:latin typeface="Tempus Sans ITC" panose="04020404030D07020202" pitchFamily="82"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1828800" y="922042"/>
            <a:ext cx="5476680" cy="818640"/>
          </a:xfrm>
          <a:prstGeom prst="rect">
            <a:avLst/>
          </a:prstGeom>
          <a:solidFill>
            <a:schemeClr val="lt2"/>
          </a:solidFill>
          <a:ln w="0">
            <a:noFill/>
          </a:ln>
        </p:spPr>
        <p:txBody>
          <a:bodyPr lIns="91440" tIns="91440" rIns="91440" bIns="91440" anchor="ctr">
            <a:normAutofit/>
          </a:bodyPr>
          <a:lstStyle/>
          <a:p>
            <a:pPr indent="0" algn="ctr">
              <a:lnSpc>
                <a:spcPct val="100000"/>
              </a:lnSpc>
              <a:buNone/>
              <a:tabLst>
                <a:tab pos="0" algn="l"/>
              </a:tabLst>
            </a:pPr>
            <a:r>
              <a:rPr lang="en" sz="2400" b="1" strike="noStrike" spc="-1" dirty="0">
                <a:solidFill>
                  <a:schemeClr val="accent1"/>
                </a:solidFill>
                <a:latin typeface="Times New Roman" panose="02020603050405020304" pitchFamily="18" charset="0"/>
                <a:ea typeface="Titillium Web"/>
                <a:cs typeface="Times New Roman" panose="02020603050405020304" pitchFamily="18" charset="0"/>
              </a:rPr>
              <a:t>Concept of Stable Diffusion</a:t>
            </a:r>
            <a:endParaRPr lang="fr-FR" sz="24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31" name="PlaceHolder 2"/>
          <p:cNvSpPr>
            <a:spLocks noGrp="1"/>
          </p:cNvSpPr>
          <p:nvPr>
            <p:ph type="subTitle"/>
          </p:nvPr>
        </p:nvSpPr>
        <p:spPr>
          <a:xfrm>
            <a:off x="1828800" y="2438280"/>
            <a:ext cx="5476680" cy="1095120"/>
          </a:xfrm>
          <a:prstGeom prst="rect">
            <a:avLst/>
          </a:prstGeom>
          <a:noFill/>
          <a:ln w="0">
            <a:noFill/>
          </a:ln>
        </p:spPr>
        <p:txBody>
          <a:bodyPr lIns="91440" tIns="91440" rIns="91440" bIns="91440" anchor="ctr">
            <a:noAutofit/>
          </a:bodyPr>
          <a:lstStyle/>
          <a:p>
            <a:pPr indent="0" algn="just">
              <a:lnSpc>
                <a:spcPct val="170000"/>
              </a:lnSpc>
              <a:buNone/>
              <a:tabLst>
                <a:tab pos="0" algn="l"/>
              </a:tabLst>
            </a:pPr>
            <a:r>
              <a:rPr lang="en" sz="1400" b="0" strike="noStrike" spc="-1" dirty="0">
                <a:solidFill>
                  <a:schemeClr val="dk1"/>
                </a:solidFill>
                <a:latin typeface="Times New Roman" panose="02020603050405020304" pitchFamily="18" charset="0"/>
                <a:ea typeface="Chivo"/>
                <a:cs typeface="Times New Roman" panose="02020603050405020304" pitchFamily="18" charset="0"/>
              </a:rPr>
              <a:t>Stable diffusion refers to the process by which complex visual patterns and styles are generated through iterative algorithms. This technique ensures that designs maintain coherence and realism, making them applicable for real-world garment production while allowing for diverse creative exploration</a:t>
            </a:r>
            <a:r>
              <a:rPr lang="en" sz="1100" b="0" strike="noStrike" spc="-1" dirty="0">
                <a:solidFill>
                  <a:schemeClr val="dk1"/>
                </a:solidFill>
                <a:latin typeface="Chivo"/>
                <a:ea typeface="Chivo"/>
              </a:rPr>
              <a:t>.</a:t>
            </a:r>
            <a:endParaRPr lang="en-US" sz="1100" b="0" strike="noStrike" spc="-1" dirty="0">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2028181" y="922041"/>
            <a:ext cx="5476680" cy="818640"/>
          </a:xfrm>
          <a:prstGeom prst="rect">
            <a:avLst/>
          </a:prstGeom>
          <a:solidFill>
            <a:schemeClr val="lt2"/>
          </a:solidFill>
          <a:ln w="0">
            <a:noFill/>
          </a:ln>
        </p:spPr>
        <p:txBody>
          <a:bodyPr lIns="91440" tIns="91440" rIns="91440" bIns="91440" anchor="ctr">
            <a:normAutofit/>
          </a:bodyPr>
          <a:lstStyle/>
          <a:p>
            <a:pPr indent="0" algn="ctr">
              <a:lnSpc>
                <a:spcPct val="100000"/>
              </a:lnSpc>
              <a:buNone/>
              <a:tabLst>
                <a:tab pos="0" algn="l"/>
              </a:tabLst>
            </a:pPr>
            <a:r>
              <a:rPr lang="en" sz="2000" b="1" strike="noStrike" spc="-1" dirty="0">
                <a:solidFill>
                  <a:schemeClr val="accent1"/>
                </a:solidFill>
                <a:latin typeface="Times New Roman" panose="02020603050405020304" pitchFamily="18" charset="0"/>
                <a:ea typeface="Titillium Web"/>
                <a:cs typeface="Times New Roman" panose="02020603050405020304" pitchFamily="18" charset="0"/>
              </a:rPr>
              <a:t>Applications in Clothing Generation</a:t>
            </a:r>
            <a:endParaRPr lang="fr-FR" sz="2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33" name="PlaceHolder 2"/>
          <p:cNvSpPr>
            <a:spLocks noGrp="1"/>
          </p:cNvSpPr>
          <p:nvPr>
            <p:ph type="subTitle"/>
          </p:nvPr>
        </p:nvSpPr>
        <p:spPr>
          <a:xfrm>
            <a:off x="1828800" y="2438280"/>
            <a:ext cx="5476680" cy="1095120"/>
          </a:xfrm>
          <a:prstGeom prst="rect">
            <a:avLst/>
          </a:prstGeom>
          <a:noFill/>
          <a:ln w="0">
            <a:noFill/>
          </a:ln>
        </p:spPr>
        <p:txBody>
          <a:bodyPr lIns="91440" tIns="91440" rIns="91440" bIns="91440" anchor="ctr">
            <a:noAutofit/>
          </a:bodyPr>
          <a:lstStyle/>
          <a:p>
            <a:pPr indent="0" algn="just">
              <a:lnSpc>
                <a:spcPct val="170000"/>
              </a:lnSpc>
              <a:buNone/>
              <a:tabLst>
                <a:tab pos="0" algn="l"/>
              </a:tabLst>
            </a:pPr>
            <a:r>
              <a:rPr lang="en" sz="1400" b="0" strike="noStrike" spc="-1" dirty="0">
                <a:solidFill>
                  <a:schemeClr val="dk1"/>
                </a:solidFill>
                <a:latin typeface="Times New Roman" panose="02020603050405020304" pitchFamily="18" charset="0"/>
                <a:ea typeface="Chivo"/>
                <a:cs typeface="Times New Roman" panose="02020603050405020304" pitchFamily="18" charset="0"/>
              </a:rPr>
              <a:t>The applications of stable diffusion in clothing generation are vast. Designers can create custom patterns, simulate different fabrics, and visualize entire collections without physical prototypes. This technology accelerates the design timeline and enhances artistic expression in fashion.</a:t>
            </a:r>
            <a:endParaRPr lang="en-US"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828800" y="1609560"/>
            <a:ext cx="5476680" cy="818640"/>
          </a:xfrm>
          <a:prstGeom prst="rect">
            <a:avLst/>
          </a:prstGeom>
          <a:solidFill>
            <a:schemeClr val="lt2"/>
          </a:solidFill>
          <a:ln w="0">
            <a:noFill/>
          </a:ln>
        </p:spPr>
        <p:txBody>
          <a:bodyPr lIns="91440" tIns="91440" rIns="91440" bIns="91440" anchor="ctr">
            <a:normAutofit/>
          </a:bodyPr>
          <a:lstStyle/>
          <a:p>
            <a:pPr indent="0" algn="ctr">
              <a:lnSpc>
                <a:spcPct val="100000"/>
              </a:lnSpc>
              <a:buNone/>
              <a:tabLst>
                <a:tab pos="0" algn="l"/>
              </a:tabLst>
            </a:pPr>
            <a:r>
              <a:rPr lang="en" sz="2000" b="1" strike="noStrike" spc="-1" dirty="0">
                <a:solidFill>
                  <a:schemeClr val="accent1"/>
                </a:solidFill>
                <a:latin typeface="Times New Roman" panose="02020603050405020304" pitchFamily="18" charset="0"/>
                <a:ea typeface="Titillium Web"/>
                <a:cs typeface="Times New Roman" panose="02020603050405020304" pitchFamily="18" charset="0"/>
              </a:rPr>
              <a:t>Comparison with Traditional Methods</a:t>
            </a:r>
            <a:endParaRPr lang="fr-FR" sz="2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35" name="PlaceHolder 2"/>
          <p:cNvSpPr>
            <a:spLocks noGrp="1"/>
          </p:cNvSpPr>
          <p:nvPr>
            <p:ph type="subTitle"/>
          </p:nvPr>
        </p:nvSpPr>
        <p:spPr>
          <a:xfrm>
            <a:off x="1828800" y="2438280"/>
            <a:ext cx="5476680" cy="1095120"/>
          </a:xfrm>
          <a:prstGeom prst="rect">
            <a:avLst/>
          </a:prstGeom>
          <a:noFill/>
          <a:ln w="0">
            <a:noFill/>
          </a:ln>
        </p:spPr>
        <p:txBody>
          <a:bodyPr lIns="91440" tIns="91440" rIns="91440" bIns="91440" anchor="ctr">
            <a:noAutofit/>
          </a:bodyPr>
          <a:lstStyle/>
          <a:p>
            <a:pPr indent="0" algn="just">
              <a:lnSpc>
                <a:spcPct val="170000"/>
              </a:lnSpc>
              <a:buNone/>
              <a:tabLst>
                <a:tab pos="0" algn="l"/>
              </a:tabLst>
            </a:pPr>
            <a:r>
              <a:rPr lang="en" sz="1100" b="0" strike="noStrike" spc="-1" dirty="0">
                <a:solidFill>
                  <a:schemeClr val="dk1"/>
                </a:solidFill>
                <a:latin typeface="Times New Roman" panose="02020603050405020304" pitchFamily="18" charset="0"/>
                <a:ea typeface="Chivo"/>
                <a:cs typeface="Times New Roman" panose="02020603050405020304" pitchFamily="18" charset="0"/>
              </a:rPr>
              <a:t>Compared to traditional clothing design methods, stable diffusion offers significant advantages, including increased speed, cost-effectiveness, and the ability to experiment without resource waste. Traditional methods often involve lengthy prototyping; CoutureAI reduces this to digital simulations, promoting sustainability in fashion.</a:t>
            </a:r>
            <a:endParaRPr lang="en-US" sz="11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828800" y="1121421"/>
            <a:ext cx="5476680" cy="818640"/>
          </a:xfrm>
          <a:prstGeom prst="rect">
            <a:avLst/>
          </a:prstGeom>
          <a:solidFill>
            <a:schemeClr val="lt2"/>
          </a:solidFill>
          <a:ln w="0">
            <a:noFill/>
          </a:ln>
        </p:spPr>
        <p:txBody>
          <a:bodyPr lIns="91440" tIns="91440" rIns="91440" bIns="91440" anchor="ctr">
            <a:normAutofit/>
          </a:bodyPr>
          <a:lstStyle/>
          <a:p>
            <a:pPr indent="0" algn="ctr">
              <a:lnSpc>
                <a:spcPct val="100000"/>
              </a:lnSpc>
              <a:buNone/>
              <a:tabLst>
                <a:tab pos="0" algn="l"/>
              </a:tabLst>
            </a:pPr>
            <a:r>
              <a:rPr lang="en" sz="2400" b="1" strike="noStrike" spc="-1" dirty="0">
                <a:solidFill>
                  <a:schemeClr val="accent1"/>
                </a:solidFill>
                <a:latin typeface="Times New Roman" panose="02020603050405020304" pitchFamily="18" charset="0"/>
                <a:ea typeface="Titillium Web"/>
                <a:cs typeface="Times New Roman" panose="02020603050405020304" pitchFamily="18" charset="0"/>
              </a:rPr>
              <a:t>Conclusions</a:t>
            </a:r>
            <a:endParaRPr lang="fr-FR" sz="24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37" name="PlaceHolder 2"/>
          <p:cNvSpPr>
            <a:spLocks noGrp="1"/>
          </p:cNvSpPr>
          <p:nvPr>
            <p:ph type="subTitle"/>
          </p:nvPr>
        </p:nvSpPr>
        <p:spPr>
          <a:xfrm>
            <a:off x="1828800" y="2438280"/>
            <a:ext cx="5476680" cy="1095120"/>
          </a:xfrm>
          <a:prstGeom prst="rect">
            <a:avLst/>
          </a:prstGeom>
          <a:noFill/>
          <a:ln w="0">
            <a:noFill/>
          </a:ln>
        </p:spPr>
        <p:txBody>
          <a:bodyPr lIns="91440" tIns="91440" rIns="91440" bIns="91440" anchor="ctr">
            <a:noAutofit/>
          </a:bodyPr>
          <a:lstStyle/>
          <a:p>
            <a:pPr indent="0" algn="just">
              <a:lnSpc>
                <a:spcPct val="150000"/>
              </a:lnSpc>
              <a:buNone/>
              <a:tabLst>
                <a:tab pos="0" algn="l"/>
              </a:tabLst>
            </a:pPr>
            <a:r>
              <a:rPr lang="en" sz="1400" b="0" strike="noStrike" spc="-1" dirty="0">
                <a:solidFill>
                  <a:schemeClr val="dk1"/>
                </a:solidFill>
                <a:latin typeface="Times New Roman" panose="02020603050405020304" pitchFamily="18" charset="0"/>
                <a:ea typeface="Chivo"/>
                <a:cs typeface="Times New Roman" panose="02020603050405020304" pitchFamily="18" charset="0"/>
              </a:rPr>
              <a:t>CoutureAI, built on technologies like stable diffusion, represents a transformative shift in fashion design. It empowers designers with innovative tools that enhance creativity, efficiency, and sustainability, paving the way for a new era in the fashion industry.</a:t>
            </a:r>
            <a:endParaRPr lang="en-US"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364</Words>
  <Application>Microsoft Office PowerPoint</Application>
  <PresentationFormat>On-screen Show (16:9)</PresentationFormat>
  <Paragraphs>19</Paragraphs>
  <Slides>10</Slides>
  <Notes>0</Notes>
  <HiddenSlides>0</HiddenSlides>
  <MMClips>0</MMClips>
  <ScaleCrop>false</ScaleCrop>
  <HeadingPairs>
    <vt:vector size="6" baseType="variant">
      <vt:variant>
        <vt:lpstr>Fonts Used</vt:lpstr>
      </vt:variant>
      <vt:variant>
        <vt:i4>8</vt:i4>
      </vt:variant>
      <vt:variant>
        <vt:lpstr>Theme</vt:lpstr>
      </vt:variant>
      <vt:variant>
        <vt:i4>26</vt:i4>
      </vt:variant>
      <vt:variant>
        <vt:lpstr>Slide Titles</vt:lpstr>
      </vt:variant>
      <vt:variant>
        <vt:i4>10</vt:i4>
      </vt:variant>
    </vt:vector>
  </HeadingPairs>
  <TitlesOfParts>
    <vt:vector size="44" baseType="lpstr">
      <vt:lpstr>Arial</vt:lpstr>
      <vt:lpstr>Chivo</vt:lpstr>
      <vt:lpstr>OpenSymbol</vt:lpstr>
      <vt:lpstr>Symbol</vt:lpstr>
      <vt:lpstr>Tempus Sans ITC</vt:lpstr>
      <vt:lpstr>Times New Roman</vt:lpstr>
      <vt:lpstr>Titillium Web</vt:lpstr>
      <vt:lpstr>Wingdings</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Slidesgo Final Pages</vt:lpstr>
      <vt:lpstr>Slidesgo Final Pages</vt:lpstr>
      <vt:lpstr>CoutureAI</vt:lpstr>
      <vt:lpstr>Introduction</vt:lpstr>
      <vt:lpstr>Definition of CoutureAI</vt:lpstr>
      <vt:lpstr>Importance in Fashion Industry</vt:lpstr>
      <vt:lpstr>Technological Foundations</vt:lpstr>
      <vt:lpstr>Concept of Stable Diffusion</vt:lpstr>
      <vt:lpstr>Applications in Clothing Generation</vt:lpstr>
      <vt:lpstr>Comparison with Traditional Methods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Boddu Susmitha</dc:creator>
  <cp:lastModifiedBy>Alle srija</cp:lastModifiedBy>
  <cp:revision>1</cp:revision>
  <dcterms:modified xsi:type="dcterms:W3CDTF">2025-03-03T16:15:45Z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2025-02-15T04:35:34Z</dcterms:created>
  <dc:creator>Unknown Creator</dc:creator>
  <dc:description/>
  <dc:language>en-US</dc:language>
  <cp:lastModifiedBy>Unknown Creator</cp:lastModifiedBy>
  <dcterms:modified xsi:type="dcterms:W3CDTF">2025-02-15T04:35:34Z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