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90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B4B6B719-764D-50E1-239E-75EFFBA24AA4}"/>
    <pc:docChg chg="delSld modSld">
      <pc:chgData name="Leonardo Moreira Ropelato" userId="S::leonardo.ropelato@dio.me::a289a7f8-9c5e-44ce-8a70-4fb6bc72822a" providerId="AD" clId="Web-{B4B6B719-764D-50E1-239E-75EFFBA24AA4}" dt="2023-02-09T20:43:57.070" v="152" actId="20577"/>
      <pc:docMkLst>
        <pc:docMk/>
      </pc:docMkLst>
      <pc:sldChg chg="del">
        <pc:chgData name="Leonardo Moreira Ropelato" userId="S::leonardo.ropelato@dio.me::a289a7f8-9c5e-44ce-8a70-4fb6bc72822a" providerId="AD" clId="Web-{B4B6B719-764D-50E1-239E-75EFFBA24AA4}" dt="2023-02-09T20:23:44.749" v="0"/>
        <pc:sldMkLst>
          <pc:docMk/>
          <pc:sldMk cId="2717103991" sldId="25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3:47.874" v="1"/>
        <pc:sldMkLst>
          <pc:docMk/>
          <pc:sldMk cId="4163810564" sldId="259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1:21.630" v="148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B4B6B719-764D-50E1-239E-75EFFBA24AA4}" dt="2023-02-09T20:41:21.630" v="148" actId="20577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B4B6B719-764D-50E1-239E-75EFFBA24AA4}" dt="2023-02-09T20:43:57.070" v="152" actId="20577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B4B6B719-764D-50E1-239E-75EFFBA24AA4}" dt="2023-02-09T20:28:52.974" v="31"/>
          <ac:spMkLst>
            <pc:docMk/>
            <pc:sldMk cId="0" sldId="264"/>
            <ac:spMk id="2" creationId="{EA76106C-94F5-5554-4635-F6924807C338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1:28.774" v="41"/>
          <ac:spMkLst>
            <pc:docMk/>
            <pc:sldMk cId="0" sldId="264"/>
            <ac:spMk id="3" creationId="{D2CC000E-AF75-70DC-0CC0-CF7A3C868929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1:26.993" v="39"/>
          <ac:spMkLst>
            <pc:docMk/>
            <pc:sldMk cId="0" sldId="264"/>
            <ac:spMk id="4" creationId="{B59F25CD-4F11-5AC7-6267-CCD6B0B66EC4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2:35.338" v="52"/>
          <ac:spMkLst>
            <pc:docMk/>
            <pc:sldMk cId="0" sldId="264"/>
            <ac:spMk id="5" creationId="{6E7B885E-A708-9B66-A7B0-79FC722B3608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4:20.246" v="72"/>
          <ac:spMkLst>
            <pc:docMk/>
            <pc:sldMk cId="0" sldId="264"/>
            <ac:spMk id="6" creationId="{D429C9CD-6E3B-AE93-5620-AD78CEFFAF31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5:28.248" v="75"/>
          <ac:spMkLst>
            <pc:docMk/>
            <pc:sldMk cId="0" sldId="264"/>
            <ac:spMk id="183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1:33.477" v="44"/>
          <ac:spMkLst>
            <pc:docMk/>
            <pc:sldMk cId="0" sldId="264"/>
            <ac:spMk id="18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39.185" v="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3:57.070" v="152" actId="20577"/>
          <ac:spMkLst>
            <pc:docMk/>
            <pc:sldMk cId="0" sldId="264"/>
            <ac:spMk id="186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1.717" v="77"/>
          <ac:spMkLst>
            <pc:docMk/>
            <pc:sldMk cId="0" sldId="264"/>
            <ac:spMk id="187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7.279" v="79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B4B6B719-764D-50E1-239E-75EFFBA24AA4}" dt="2023-02-09T20:40:15.456" v="134" actId="20577"/>
        <pc:sldMkLst>
          <pc:docMk/>
          <pc:sldMk cId="0" sldId="265"/>
        </pc:sldMkLst>
        <pc:spChg chg="del">
          <ac:chgData name="Leonardo Moreira Ropelato" userId="S::leonardo.ropelato@dio.me::a289a7f8-9c5e-44ce-8a70-4fb6bc72822a" providerId="AD" clId="Web-{B4B6B719-764D-50E1-239E-75EFFBA24AA4}" dt="2023-02-09T20:25:07.126" v="16"/>
          <ac:spMkLst>
            <pc:docMk/>
            <pc:sldMk cId="0" sldId="265"/>
            <ac:spMk id="19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25:18.970" v="18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0:15.456" v="134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40:26.019" v="135"/>
        <pc:sldMkLst>
          <pc:docMk/>
          <pc:sldMk cId="1855614993" sldId="267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48.627" v="22"/>
        <pc:sldMkLst>
          <pc:docMk/>
          <pc:sldMk cId="345246617" sldId="26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1.361" v="23"/>
        <pc:sldMkLst>
          <pc:docMk/>
          <pc:sldMk cId="102638757" sldId="269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2.096" v="24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4.611" v="25"/>
        <pc:sldMkLst>
          <pc:docMk/>
          <pc:sldMk cId="1926809100" sldId="271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2:10.834" v="150" actId="20577"/>
        <pc:sldMkLst>
          <pc:docMk/>
          <pc:sldMk cId="970467844" sldId="274"/>
        </pc:sldMkLst>
        <pc:spChg chg="mod">
          <ac:chgData name="Leonardo Moreira Ropelato" userId="S::leonardo.ropelato@dio.me::a289a7f8-9c5e-44ce-8a70-4fb6bc72822a" providerId="AD" clId="Web-{B4B6B719-764D-50E1-239E-75EFFBA24AA4}" dt="2023-02-09T20:42:10.834" v="150" actId="20577"/>
          <ac:spMkLst>
            <pc:docMk/>
            <pc:sldMk cId="970467844" sldId="274"/>
            <ac:spMk id="27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24:56.063" v="15"/>
        <pc:sldMkLst>
          <pc:docMk/>
          <pc:sldMk cId="3402915008" sldId="276"/>
        </pc:sldMkLst>
      </pc:sldChg>
    </pc:docChg>
  </pc:docChgLst>
  <pc:docChgLst>
    <pc:chgData name="elidianaandrade@outlook.com" userId="S::urn:spo:guest#elidianaandrade@outlook.com::" providerId="AD" clId="Web-{8CF4AAFD-BEED-438D-AF7D-083E92FEBF98}"/>
    <pc:docChg chg="modSld">
      <pc:chgData name="elidianaandrade@outlook.com" userId="S::urn:spo:guest#elidianaandrade@outlook.com::" providerId="AD" clId="Web-{8CF4AAFD-BEED-438D-AF7D-083E92FEBF98}" dt="2023-04-28T00:41:47.576" v="85" actId="20577"/>
      <pc:docMkLst>
        <pc:docMk/>
      </pc:docMkLst>
      <pc:sldChg chg="modSp">
        <pc:chgData name="elidianaandrade@outlook.com" userId="S::urn:spo:guest#elidianaandrade@outlook.com::" providerId="AD" clId="Web-{8CF4AAFD-BEED-438D-AF7D-083E92FEBF98}" dt="2023-04-28T00:23:43.725" v="1" actId="20577"/>
        <pc:sldMkLst>
          <pc:docMk/>
          <pc:sldMk cId="2908705092" sldId="262"/>
        </pc:sldMkLst>
        <pc:spChg chg="mod">
          <ac:chgData name="elidianaandrade@outlook.com" userId="S::urn:spo:guest#elidianaandrade@outlook.com::" providerId="AD" clId="Web-{8CF4AAFD-BEED-438D-AF7D-083E92FEBF98}" dt="2023-04-28T00:23:43.725" v="1" actId="20577"/>
          <ac:spMkLst>
            <pc:docMk/>
            <pc:sldMk cId="2908705092" sldId="262"/>
            <ac:spMk id="35" creationId="{AE4E12B0-DA65-5E18-099A-1C30FAE50525}"/>
          </ac:spMkLst>
        </pc:spChg>
        <pc:spChg chg="mod">
          <ac:chgData name="elidianaandrade@outlook.com" userId="S::urn:spo:guest#elidianaandrade@outlook.com::" providerId="AD" clId="Web-{8CF4AAFD-BEED-438D-AF7D-083E92FEBF98}" dt="2023-04-28T00:23:39.944" v="0" actId="20577"/>
          <ac:spMkLst>
            <pc:docMk/>
            <pc:sldMk cId="2908705092" sldId="262"/>
            <ac:spMk id="36" creationId="{0FDE01C8-80EE-3AE7-A3F9-01724A9456B0}"/>
          </ac:spMkLst>
        </pc:spChg>
      </pc:sldChg>
      <pc:sldChg chg="modSp">
        <pc:chgData name="elidianaandrade@outlook.com" userId="S::urn:spo:guest#elidianaandrade@outlook.com::" providerId="AD" clId="Web-{8CF4AAFD-BEED-438D-AF7D-083E92FEBF98}" dt="2023-04-28T00:30:24.812" v="40" actId="20577"/>
        <pc:sldMkLst>
          <pc:docMk/>
          <pc:sldMk cId="102638757" sldId="269"/>
        </pc:sldMkLst>
        <pc:spChg chg="mod">
          <ac:chgData name="elidianaandrade@outlook.com" userId="S::urn:spo:guest#elidianaandrade@outlook.com::" providerId="AD" clId="Web-{8CF4AAFD-BEED-438D-AF7D-083E92FEBF98}" dt="2023-04-28T00:30:24.812" v="40" actId="20577"/>
          <ac:spMkLst>
            <pc:docMk/>
            <pc:sldMk cId="102638757" sldId="269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8CF4AAFD-BEED-438D-AF7D-083E92FEBF98}" dt="2023-04-28T00:29:46.874" v="34" actId="20577"/>
        <pc:sldMkLst>
          <pc:docMk/>
          <pc:sldMk cId="1926809100" sldId="271"/>
        </pc:sldMkLst>
        <pc:spChg chg="mod">
          <ac:chgData name="elidianaandrade@outlook.com" userId="S::urn:spo:guest#elidianaandrade@outlook.com::" providerId="AD" clId="Web-{8CF4AAFD-BEED-438D-AF7D-083E92FEBF98}" dt="2023-04-28T00:29:46.874" v="34" actId="20577"/>
          <ac:spMkLst>
            <pc:docMk/>
            <pc:sldMk cId="1926809100" sldId="271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8CF4AAFD-BEED-438D-AF7D-083E92FEBF98}" dt="2023-04-28T00:41:47.576" v="85" actId="20577"/>
        <pc:sldMkLst>
          <pc:docMk/>
          <pc:sldMk cId="3371666474" sldId="273"/>
        </pc:sldMkLst>
        <pc:spChg chg="mod">
          <ac:chgData name="elidianaandrade@outlook.com" userId="S::urn:spo:guest#elidianaandrade@outlook.com::" providerId="AD" clId="Web-{8CF4AAFD-BEED-438D-AF7D-083E92FEBF98}" dt="2023-04-28T00:41:47.576" v="85" actId="20577"/>
          <ac:spMkLst>
            <pc:docMk/>
            <pc:sldMk cId="3371666474" sldId="273"/>
            <ac:spMk id="2" creationId="{32A792FB-3EFA-3F7C-D068-E991BA7C2D3A}"/>
          </ac:spMkLst>
        </pc:spChg>
      </pc:sldChg>
      <pc:sldChg chg="addSp delSp modSp">
        <pc:chgData name="elidianaandrade@outlook.com" userId="S::urn:spo:guest#elidianaandrade@outlook.com::" providerId="AD" clId="Web-{8CF4AAFD-BEED-438D-AF7D-083E92FEBF98}" dt="2023-04-28T00:35:30.381" v="50" actId="20577"/>
        <pc:sldMkLst>
          <pc:docMk/>
          <pc:sldMk cId="970467844" sldId="274"/>
        </pc:sldMkLst>
        <pc:spChg chg="mod">
          <ac:chgData name="elidianaandrade@outlook.com" userId="S::urn:spo:guest#elidianaandrade@outlook.com::" providerId="AD" clId="Web-{8CF4AAFD-BEED-438D-AF7D-083E92FEBF98}" dt="2023-04-28T00:35:30.381" v="50" actId="20577"/>
          <ac:spMkLst>
            <pc:docMk/>
            <pc:sldMk cId="970467844" sldId="274"/>
            <ac:spMk id="2" creationId="{00000000-0000-0000-0000-000000000000}"/>
          </ac:spMkLst>
        </pc:spChg>
        <pc:spChg chg="add del mod">
          <ac:chgData name="elidianaandrade@outlook.com" userId="S::urn:spo:guest#elidianaandrade@outlook.com::" providerId="AD" clId="Web-{8CF4AAFD-BEED-438D-AF7D-083E92FEBF98}" dt="2023-04-28T00:31:41.251" v="43"/>
          <ac:spMkLst>
            <pc:docMk/>
            <pc:sldMk cId="970467844" sldId="274"/>
            <ac:spMk id="3" creationId="{3F6DB0F7-AE6D-C9A3-64CF-19B20169BDEA}"/>
          </ac:spMkLst>
        </pc:spChg>
      </pc:sldChg>
    </pc:docChg>
  </pc:docChgLst>
  <pc:docChgLst>
    <pc:chgData name="elidianaandrade@outlook.com" userId="S::urn:spo:guest#elidianaandrade@outlook.com::" providerId="AD" clId="Web-{60C65FAB-EB9B-C6C5-8279-E5D20A2A22A0}"/>
    <pc:docChg chg="addSld delSld modSld sldOrd">
      <pc:chgData name="elidianaandrade@outlook.com" userId="S::urn:spo:guest#elidianaandrade@outlook.com::" providerId="AD" clId="Web-{60C65FAB-EB9B-C6C5-8279-E5D20A2A22A0}" dt="2023-05-03T12:16:17.845" v="51" actId="20577"/>
      <pc:docMkLst>
        <pc:docMk/>
      </pc:docMkLst>
      <pc:sldChg chg="modSp">
        <pc:chgData name="elidianaandrade@outlook.com" userId="S::urn:spo:guest#elidianaandrade@outlook.com::" providerId="AD" clId="Web-{60C65FAB-EB9B-C6C5-8279-E5D20A2A22A0}" dt="2023-05-03T12:15:40.954" v="48" actId="20577"/>
        <pc:sldMkLst>
          <pc:docMk/>
          <pc:sldMk cId="1926809100" sldId="271"/>
        </pc:sldMkLst>
        <pc:spChg chg="mod">
          <ac:chgData name="elidianaandrade@outlook.com" userId="S::urn:spo:guest#elidianaandrade@outlook.com::" providerId="AD" clId="Web-{60C65FAB-EB9B-C6C5-8279-E5D20A2A22A0}" dt="2023-05-03T12:15:40.954" v="48" actId="20577"/>
          <ac:spMkLst>
            <pc:docMk/>
            <pc:sldMk cId="1926809100" sldId="271"/>
            <ac:spMk id="2" creationId="{32A792FB-3EFA-3F7C-D068-E991BA7C2D3A}"/>
          </ac:spMkLst>
        </pc:spChg>
      </pc:sldChg>
      <pc:sldChg chg="modSp del ord">
        <pc:chgData name="elidianaandrade@outlook.com" userId="S::urn:spo:guest#elidianaandrade@outlook.com::" providerId="AD" clId="Web-{60C65FAB-EB9B-C6C5-8279-E5D20A2A22A0}" dt="2023-05-03T12:15:13.687" v="45"/>
        <pc:sldMkLst>
          <pc:docMk/>
          <pc:sldMk cId="3371666474" sldId="273"/>
        </pc:sldMkLst>
        <pc:spChg chg="mod">
          <ac:chgData name="elidianaandrade@outlook.com" userId="S::urn:spo:guest#elidianaandrade@outlook.com::" providerId="AD" clId="Web-{60C65FAB-EB9B-C6C5-8279-E5D20A2A22A0}" dt="2023-05-03T12:14:39.765" v="36" actId="20577"/>
          <ac:spMkLst>
            <pc:docMk/>
            <pc:sldMk cId="3371666474" sldId="273"/>
            <ac:spMk id="2" creationId="{32A792FB-3EFA-3F7C-D068-E991BA7C2D3A}"/>
          </ac:spMkLst>
        </pc:spChg>
      </pc:sldChg>
      <pc:sldChg chg="modSp add replId">
        <pc:chgData name="elidianaandrade@outlook.com" userId="S::urn:spo:guest#elidianaandrade@outlook.com::" providerId="AD" clId="Web-{60C65FAB-EB9B-C6C5-8279-E5D20A2A22A0}" dt="2023-05-03T12:16:17.845" v="51" actId="20577"/>
        <pc:sldMkLst>
          <pc:docMk/>
          <pc:sldMk cId="973015678" sldId="275"/>
        </pc:sldMkLst>
        <pc:spChg chg="mod">
          <ac:chgData name="elidianaandrade@outlook.com" userId="S::urn:spo:guest#elidianaandrade@outlook.com::" providerId="AD" clId="Web-{60C65FAB-EB9B-C6C5-8279-E5D20A2A22A0}" dt="2023-05-03T12:16:17.845" v="51" actId="20577"/>
          <ac:spMkLst>
            <pc:docMk/>
            <pc:sldMk cId="973015678" sldId="275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9E1C50D1-5504-879E-35D9-FDC70598D036}"/>
    <pc:docChg chg="modSld">
      <pc:chgData name="elidianaandrade@outlook.com" userId="S::urn:spo:guest#elidianaandrade@outlook.com::" providerId="AD" clId="Web-{9E1C50D1-5504-879E-35D9-FDC70598D036}" dt="2023-05-03T16:44:51.894" v="167" actId="1076"/>
      <pc:docMkLst>
        <pc:docMk/>
      </pc:docMkLst>
      <pc:sldChg chg="addSp delSp modSp">
        <pc:chgData name="elidianaandrade@outlook.com" userId="S::urn:spo:guest#elidianaandrade@outlook.com::" providerId="AD" clId="Web-{9E1C50D1-5504-879E-35D9-FDC70598D036}" dt="2023-05-03T16:44:51.894" v="167" actId="1076"/>
        <pc:sldMkLst>
          <pc:docMk/>
          <pc:sldMk cId="102638757" sldId="269"/>
        </pc:sldMkLst>
        <pc:spChg chg="mod">
          <ac:chgData name="elidianaandrade@outlook.com" userId="S::urn:spo:guest#elidianaandrade@outlook.com::" providerId="AD" clId="Web-{9E1C50D1-5504-879E-35D9-FDC70598D036}" dt="2023-05-03T16:44:45.284" v="166" actId="1076"/>
          <ac:spMkLst>
            <pc:docMk/>
            <pc:sldMk cId="102638757" sldId="269"/>
            <ac:spMk id="8" creationId="{07486640-C1FB-97A3-ABA7-DC2880AB9197}"/>
          </ac:spMkLst>
        </pc:spChg>
        <pc:spChg chg="mod">
          <ac:chgData name="elidianaandrade@outlook.com" userId="S::urn:spo:guest#elidianaandrade@outlook.com::" providerId="AD" clId="Web-{9E1C50D1-5504-879E-35D9-FDC70598D036}" dt="2023-05-03T16:44:06.752" v="158" actId="1076"/>
          <ac:spMkLst>
            <pc:docMk/>
            <pc:sldMk cId="102638757" sldId="269"/>
            <ac:spMk id="9" creationId="{D5C34CA8-2E95-5F20-37F8-B74D78E1E3FB}"/>
          </ac:spMkLst>
        </pc:spChg>
        <pc:spChg chg="mod">
          <ac:chgData name="elidianaandrade@outlook.com" userId="S::urn:spo:guest#elidianaandrade@outlook.com::" providerId="AD" clId="Web-{9E1C50D1-5504-879E-35D9-FDC70598D036}" dt="2023-05-03T16:44:32.784" v="165" actId="1076"/>
          <ac:spMkLst>
            <pc:docMk/>
            <pc:sldMk cId="102638757" sldId="269"/>
            <ac:spMk id="10" creationId="{B5ED2999-2488-036F-30EE-062EF64B1475}"/>
          </ac:spMkLst>
        </pc:spChg>
        <pc:spChg chg="mod">
          <ac:chgData name="elidianaandrade@outlook.com" userId="S::urn:spo:guest#elidianaandrade@outlook.com::" providerId="AD" clId="Web-{9E1C50D1-5504-879E-35D9-FDC70598D036}" dt="2023-05-03T16:44:51.894" v="167" actId="1076"/>
          <ac:spMkLst>
            <pc:docMk/>
            <pc:sldMk cId="102638757" sldId="269"/>
            <ac:spMk id="20" creationId="{9CB82719-B700-41B8-E192-756402E8D761}"/>
          </ac:spMkLst>
        </pc:spChg>
        <pc:spChg chg="topLvl">
          <ac:chgData name="elidianaandrade@outlook.com" userId="S::urn:spo:guest#elidianaandrade@outlook.com::" providerId="AD" clId="Web-{9E1C50D1-5504-879E-35D9-FDC70598D036}" dt="2023-05-03T16:37:31.551" v="33"/>
          <ac:spMkLst>
            <pc:docMk/>
            <pc:sldMk cId="102638757" sldId="269"/>
            <ac:spMk id="25" creationId="{A3B515CA-35D8-FB27-820A-07942E6748F6}"/>
          </ac:spMkLst>
        </pc:spChg>
        <pc:spChg chg="topLvl">
          <ac:chgData name="elidianaandrade@outlook.com" userId="S::urn:spo:guest#elidianaandrade@outlook.com::" providerId="AD" clId="Web-{9E1C50D1-5504-879E-35D9-FDC70598D036}" dt="2023-05-03T16:37:23.442" v="30"/>
          <ac:spMkLst>
            <pc:docMk/>
            <pc:sldMk cId="102638757" sldId="269"/>
            <ac:spMk id="26" creationId="{1851F7CF-AE15-23DE-F735-FB15ED0935B9}"/>
          </ac:spMkLst>
        </pc:spChg>
        <pc:grpChg chg="mod">
          <ac:chgData name="elidianaandrade@outlook.com" userId="S::urn:spo:guest#elidianaandrade@outlook.com::" providerId="AD" clId="Web-{9E1C50D1-5504-879E-35D9-FDC70598D036}" dt="2023-05-03T16:44:16.127" v="162" actId="1076"/>
          <ac:grpSpMkLst>
            <pc:docMk/>
            <pc:sldMk cId="102638757" sldId="269"/>
            <ac:grpSpMk id="5" creationId="{B128094D-50DE-09CB-FFE9-626C78A1907D}"/>
          </ac:grpSpMkLst>
        </pc:grpChg>
        <pc:grpChg chg="mod">
          <ac:chgData name="elidianaandrade@outlook.com" userId="S::urn:spo:guest#elidianaandrade@outlook.com::" providerId="AD" clId="Web-{9E1C50D1-5504-879E-35D9-FDC70598D036}" dt="2023-05-03T16:44:27.143" v="164" actId="1076"/>
          <ac:grpSpMkLst>
            <pc:docMk/>
            <pc:sldMk cId="102638757" sldId="269"/>
            <ac:grpSpMk id="6" creationId="{976968C6-FD04-7E48-DF56-76B3FF3D2892}"/>
          </ac:grpSpMkLst>
        </pc:grpChg>
        <pc:grpChg chg="del">
          <ac:chgData name="elidianaandrade@outlook.com" userId="S::urn:spo:guest#elidianaandrade@outlook.com::" providerId="AD" clId="Web-{9E1C50D1-5504-879E-35D9-FDC70598D036}" dt="2023-05-03T16:37:31.551" v="33"/>
          <ac:grpSpMkLst>
            <pc:docMk/>
            <pc:sldMk cId="102638757" sldId="269"/>
            <ac:grpSpMk id="11" creationId="{BC0C23D7-324C-918D-A1EE-A8A4C5C5733D}"/>
          </ac:grpSpMkLst>
        </pc:grpChg>
        <pc:grpChg chg="add mod">
          <ac:chgData name="elidianaandrade@outlook.com" userId="S::urn:spo:guest#elidianaandrade@outlook.com::" providerId="AD" clId="Web-{9E1C50D1-5504-879E-35D9-FDC70598D036}" dt="2023-05-03T16:44:21.284" v="163" actId="1076"/>
          <ac:grpSpMkLst>
            <pc:docMk/>
            <pc:sldMk cId="102638757" sldId="269"/>
            <ac:grpSpMk id="13" creationId="{78C1A155-9A13-416D-B6CB-03DA3086BB5A}"/>
          </ac:grpSpMkLst>
        </pc:grpChg>
        <pc:grpChg chg="add mod">
          <ac:chgData name="elidianaandrade@outlook.com" userId="S::urn:spo:guest#elidianaandrade@outlook.com::" providerId="AD" clId="Web-{9E1C50D1-5504-879E-35D9-FDC70598D036}" dt="2023-05-03T16:44:11.408" v="160" actId="1076"/>
          <ac:grpSpMkLst>
            <pc:docMk/>
            <pc:sldMk cId="102638757" sldId="269"/>
            <ac:grpSpMk id="14" creationId="{37F1571E-8F7D-4678-499F-77C3359AD8F9}"/>
          </ac:grpSpMkLst>
        </pc:grpChg>
        <pc:grpChg chg="del">
          <ac:chgData name="elidianaandrade@outlook.com" userId="S::urn:spo:guest#elidianaandrade@outlook.com::" providerId="AD" clId="Web-{9E1C50D1-5504-879E-35D9-FDC70598D036}" dt="2023-05-03T16:37:23.442" v="30"/>
          <ac:grpSpMkLst>
            <pc:docMk/>
            <pc:sldMk cId="102638757" sldId="269"/>
            <ac:grpSpMk id="27" creationId="{4BBD4A1C-8FB5-E891-5F10-EBFE3282A482}"/>
          </ac:grpSpMkLst>
        </pc:grpChg>
        <pc:picChg chg="mod topLvl">
          <ac:chgData name="elidianaandrade@outlook.com" userId="S::urn:spo:guest#elidianaandrade@outlook.com::" providerId="AD" clId="Web-{9E1C50D1-5504-879E-35D9-FDC70598D036}" dt="2023-05-03T16:44:11.502" v="161" actId="1076"/>
          <ac:picMkLst>
            <pc:docMk/>
            <pc:sldMk cId="102638757" sldId="269"/>
            <ac:picMk id="4" creationId="{6D8BE346-60F8-C657-5A50-19BE49ED9351}"/>
          </ac:picMkLst>
        </pc:picChg>
        <pc:picChg chg="del topLvl">
          <ac:chgData name="elidianaandrade@outlook.com" userId="S::urn:spo:guest#elidianaandrade@outlook.com::" providerId="AD" clId="Web-{9E1C50D1-5504-879E-35D9-FDC70598D036}" dt="2023-05-03T16:37:23.442" v="30"/>
          <ac:picMkLst>
            <pc:docMk/>
            <pc:sldMk cId="102638757" sldId="269"/>
            <ac:picMk id="7" creationId="{BECD1F04-3A3F-B7DB-4AD6-48C1F4183B3D}"/>
          </ac:picMkLst>
        </pc:picChg>
        <pc:picChg chg="add mod">
          <ac:chgData name="elidianaandrade@outlook.com" userId="S::urn:spo:guest#elidianaandrade@outlook.com::" providerId="AD" clId="Web-{9E1C50D1-5504-879E-35D9-FDC70598D036}" dt="2023-05-03T16:41:05.949" v="105" actId="1076"/>
          <ac:picMkLst>
            <pc:docMk/>
            <pc:sldMk cId="102638757" sldId="269"/>
            <ac:picMk id="12" creationId="{C5B80082-9945-372F-1BF8-8B0BAA28403C}"/>
          </ac:picMkLst>
        </pc:picChg>
      </pc:sldChg>
    </pc:docChg>
  </pc:docChgLst>
  <pc:docChgLst>
    <pc:chgData name="Leonardo Moreira Ropelato" userId="S::leonardo.ropelato@dio.me::a289a7f8-9c5e-44ce-8a70-4fb6bc72822a" providerId="AD" clId="Web-{D8E1F566-B51C-2979-A69E-48AFAD727866}"/>
    <pc:docChg chg="addSld modSld">
      <pc:chgData name="Leonardo Moreira Ropelato" userId="S::leonardo.ropelato@dio.me::a289a7f8-9c5e-44ce-8a70-4fb6bc72822a" providerId="AD" clId="Web-{D8E1F566-B51C-2979-A69E-48AFAD727866}" dt="2023-02-08T17:51:35.479" v="34" actId="20577"/>
      <pc:docMkLst>
        <pc:docMk/>
      </pc:docMkLst>
      <pc:sldChg chg="addSp delSp modSp">
        <pc:chgData name="Leonardo Moreira Ropelato" userId="S::leonardo.ropelato@dio.me::a289a7f8-9c5e-44ce-8a70-4fb6bc72822a" providerId="AD" clId="Web-{D8E1F566-B51C-2979-A69E-48AFAD727866}" dt="2023-02-08T17:48:40.484" v="32"/>
        <pc:sldMkLst>
          <pc:docMk/>
          <pc:sldMk cId="0" sldId="264"/>
        </pc:sldMkLst>
        <pc:spChg chg="add del">
          <ac:chgData name="Leonardo Moreira Ropelato" userId="S::leonardo.ropelato@dio.me::a289a7f8-9c5e-44ce-8a70-4fb6bc72822a" providerId="AD" clId="Web-{D8E1F566-B51C-2979-A69E-48AFAD727866}" dt="2023-02-08T17:48:29.780" v="20"/>
          <ac:spMkLst>
            <pc:docMk/>
            <pc:sldMk cId="0" sldId="264"/>
            <ac:spMk id="2" creationId="{773D4242-C38D-1479-A18D-828BC1ADEE54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9"/>
          <ac:spMkLst>
            <pc:docMk/>
            <pc:sldMk cId="0" sldId="264"/>
            <ac:spMk id="3" creationId="{F20B89C4-F154-CC5D-AF7F-F38A36D87726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8"/>
          <ac:spMkLst>
            <pc:docMk/>
            <pc:sldMk cId="0" sldId="264"/>
            <ac:spMk id="4" creationId="{0EFA19B9-2F2E-2EDA-44B1-F1222B0A71BA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2"/>
          <ac:spMkLst>
            <pc:docMk/>
            <pc:sldMk cId="0" sldId="264"/>
            <ac:spMk id="5" creationId="{A9EA62AD-79FE-1069-B56B-605A35291F40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1"/>
          <ac:spMkLst>
            <pc:docMk/>
            <pc:sldMk cId="0" sldId="264"/>
            <ac:spMk id="6" creationId="{1DD73E82-07C9-342C-3BD6-0CC0896104BD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0"/>
          <ac:spMkLst>
            <pc:docMk/>
            <pc:sldMk cId="0" sldId="264"/>
            <ac:spMk id="7" creationId="{C50BA4B9-FB66-83A3-A469-23BDEC236186}"/>
          </ac:spMkLst>
        </pc:spChg>
        <pc:spChg chg="mod">
          <ac:chgData name="Leonardo Moreira Ropelato" userId="S::leonardo.ropelato@dio.me::a289a7f8-9c5e-44ce-8a70-4fb6bc72822a" providerId="AD" clId="Web-{D8E1F566-B51C-2979-A69E-48AFAD727866}" dt="2023-02-08T17:47:57.575" v="12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8E1F566-B51C-2979-A69E-48AFAD727866}" dt="2023-02-08T17:51:35.479" v="34" actId="20577"/>
        <pc:sldMkLst>
          <pc:docMk/>
          <pc:sldMk cId="970467844" sldId="274"/>
        </pc:sldMkLst>
        <pc:spChg chg="mod">
          <ac:chgData name="Leonardo Moreira Ropelato" userId="S::leonardo.ropelato@dio.me::a289a7f8-9c5e-44ce-8a70-4fb6bc72822a" providerId="AD" clId="Web-{D8E1F566-B51C-2979-A69E-48AFAD727866}" dt="2023-02-08T17:51:35.479" v="34" actId="20577"/>
          <ac:spMkLst>
            <pc:docMk/>
            <pc:sldMk cId="970467844" sldId="274"/>
            <ac:spMk id="274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8E1F566-B51C-2979-A69E-48AFAD727866}" dt="2023-02-08T17:48:16.858" v="14" actId="20577"/>
        <pc:sldMkLst>
          <pc:docMk/>
          <pc:sldMk cId="3402915008" sldId="276"/>
        </pc:sldMkLst>
        <pc:spChg chg="mod">
          <ac:chgData name="Leonardo Moreira Ropelato" userId="S::leonardo.ropelato@dio.me::a289a7f8-9c5e-44ce-8a70-4fb6bc72822a" providerId="AD" clId="Web-{D8E1F566-B51C-2979-A69E-48AFAD727866}" dt="2023-02-08T17:48:16.858" v="14" actId="20577"/>
          <ac:spMkLst>
            <pc:docMk/>
            <pc:sldMk cId="3402915008" sldId="276"/>
            <ac:spMk id="183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96E55380-9AB4-907A-62F4-FE393B88037E}"/>
    <pc:docChg chg="addSld delSld modSld sldOrd">
      <pc:chgData name="elidianaandrade@outlook.com" userId="S::urn:spo:guest#elidianaandrade@outlook.com::" providerId="AD" clId="Web-{96E55380-9AB4-907A-62F4-FE393B88037E}" dt="2023-05-03T16:31:38.835" v="341" actId="20577"/>
      <pc:docMkLst>
        <pc:docMk/>
      </pc:docMkLst>
      <pc:sldChg chg="addSp delSp modSp">
        <pc:chgData name="elidianaandrade@outlook.com" userId="S::urn:spo:guest#elidianaandrade@outlook.com::" providerId="AD" clId="Web-{96E55380-9AB4-907A-62F4-FE393B88037E}" dt="2023-05-03T12:46:10.928" v="130"/>
        <pc:sldMkLst>
          <pc:docMk/>
          <pc:sldMk cId="2717103991" sldId="258"/>
        </pc:sldMkLst>
        <pc:spChg chg="del mod topLvl">
          <ac:chgData name="elidianaandrade@outlook.com" userId="S::urn:spo:guest#elidianaandrade@outlook.com::" providerId="AD" clId="Web-{96E55380-9AB4-907A-62F4-FE393B88037E}" dt="2023-05-03T12:46:10.928" v="130"/>
          <ac:spMkLst>
            <pc:docMk/>
            <pc:sldMk cId="2717103991" sldId="258"/>
            <ac:spMk id="13" creationId="{07061F85-7958-AAE2-AA9E-1B7DAD85B4A7}"/>
          </ac:spMkLst>
        </pc:spChg>
        <pc:grpChg chg="add del mod">
          <ac:chgData name="elidianaandrade@outlook.com" userId="S::urn:spo:guest#elidianaandrade@outlook.com::" providerId="AD" clId="Web-{96E55380-9AB4-907A-62F4-FE393B88037E}" dt="2023-05-03T12:46:03.115" v="126"/>
          <ac:grpSpMkLst>
            <pc:docMk/>
            <pc:sldMk cId="2717103991" sldId="258"/>
            <ac:grpSpMk id="8" creationId="{EEEB4ECA-87A9-79A1-0B0A-38D0E3B94792}"/>
          </ac:grpSpMkLst>
        </pc:grpChg>
        <pc:picChg chg="add del mod">
          <ac:chgData name="elidianaandrade@outlook.com" userId="S::urn:spo:guest#elidianaandrade@outlook.com::" providerId="AD" clId="Web-{96E55380-9AB4-907A-62F4-FE393B88037E}" dt="2023-05-03T12:45:55.959" v="123"/>
          <ac:picMkLst>
            <pc:docMk/>
            <pc:sldMk cId="2717103991" sldId="258"/>
            <ac:picMk id="5" creationId="{556E540E-51BF-A694-1B19-461B469DD60B}"/>
          </ac:picMkLst>
        </pc:picChg>
        <pc:picChg chg="add del mod">
          <ac:chgData name="elidianaandrade@outlook.com" userId="S::urn:spo:guest#elidianaandrade@outlook.com::" providerId="AD" clId="Web-{96E55380-9AB4-907A-62F4-FE393B88037E}" dt="2023-05-03T12:45:55.787" v="122"/>
          <ac:picMkLst>
            <pc:docMk/>
            <pc:sldMk cId="2717103991" sldId="258"/>
            <ac:picMk id="7" creationId="{B97E9155-B067-82DA-B91F-BD3D8EB7F3B8}"/>
          </ac:picMkLst>
        </pc:picChg>
        <pc:picChg chg="del topLvl">
          <ac:chgData name="elidianaandrade@outlook.com" userId="S::urn:spo:guest#elidianaandrade@outlook.com::" providerId="AD" clId="Web-{96E55380-9AB4-907A-62F4-FE393B88037E}" dt="2023-05-03T12:46:03.115" v="126"/>
          <ac:picMkLst>
            <pc:docMk/>
            <pc:sldMk cId="2717103991" sldId="258"/>
            <ac:picMk id="14" creationId="{B8770A8E-B083-176C-1B2E-A9043A9D4C77}"/>
          </ac:picMkLst>
        </pc:picChg>
      </pc:sldChg>
      <pc:sldChg chg="addSp delSp modSp">
        <pc:chgData name="elidianaandrade@outlook.com" userId="S::urn:spo:guest#elidianaandrade@outlook.com::" providerId="AD" clId="Web-{96E55380-9AB4-907A-62F4-FE393B88037E}" dt="2023-05-03T16:31:38.835" v="341" actId="20577"/>
        <pc:sldMkLst>
          <pc:docMk/>
          <pc:sldMk cId="102638757" sldId="269"/>
        </pc:sldMkLst>
        <pc:spChg chg="add del mod">
          <ac:chgData name="elidianaandrade@outlook.com" userId="S::urn:spo:guest#elidianaandrade@outlook.com::" providerId="AD" clId="Web-{96E55380-9AB4-907A-62F4-FE393B88037E}" dt="2023-05-03T12:38:25.164" v="23"/>
          <ac:spMkLst>
            <pc:docMk/>
            <pc:sldMk cId="102638757" sldId="269"/>
            <ac:spMk id="2" creationId="{810F5DAA-1FD7-0606-B511-4FEBABCC53EE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1:03.372" v="53"/>
          <ac:spMkLst>
            <pc:docMk/>
            <pc:sldMk cId="102638757" sldId="269"/>
            <ac:spMk id="4" creationId="{44B752D4-7BDA-58CA-9B51-36CA0D7D2399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0:48.371" v="47"/>
          <ac:spMkLst>
            <pc:docMk/>
            <pc:sldMk cId="102638757" sldId="269"/>
            <ac:spMk id="6" creationId="{E5F6E107-D3F5-A79A-F20B-AA787A0FC3C0}"/>
          </ac:spMkLst>
        </pc:spChg>
        <pc:spChg chg="add mod">
          <ac:chgData name="elidianaandrade@outlook.com" userId="S::urn:spo:guest#elidianaandrade@outlook.com::" providerId="AD" clId="Web-{96E55380-9AB4-907A-62F4-FE393B88037E}" dt="2023-05-03T16:31:37.257" v="340" actId="20577"/>
          <ac:spMkLst>
            <pc:docMk/>
            <pc:sldMk cId="102638757" sldId="269"/>
            <ac:spMk id="8" creationId="{07486640-C1FB-97A3-ABA7-DC2880AB9197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1:33.841" v="65"/>
          <ac:spMkLst>
            <pc:docMk/>
            <pc:sldMk cId="102638757" sldId="269"/>
            <ac:spMk id="8" creationId="{9E052FF2-7F54-9B1F-5AD2-E24D822F6E62}"/>
          </ac:spMkLst>
        </pc:spChg>
        <pc:spChg chg="add mod">
          <ac:chgData name="elidianaandrade@outlook.com" userId="S::urn:spo:guest#elidianaandrade@outlook.com::" providerId="AD" clId="Web-{96E55380-9AB4-907A-62F4-FE393B88037E}" dt="2023-05-03T16:31:20.928" v="335" actId="14100"/>
          <ac:spMkLst>
            <pc:docMk/>
            <pc:sldMk cId="102638757" sldId="269"/>
            <ac:spMk id="9" creationId="{D5C34CA8-2E95-5F20-37F8-B74D78E1E3FB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6:31:33.726" v="339" actId="20577"/>
          <ac:spMkLst>
            <pc:docMk/>
            <pc:sldMk cId="102638757" sldId="269"/>
            <ac:spMk id="10" creationId="{B5ED2999-2488-036F-30EE-062EF64B1475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2:55.625" v="85"/>
          <ac:spMkLst>
            <pc:docMk/>
            <pc:sldMk cId="102638757" sldId="269"/>
            <ac:spMk id="13" creationId="{3F395B08-F9DF-7289-13E4-43B5F47FC196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3:21.345" v="108"/>
          <ac:spMkLst>
            <pc:docMk/>
            <pc:sldMk cId="102638757" sldId="269"/>
            <ac:spMk id="14" creationId="{806E09B5-755E-66F2-AB9F-2DF6AFE365E5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3:32.954" v="111"/>
          <ac:spMkLst>
            <pc:docMk/>
            <pc:sldMk cId="102638757" sldId="269"/>
            <ac:spMk id="15" creationId="{7032ACD9-9040-8BC5-4BB9-AF3DB0C68C1A}"/>
          </ac:spMkLst>
        </pc:spChg>
        <pc:spChg chg="del topLvl">
          <ac:chgData name="elidianaandrade@outlook.com" userId="S::urn:spo:guest#elidianaandrade@outlook.com::" providerId="AD" clId="Web-{96E55380-9AB4-907A-62F4-FE393B88037E}" dt="2023-05-03T12:45:01.035" v="115"/>
          <ac:spMkLst>
            <pc:docMk/>
            <pc:sldMk cId="102638757" sldId="269"/>
            <ac:spMk id="17" creationId="{C62C2BCC-D4FF-1909-D61F-1E4F6FAC21FC}"/>
          </ac:spMkLst>
        </pc:spChg>
        <pc:spChg chg="del topLvl">
          <ac:chgData name="elidianaandrade@outlook.com" userId="S::urn:spo:guest#elidianaandrade@outlook.com::" providerId="AD" clId="Web-{96E55380-9AB4-907A-62F4-FE393B88037E}" dt="2023-05-03T12:43:59.721" v="114"/>
          <ac:spMkLst>
            <pc:docMk/>
            <pc:sldMk cId="102638757" sldId="269"/>
            <ac:spMk id="18" creationId="{9B6EE8EF-9630-B0BD-113B-78D4009EAEF4}"/>
          </ac:spMkLst>
        </pc:spChg>
        <pc:spChg chg="add mod">
          <ac:chgData name="elidianaandrade@outlook.com" userId="S::urn:spo:guest#elidianaandrade@outlook.com::" providerId="AD" clId="Web-{96E55380-9AB4-907A-62F4-FE393B88037E}" dt="2023-05-03T16:31:38.835" v="341" actId="20577"/>
          <ac:spMkLst>
            <pc:docMk/>
            <pc:sldMk cId="102638757" sldId="269"/>
            <ac:spMk id="20" creationId="{9CB82719-B700-41B8-E192-756402E8D761}"/>
          </ac:spMkLst>
        </pc:spChg>
        <pc:spChg chg="add mod">
          <ac:chgData name="elidianaandrade@outlook.com" userId="S::urn:spo:guest#elidianaandrade@outlook.com::" providerId="AD" clId="Web-{96E55380-9AB4-907A-62F4-FE393B88037E}" dt="2023-05-03T12:46:55.086" v="142" actId="1076"/>
          <ac:spMkLst>
            <pc:docMk/>
            <pc:sldMk cId="102638757" sldId="269"/>
            <ac:spMk id="22" creationId="{B9B2B3FE-7CB9-A60B-F370-440135CCE726}"/>
          </ac:spMkLst>
        </pc:spChg>
        <pc:spChg chg="add del mod">
          <ac:chgData name="elidianaandrade@outlook.com" userId="S::urn:spo:guest#elidianaandrade@outlook.com::" providerId="AD" clId="Web-{96E55380-9AB4-907A-62F4-FE393B88037E}" dt="2023-05-03T12:47:29.680" v="153"/>
          <ac:spMkLst>
            <pc:docMk/>
            <pc:sldMk cId="102638757" sldId="269"/>
            <ac:spMk id="23" creationId="{B9B2B3FE-7CB9-A60B-F370-440135CCE726}"/>
          </ac:spMkLst>
        </pc:spChg>
        <pc:spChg chg="add mod">
          <ac:chgData name="elidianaandrade@outlook.com" userId="S::urn:spo:guest#elidianaandrade@outlook.com::" providerId="AD" clId="Web-{96E55380-9AB4-907A-62F4-FE393B88037E}" dt="2023-05-03T12:47:00.726" v="145" actId="1076"/>
          <ac:spMkLst>
            <pc:docMk/>
            <pc:sldMk cId="102638757" sldId="269"/>
            <ac:spMk id="24" creationId="{D429F8E3-79AF-754E-AD49-F9284BBE0C96}"/>
          </ac:spMkLst>
        </pc:spChg>
        <pc:spChg chg="add mod">
          <ac:chgData name="elidianaandrade@outlook.com" userId="S::urn:spo:guest#elidianaandrade@outlook.com::" providerId="AD" clId="Web-{96E55380-9AB4-907A-62F4-FE393B88037E}" dt="2023-05-03T12:47:19.633" v="148" actId="1076"/>
          <ac:spMkLst>
            <pc:docMk/>
            <pc:sldMk cId="102638757" sldId="269"/>
            <ac:spMk id="25" creationId="{A3B515CA-35D8-FB27-820A-07942E6748F6}"/>
          </ac:spMkLst>
        </pc:spChg>
        <pc:spChg chg="add mod">
          <ac:chgData name="elidianaandrade@outlook.com" userId="S::urn:spo:guest#elidianaandrade@outlook.com::" providerId="AD" clId="Web-{96E55380-9AB4-907A-62F4-FE393B88037E}" dt="2023-05-03T12:47:24.790" v="150" actId="1076"/>
          <ac:spMkLst>
            <pc:docMk/>
            <pc:sldMk cId="102638757" sldId="269"/>
            <ac:spMk id="26" creationId="{1851F7CF-AE15-23DE-F735-FB15ED0935B9}"/>
          </ac:spMkLst>
        </pc:spChg>
        <pc:spChg chg="del mod">
          <ac:chgData name="elidianaandrade@outlook.com" userId="S::urn:spo:guest#elidianaandrade@outlook.com::" providerId="AD" clId="Web-{96E55380-9AB4-907A-62F4-FE393B88037E}" dt="2023-05-03T12:38:16.710" v="20"/>
          <ac:spMkLst>
            <pc:docMk/>
            <pc:sldMk cId="102638757" sldId="269"/>
            <ac:spMk id="267" creationId="{00000000-0000-0000-0000-000000000000}"/>
          </ac:spMkLst>
        </pc:spChg>
        <pc:spChg chg="mod">
          <ac:chgData name="elidianaandrade@outlook.com" userId="S::urn:spo:guest#elidianaandrade@outlook.com::" providerId="AD" clId="Web-{96E55380-9AB4-907A-62F4-FE393B88037E}" dt="2023-05-03T12:38:09.819" v="18" actId="20577"/>
          <ac:spMkLst>
            <pc:docMk/>
            <pc:sldMk cId="102638757" sldId="269"/>
            <ac:spMk id="268" creationId="{00000000-0000-0000-0000-000000000000}"/>
          </ac:spMkLst>
        </pc:spChg>
        <pc:grpChg chg="add">
          <ac:chgData name="elidianaandrade@outlook.com" userId="S::urn:spo:guest#elidianaandrade@outlook.com::" providerId="AD" clId="Web-{96E55380-9AB4-907A-62F4-FE393B88037E}" dt="2023-05-03T16:30:17.396" v="316"/>
          <ac:grpSpMkLst>
            <pc:docMk/>
            <pc:sldMk cId="102638757" sldId="269"/>
            <ac:grpSpMk id="5" creationId="{B128094D-50DE-09CB-FFE9-626C78A1907D}"/>
          </ac:grpSpMkLst>
        </pc:grpChg>
        <pc:grpChg chg="add">
          <ac:chgData name="elidianaandrade@outlook.com" userId="S::urn:spo:guest#elidianaandrade@outlook.com::" providerId="AD" clId="Web-{96E55380-9AB4-907A-62F4-FE393B88037E}" dt="2023-05-03T16:30:21.380" v="317"/>
          <ac:grpSpMkLst>
            <pc:docMk/>
            <pc:sldMk cId="102638757" sldId="269"/>
            <ac:grpSpMk id="6" creationId="{976968C6-FD04-7E48-DF56-76B3FF3D2892}"/>
          </ac:grpSpMkLst>
        </pc:grpChg>
        <pc:grpChg chg="add">
          <ac:chgData name="elidianaandrade@outlook.com" userId="S::urn:spo:guest#elidianaandrade@outlook.com::" providerId="AD" clId="Web-{96E55380-9AB4-907A-62F4-FE393B88037E}" dt="2023-05-03T16:30:28.506" v="319"/>
          <ac:grpSpMkLst>
            <pc:docMk/>
            <pc:sldMk cId="102638757" sldId="269"/>
            <ac:grpSpMk id="11" creationId="{BC0C23D7-324C-918D-A1EE-A8A4C5C5733D}"/>
          </ac:grpSpMkLst>
        </pc:grpChg>
        <pc:grpChg chg="add del">
          <ac:chgData name="elidianaandrade@outlook.com" userId="S::urn:spo:guest#elidianaandrade@outlook.com::" providerId="AD" clId="Web-{96E55380-9AB4-907A-62F4-FE393B88037E}" dt="2023-05-03T12:43:57.752" v="113"/>
          <ac:grpSpMkLst>
            <pc:docMk/>
            <pc:sldMk cId="102638757" sldId="269"/>
            <ac:grpSpMk id="19" creationId="{E5B1C75F-49A5-189D-B48B-EC2123600404}"/>
          </ac:grpSpMkLst>
        </pc:grpChg>
        <pc:grpChg chg="add">
          <ac:chgData name="elidianaandrade@outlook.com" userId="S::urn:spo:guest#elidianaandrade@outlook.com::" providerId="AD" clId="Web-{96E55380-9AB4-907A-62F4-FE393B88037E}" dt="2023-05-03T12:47:37.681" v="156"/>
          <ac:grpSpMkLst>
            <pc:docMk/>
            <pc:sldMk cId="102638757" sldId="269"/>
            <ac:grpSpMk id="27" creationId="{4BBD4A1C-8FB5-E891-5F10-EBFE3282A482}"/>
          </ac:grpSpMkLst>
        </pc:grpChg>
        <pc:picChg chg="add mod">
          <ac:chgData name="elidianaandrade@outlook.com" userId="S::urn:spo:guest#elidianaandrade@outlook.com::" providerId="AD" clId="Web-{96E55380-9AB4-907A-62F4-FE393B88037E}" dt="2023-05-03T16:30:01.208" v="312" actId="1076"/>
          <ac:picMkLst>
            <pc:docMk/>
            <pc:sldMk cId="102638757" sldId="269"/>
            <ac:picMk id="2" creationId="{3A183B43-59A0-0CBC-C5B1-DCCEFFCBE1B2}"/>
          </ac:picMkLst>
        </pc:picChg>
        <pc:picChg chg="add mod">
          <ac:chgData name="elidianaandrade@outlook.com" userId="S::urn:spo:guest#elidianaandrade@outlook.com::" providerId="AD" clId="Web-{96E55380-9AB4-907A-62F4-FE393B88037E}" dt="2023-05-03T16:30:11.537" v="315" actId="1076"/>
          <ac:picMkLst>
            <pc:docMk/>
            <pc:sldMk cId="102638757" sldId="269"/>
            <ac:picMk id="3" creationId="{46156F40-6C03-F6F7-9E21-1D42DDFE97E8}"/>
          </ac:picMkLst>
        </pc:picChg>
        <pc:picChg chg="add mod">
          <ac:chgData name="elidianaandrade@outlook.com" userId="S::urn:spo:guest#elidianaandrade@outlook.com::" providerId="AD" clId="Web-{96E55380-9AB4-907A-62F4-FE393B88037E}" dt="2023-05-03T16:30:25.146" v="318" actId="1076"/>
          <ac:picMkLst>
            <pc:docMk/>
            <pc:sldMk cId="102638757" sldId="269"/>
            <ac:picMk id="4" creationId="{6D8BE346-60F8-C657-5A50-19BE49ED9351}"/>
          </ac:picMkLst>
        </pc:picChg>
        <pc:picChg chg="add del mod">
          <ac:chgData name="elidianaandrade@outlook.com" userId="S::urn:spo:guest#elidianaandrade@outlook.com::" providerId="AD" clId="Web-{96E55380-9AB4-907A-62F4-FE393B88037E}" dt="2023-05-03T12:40:46.965" v="46"/>
          <ac:picMkLst>
            <pc:docMk/>
            <pc:sldMk cId="102638757" sldId="269"/>
            <ac:picMk id="5" creationId="{527A8BA5-A558-7BA5-FA8D-F2DC6972EC43}"/>
          </ac:picMkLst>
        </pc:picChg>
        <pc:picChg chg="add del">
          <ac:chgData name="elidianaandrade@outlook.com" userId="S::urn:spo:guest#elidianaandrade@outlook.com::" providerId="AD" clId="Web-{96E55380-9AB4-907A-62F4-FE393B88037E}" dt="2023-05-03T14:32:17.020" v="222"/>
          <ac:picMkLst>
            <pc:docMk/>
            <pc:sldMk cId="102638757" sldId="269"/>
            <ac:picMk id="6" creationId="{A34E7F78-D6B1-D72E-A92B-2F053F1DD21A}"/>
          </ac:picMkLst>
        </pc:picChg>
        <pc:picChg chg="add mod ord">
          <ac:chgData name="elidianaandrade@outlook.com" userId="S::urn:spo:guest#elidianaandrade@outlook.com::" providerId="AD" clId="Web-{96E55380-9AB4-907A-62F4-FE393B88037E}" dt="2023-05-03T12:47:34.852" v="155" actId="1076"/>
          <ac:picMkLst>
            <pc:docMk/>
            <pc:sldMk cId="102638757" sldId="269"/>
            <ac:picMk id="7" creationId="{BECD1F04-3A3F-B7DB-4AD6-48C1F4183B3D}"/>
          </ac:picMkLst>
        </pc:picChg>
        <pc:picChg chg="add del mod">
          <ac:chgData name="elidianaandrade@outlook.com" userId="S::urn:spo:guest#elidianaandrade@outlook.com::" providerId="AD" clId="Web-{96E55380-9AB4-907A-62F4-FE393B88037E}" dt="2023-05-03T12:42:02.186" v="82"/>
          <ac:picMkLst>
            <pc:docMk/>
            <pc:sldMk cId="102638757" sldId="269"/>
            <ac:picMk id="11" creationId="{2A91FF29-F1B6-B931-5AE7-A7C76D474BC5}"/>
          </ac:picMkLst>
        </pc:picChg>
        <pc:picChg chg="add del mod">
          <ac:chgData name="elidianaandrade@outlook.com" userId="S::urn:spo:guest#elidianaandrade@outlook.com::" providerId="AD" clId="Web-{96E55380-9AB4-907A-62F4-FE393B88037E}" dt="2023-05-03T12:42:01.577" v="81"/>
          <ac:picMkLst>
            <pc:docMk/>
            <pc:sldMk cId="102638757" sldId="269"/>
            <ac:picMk id="12" creationId="{D44842EE-E8D2-9485-9AE4-D3F8C8AEEB89}"/>
          </ac:picMkLst>
        </pc:picChg>
        <pc:picChg chg="add del mod">
          <ac:chgData name="elidianaandrade@outlook.com" userId="S::urn:spo:guest#elidianaandrade@outlook.com::" providerId="AD" clId="Web-{96E55380-9AB4-907A-62F4-FE393B88037E}" dt="2023-05-03T12:46:51.992" v="141"/>
          <ac:picMkLst>
            <pc:docMk/>
            <pc:sldMk cId="102638757" sldId="269"/>
            <ac:picMk id="21" creationId="{C9E2CB5F-D8B3-0340-F105-500FBC9D3A8A}"/>
          </ac:picMkLst>
        </pc:picChg>
      </pc:sldChg>
      <pc:sldChg chg="add replId">
        <pc:chgData name="elidianaandrade@outlook.com" userId="S::urn:spo:guest#elidianaandrade@outlook.com::" providerId="AD" clId="Web-{96E55380-9AB4-907A-62F4-FE393B88037E}" dt="2023-05-03T12:38:06.725" v="17"/>
        <pc:sldMkLst>
          <pc:docMk/>
          <pc:sldMk cId="1639478672" sldId="276"/>
        </pc:sldMkLst>
      </pc:sldChg>
      <pc:sldChg chg="delSp modSp add del ord replId">
        <pc:chgData name="elidianaandrade@outlook.com" userId="S::urn:spo:guest#elidianaandrade@outlook.com::" providerId="AD" clId="Web-{96E55380-9AB4-907A-62F4-FE393B88037E}" dt="2023-05-03T12:37:53.459" v="16"/>
        <pc:sldMkLst>
          <pc:docMk/>
          <pc:sldMk cId="3681724607" sldId="276"/>
        </pc:sldMkLst>
        <pc:spChg chg="mod">
          <ac:chgData name="elidianaandrade@outlook.com" userId="S::urn:spo:guest#elidianaandrade@outlook.com::" providerId="AD" clId="Web-{96E55380-9AB4-907A-62F4-FE393B88037E}" dt="2023-05-03T12:37:20.318" v="10" actId="20577"/>
          <ac:spMkLst>
            <pc:docMk/>
            <pc:sldMk cId="3681724607" sldId="276"/>
            <ac:spMk id="12" creationId="{E07D6F01-35A3-2961-8A28-34BFAD5F49A7}"/>
          </ac:spMkLst>
        </pc:spChg>
        <pc:spChg chg="del mod">
          <ac:chgData name="elidianaandrade@outlook.com" userId="S::urn:spo:guest#elidianaandrade@outlook.com::" providerId="AD" clId="Web-{96E55380-9AB4-907A-62F4-FE393B88037E}" dt="2023-05-03T12:37:16.958" v="9"/>
          <ac:spMkLst>
            <pc:docMk/>
            <pc:sldMk cId="3681724607" sldId="276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96E55380-9AB4-907A-62F4-FE393B88037E}" dt="2023-05-03T12:37:38.975" v="11" actId="20577"/>
          <ac:spMkLst>
            <pc:docMk/>
            <pc:sldMk cId="3681724607" sldId="276"/>
            <ac:spMk id="36" creationId="{0FDE01C8-80EE-3AE7-A3F9-01724A9456B0}"/>
          </ac:spMkLst>
        </pc:spChg>
        <pc:spChg chg="mod">
          <ac:chgData name="elidianaandrade@outlook.com" userId="S::urn:spo:guest#elidianaandrade@outlook.com::" providerId="AD" clId="Web-{96E55380-9AB4-907A-62F4-FE393B88037E}" dt="2023-05-03T12:37:52.444" v="15" actId="20577"/>
          <ac:spMkLst>
            <pc:docMk/>
            <pc:sldMk cId="3681724607" sldId="276"/>
            <ac:spMk id="44" creationId="{3F36ABC5-ED2B-117A-7486-2EEFDA7022C6}"/>
          </ac:spMkLst>
        </pc:spChg>
        <pc:picChg chg="del">
          <ac:chgData name="elidianaandrade@outlook.com" userId="S::urn:spo:guest#elidianaandrade@outlook.com::" providerId="AD" clId="Web-{96E55380-9AB4-907A-62F4-FE393B88037E}" dt="2023-05-03T12:37:42.365" v="12"/>
          <ac:picMkLst>
            <pc:docMk/>
            <pc:sldMk cId="3681724607" sldId="276"/>
            <ac:picMk id="51" creationId="{00000000-0000-0000-0000-000000000000}"/>
          </ac:picMkLst>
        </pc:picChg>
        <pc:picChg chg="del">
          <ac:chgData name="elidianaandrade@outlook.com" userId="S::urn:spo:guest#elidianaandrade@outlook.com::" providerId="AD" clId="Web-{96E55380-9AB4-907A-62F4-FE393B88037E}" dt="2023-05-03T12:37:42.537" v="13"/>
          <ac:picMkLst>
            <pc:docMk/>
            <pc:sldMk cId="3681724607" sldId="276"/>
            <ac:picMk id="5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459</cp:revision>
  <dcterms:modified xsi:type="dcterms:W3CDTF">2023-05-03T16:45:02Z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