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91" r:id="rId6"/>
    <p:sldId id="292" r:id="rId7"/>
    <p:sldId id="293" r:id="rId8"/>
    <p:sldId id="289" r:id="rId9"/>
    <p:sldId id="301" r:id="rId10"/>
    <p:sldId id="294" r:id="rId11"/>
    <p:sldId id="295" r:id="rId12"/>
    <p:sldId id="296" r:id="rId13"/>
    <p:sldId id="300" r:id="rId14"/>
    <p:sldId id="298" r:id="rId15"/>
    <p:sldId id="297" r:id="rId16"/>
    <p:sldId id="29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1A8F-8F22-417B-A9CA-C354797EF486}" type="datetimeFigureOut">
              <a:rPr lang="pt-BR" smtClean="0"/>
              <a:t>26/12/2020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570D4-D460-4984-9771-C6F81B7E7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3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4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5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5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0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22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154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02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2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0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54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25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3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4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3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70D4-D460-4984-9771-C6F81B7E7F6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5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2BA37-7C75-4931-8B5B-F8877E545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93617-C09A-4571-9D0A-754F3C8B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47E87-177F-40B2-8B7C-4453D764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CF87-98C4-45D1-A6ED-7E9833328E0D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3C840-A4D7-4C47-85E6-0871AE76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DC642-8906-4881-B683-EBC5776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05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FE71-BFB3-4B79-B6CA-4942386B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08A81C-4418-4890-9F3A-3CE249FD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B84F5-C710-4517-8B63-9BFA1673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FF73-FE56-4A16-B2EB-D384D0570FC9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E00B7-5D6E-411A-832A-F764754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1E291-38D0-4623-B862-6FDED4CF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3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8687E6-7E94-4CF2-9614-DC4AE497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05002F-4925-4C64-BBEE-78991B58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C212E-87EC-4744-B785-31AEAF1A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0186-44E8-4189-A49A-49F618E52BA3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F3438-1F0B-43A8-AC95-6D30CCEC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9F081-4852-48C6-9312-F94A0F6B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6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DA72D-6F89-4DA7-BC50-34D1C46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9D09E-906D-4705-9155-33C0F86A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60DD5-4F3A-4433-8D6F-DF35895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355885-FFFD-4F52-9073-34F3EAFDC3AE}"/>
              </a:ext>
            </a:extLst>
          </p:cNvPr>
          <p:cNvSpPr/>
          <p:nvPr userDrawn="1"/>
        </p:nvSpPr>
        <p:spPr>
          <a:xfrm>
            <a:off x="3911600" y="6321365"/>
            <a:ext cx="394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50000"/>
                  </a:schemeClr>
                </a:solidFill>
              </a:rPr>
              <a:t>SISTEMA DE ESTACIONAMENTO</a:t>
            </a:r>
          </a:p>
          <a:p>
            <a:pPr algn="ctr"/>
            <a:r>
              <a:rPr lang="pt-BR" sz="1000" b="1" dirty="0">
                <a:solidFill>
                  <a:schemeClr val="bg1">
                    <a:lumMod val="50000"/>
                  </a:schemeClr>
                </a:solidFill>
              </a:rPr>
              <a:t>IFPE -  GARANHUNS 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CAB57F-60BA-4D31-98AC-EE5BB801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871" y="528842"/>
            <a:ext cx="2057929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65F53-9C90-44B8-8509-F0708353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FE267-AAAD-4E90-8089-ECA29A34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57B8A-FF89-49C4-B7F0-21C5465D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968E-E7BC-4621-9818-115246B0273F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E70EE-33DB-481D-8797-6AABD919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776AC-B364-4BB3-B8DC-83B9F13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56C-7B14-407C-A957-52F2058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4ADFF-4AE9-4A15-B251-126B6CA6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FF0A3D-D2A2-4FE4-8896-89114874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8CC87-4C56-4C15-B7AF-1C1E1994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355885-FFFD-4F52-9073-34F3EAFDC3AE}"/>
              </a:ext>
            </a:extLst>
          </p:cNvPr>
          <p:cNvSpPr/>
          <p:nvPr userDrawn="1"/>
        </p:nvSpPr>
        <p:spPr>
          <a:xfrm>
            <a:off x="3911600" y="6321365"/>
            <a:ext cx="3949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50000"/>
                  </a:schemeClr>
                </a:solidFill>
              </a:rPr>
              <a:t>LEDGER: UM CHATTERBOT BASEADO NA PLATAFORMA </a:t>
            </a:r>
          </a:p>
          <a:p>
            <a:pPr algn="ctr"/>
            <a:r>
              <a:rPr lang="pt-BR" sz="1000" b="1" dirty="0">
                <a:solidFill>
                  <a:schemeClr val="bg1">
                    <a:lumMod val="50000"/>
                  </a:schemeClr>
                </a:solidFill>
              </a:rPr>
              <a:t>DIALOGFLOW PARA AUXÍLIO ESCOLAR DA UPE GARANHUNS 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355885-FFFD-4F52-9073-34F3EAFDC3AE}"/>
              </a:ext>
            </a:extLst>
          </p:cNvPr>
          <p:cNvSpPr/>
          <p:nvPr userDrawn="1"/>
        </p:nvSpPr>
        <p:spPr>
          <a:xfrm>
            <a:off x="394368" y="6398309"/>
            <a:ext cx="39497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>
                    <a:lumMod val="50000"/>
                  </a:schemeClr>
                </a:solidFill>
              </a:rPr>
              <a:t>UPE-GARANHUNS</a:t>
            </a: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EBA0-E5C6-484D-AA40-6058E95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E6D55-C55D-4484-BCB1-7052FF6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7C0CB6-98A8-49DA-8A75-07D3B5DA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5A7D75-FC4D-43EB-B16E-5A6F24E9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0029B8-AB70-450E-8983-8AE50042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909A20-EC20-4C5F-A341-923877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CAE-0DBA-4693-94B1-7C631A7017D7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A2AB0-416A-4E73-AF8F-8C41BE44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8E10E6-3908-4F94-A473-23A516BB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A1EE-CF45-4E5D-A36F-FD34A1FF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A08CA5-97F2-4FE3-8373-6632604C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BDA-5824-45FC-AA94-BD2B70CB4C82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B970FE-7919-4944-8910-4B90A1E7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99CD8-AF7E-4F35-A979-BA893911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9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01EED-E2C0-4C92-810C-75C071D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71E7-6AE3-4709-AA75-ABFA88F52235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CA4508-27DE-4D1F-9B0B-28AEDF4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556D71-3660-4816-BEE7-31CFA1F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4DFB5-3B93-449A-9229-6B1B35C8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246D8-BD5C-4BC6-A44A-74F16FCD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74397-1EB5-49B9-A0CF-5459685F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70327-B777-4499-A79A-9AA84B61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7C98-B718-4D0E-944E-45E6E562D85F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F6A52-FCBE-4C6D-A360-64DE5EB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33DBD6-F461-4A33-8880-F49B5AA3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8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B9BF-3D17-4757-B1BF-552883D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26DFEE-5DFA-4425-A66B-ABBBBA68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7E5F5-16E4-45A1-9CC4-149191A6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CEB87-184F-4132-8308-44F01637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A2EC-29BC-4DD3-AD7D-CD501419BB15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4F37DB-4BBF-4E58-B40B-FBEF2E4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7CE3B5-915A-4996-8F45-261582D4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5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029D01-061F-4BC5-9650-50A96E62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7AEE8-F3A7-45EA-B477-0B1E6A2A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20473-EFF8-4766-9E1E-BFEAEF1B5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8492-82A5-4FB2-A0B8-4D0F6CB0DE93}" type="datetime1">
              <a:rPr lang="pt-BR" smtClean="0"/>
              <a:t>26/12/2020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C6B3B-59F6-43D5-AA64-100786805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b="1" dirty="0"/>
              <a:t>LEDGER: UM CHATTERBOT BASEADO NA PLATAFORMA DIALOGFLOW PARA AUXÍLIO ESCOLAR DA UPE GARANHUNS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F4D5A-56D9-47AB-BCE7-DDBD441C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err="1"/>
              <a:t>Licenciatu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0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C5AF7-5BDF-411C-BDA5-1D8104F5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9245"/>
            <a:ext cx="9144000" cy="3031435"/>
          </a:xfrm>
        </p:spPr>
        <p:txBody>
          <a:bodyPr>
            <a:normAutofit/>
          </a:bodyPr>
          <a:lstStyle/>
          <a:p>
            <a:r>
              <a:rPr lang="pt-BR" sz="4000" b="1" dirty="0"/>
              <a:t>Controle de Estacionamento</a:t>
            </a:r>
            <a:br>
              <a:rPr lang="pt-BR" sz="3200" b="1" dirty="0"/>
            </a:br>
            <a:endParaRPr lang="pt-BR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AF953-D0D4-4931-AB51-3AF37B09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713" y="3565729"/>
            <a:ext cx="9144000" cy="2790621"/>
          </a:xfrm>
        </p:spPr>
        <p:txBody>
          <a:bodyPr>
            <a:noAutofit/>
          </a:bodyPr>
          <a:lstStyle/>
          <a:p>
            <a:r>
              <a:rPr lang="pt-BR" dirty="0"/>
              <a:t>Discentes: Állef Robson</a:t>
            </a:r>
          </a:p>
          <a:p>
            <a:r>
              <a:rPr lang="pt-BR" dirty="0"/>
              <a:t>                       Felipe Ferreira</a:t>
            </a:r>
          </a:p>
          <a:p>
            <a:r>
              <a:rPr lang="pt-BR" dirty="0"/>
              <a:t>                                 Jackson Nascimento</a:t>
            </a:r>
          </a:p>
          <a:p>
            <a:r>
              <a:rPr lang="pt-BR" dirty="0"/>
              <a:t>                 Paulo César</a:t>
            </a:r>
          </a:p>
          <a:p>
            <a:r>
              <a:rPr lang="pt-BR" dirty="0"/>
              <a:t>                         Rafael Benvindo</a:t>
            </a:r>
          </a:p>
          <a:p>
            <a:endParaRPr lang="pt-BR" dirty="0"/>
          </a:p>
          <a:p>
            <a:r>
              <a:rPr lang="pt-BR" dirty="0"/>
              <a:t>          Professor:  </a:t>
            </a:r>
            <a:r>
              <a:rPr lang="pt-BR" dirty="0" err="1"/>
              <a:t>MsC</a:t>
            </a:r>
            <a:r>
              <a:rPr lang="pt-BR" dirty="0"/>
              <a:t>. Robson Dias Ramalho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15B66D-ABBF-42A0-BE77-1956E11AD82D}"/>
              </a:ext>
            </a:extLst>
          </p:cNvPr>
          <p:cNvSpPr/>
          <p:nvPr/>
        </p:nvSpPr>
        <p:spPr>
          <a:xfrm>
            <a:off x="2425147" y="1000415"/>
            <a:ext cx="734170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Instituto Federal de Pernambuco - IFPE</a:t>
            </a:r>
            <a:br>
              <a:rPr lang="pt-BR" dirty="0"/>
            </a:br>
            <a:r>
              <a:rPr lang="pt-BR" b="1" dirty="0"/>
              <a:t>Técnico Subsequente em Eletroeletrônica - </a:t>
            </a:r>
            <a:r>
              <a:rPr lang="pt-BR" b="1" i="1" dirty="0"/>
              <a:t>Campus</a:t>
            </a:r>
            <a:r>
              <a:rPr lang="pt-BR" b="1" dirty="0"/>
              <a:t> Garanhuns</a:t>
            </a:r>
          </a:p>
          <a:p>
            <a:pPr algn="ctr"/>
            <a:br>
              <a:rPr lang="pt-BR" dirty="0"/>
            </a:b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51382-4534-42A8-B9EB-E40E92C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8D2AB4-EDED-49AD-912B-6E3053C7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94" y="123055"/>
            <a:ext cx="2295238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 Figura 08</a:t>
            </a:r>
            <a:r>
              <a:rPr lang="pt-BR" sz="1400" dirty="0"/>
              <a:t>: Definição de sentido e direção                                          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              dos pinos.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BCCE41-5E48-4C2A-99E6-33847176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6" y="2376321"/>
            <a:ext cx="3402797" cy="18511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C852A1-07D9-4EA8-9C2A-97A3950B0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34" y="1690688"/>
            <a:ext cx="5130440" cy="36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 Figura 08</a:t>
            </a:r>
            <a:r>
              <a:rPr lang="pt-BR" sz="1400" dirty="0"/>
              <a:t>: Definição de sentido e direção                                          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              dos pinos.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BCCE41-5E48-4C2A-99E6-338471766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6" y="2376321"/>
            <a:ext cx="3402797" cy="18511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D10ED0-BE97-4CEE-8236-B52C40C37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95" y="1690688"/>
            <a:ext cx="4659248" cy="35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A677F9-0DFF-499E-964C-994498AA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5" y="1961322"/>
            <a:ext cx="5042572" cy="21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			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DC4EA2-0707-42A0-A0F3-C53245AB6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1" y="1900510"/>
            <a:ext cx="4770783" cy="32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01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			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</a:t>
            </a:r>
          </a:p>
        </p:txBody>
      </p:sp>
    </p:spTree>
    <p:extLst>
      <p:ext uri="{BB962C8B-B14F-4D97-AF65-F5344CB8AC3E}">
        <p14:creationId xmlns:p14="http://schemas.microsoft.com/office/powerpoint/2010/main" val="198082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            </a:t>
            </a:r>
          </a:p>
          <a:p>
            <a:pPr marL="0" indent="0">
              <a:buNone/>
            </a:pPr>
            <a:r>
              <a:rPr lang="pt-BR" sz="1400" b="1" dirty="0"/>
              <a:t>			                 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1E764F-7FF2-4EFA-A84F-488A8F35D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93" y="1457848"/>
            <a:ext cx="3932014" cy="41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0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 algn="ctr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	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					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905B8E-D1C4-4570-BDB8-BFE07C7F4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7" y="1660871"/>
            <a:ext cx="10914286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7943-FEF8-4FF1-AF64-4A63D57A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F580F-22C3-4CFC-83E3-9F53F786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4335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4000" dirty="0"/>
              <a:t>1. Problemática</a:t>
            </a:r>
          </a:p>
          <a:p>
            <a:pPr marL="0" indent="0">
              <a:buNone/>
            </a:pPr>
            <a:r>
              <a:rPr lang="pt-BR" sz="4000" dirty="0"/>
              <a:t>2. Componentes</a:t>
            </a:r>
          </a:p>
          <a:p>
            <a:pPr marL="0" indent="0">
              <a:buNone/>
            </a:pPr>
            <a:r>
              <a:rPr lang="pt-BR" sz="4000" dirty="0"/>
              <a:t>3. Programação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5. Comparativos das Plataformas de Construção de </a:t>
            </a:r>
            <a:r>
              <a:rPr lang="pt-BR" sz="4000" dirty="0" err="1"/>
              <a:t>Chatterbot</a:t>
            </a:r>
            <a:endParaRPr lang="pt-BR" sz="4000" dirty="0"/>
          </a:p>
          <a:p>
            <a:pPr marL="0" indent="0">
              <a:buNone/>
            </a:pPr>
            <a:r>
              <a:rPr lang="pt-BR" sz="4000" dirty="0"/>
              <a:t>6. Plataforma </a:t>
            </a:r>
            <a:r>
              <a:rPr lang="pt-BR" sz="4000" dirty="0" err="1"/>
              <a:t>Dialogflow</a:t>
            </a:r>
            <a:endParaRPr lang="pt-BR" sz="4000" dirty="0"/>
          </a:p>
          <a:p>
            <a:pPr marL="0" indent="0">
              <a:buNone/>
            </a:pPr>
            <a:r>
              <a:rPr lang="pt-BR" sz="4000" dirty="0"/>
              <a:t>7.Metodologia</a:t>
            </a:r>
          </a:p>
          <a:p>
            <a:pPr marL="0" indent="0">
              <a:buNone/>
            </a:pPr>
            <a:r>
              <a:rPr lang="pt-BR" sz="4000" dirty="0"/>
              <a:t>8. Implementação do </a:t>
            </a:r>
            <a:r>
              <a:rPr lang="pt-BR" sz="4000" dirty="0" err="1"/>
              <a:t>Ledger</a:t>
            </a:r>
            <a:endParaRPr lang="pt-BR" sz="4000" dirty="0"/>
          </a:p>
          <a:p>
            <a:pPr marL="0" indent="0">
              <a:buNone/>
            </a:pPr>
            <a:r>
              <a:rPr lang="pt-BR" sz="4000" dirty="0"/>
              <a:t>	8.1. Levantamento de Dados</a:t>
            </a:r>
          </a:p>
          <a:p>
            <a:pPr marL="0" indent="0">
              <a:buNone/>
            </a:pPr>
            <a:r>
              <a:rPr lang="pt-BR" sz="4000" dirty="0"/>
              <a:t>	8.2. Implementação na </a:t>
            </a:r>
            <a:r>
              <a:rPr lang="pt-BR" sz="4000" dirty="0" err="1"/>
              <a:t>Dialogflow</a:t>
            </a:r>
            <a:endParaRPr lang="pt-BR" sz="4000" dirty="0"/>
          </a:p>
          <a:p>
            <a:pPr marL="0" indent="0">
              <a:buNone/>
            </a:pPr>
            <a:r>
              <a:rPr lang="pt-BR" sz="4000" dirty="0"/>
              <a:t>	8.3 Mapeando Intenções Ambíguas</a:t>
            </a:r>
          </a:p>
          <a:p>
            <a:pPr marL="0" indent="0">
              <a:buNone/>
            </a:pPr>
            <a:r>
              <a:rPr lang="pt-BR" sz="4000" dirty="0"/>
              <a:t>	8.4. Limitações da </a:t>
            </a:r>
            <a:r>
              <a:rPr lang="pt-BR" sz="4000" dirty="0" err="1"/>
              <a:t>Dialoglow</a:t>
            </a:r>
            <a:endParaRPr lang="pt-BR" sz="4000" dirty="0"/>
          </a:p>
          <a:p>
            <a:pPr marL="0" indent="0">
              <a:buNone/>
            </a:pPr>
            <a:r>
              <a:rPr lang="pt-BR" sz="4000" dirty="0"/>
              <a:t>9. Validação</a:t>
            </a:r>
          </a:p>
          <a:p>
            <a:pPr marL="0" indent="0">
              <a:buNone/>
            </a:pPr>
            <a:r>
              <a:rPr lang="pt-BR" sz="4000" dirty="0"/>
              <a:t>10. Análise dos Resultados</a:t>
            </a:r>
          </a:p>
          <a:p>
            <a:pPr marL="0" indent="0">
              <a:buNone/>
            </a:pPr>
            <a:r>
              <a:rPr lang="pt-BR" sz="4000" dirty="0"/>
              <a:t>11. Conclusões</a:t>
            </a:r>
          </a:p>
          <a:p>
            <a:pPr marL="0" indent="0">
              <a:buNone/>
            </a:pPr>
            <a:r>
              <a:rPr lang="pt-BR" sz="4000" dirty="0"/>
              <a:t>12. Trabalhos Futuros</a:t>
            </a:r>
          </a:p>
          <a:p>
            <a:pPr marL="0" indent="0">
              <a:buNone/>
            </a:pPr>
            <a:r>
              <a:rPr lang="pt-BR" sz="4000" dirty="0"/>
              <a:t>Referências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eriod"/>
            </a:pPr>
            <a:endParaRPr lang="pt-BR" dirty="0"/>
          </a:p>
          <a:p>
            <a:pPr marL="514350" indent="-514350">
              <a:buAutoNum type="arabicPeriod"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61B1B-D39D-445F-B7A0-37D981E0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7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3669B-9300-4929-A514-810D786C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B3983-5D9C-4EBC-B38F-49D9B28B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Este projeto é um sistema simples de estacionamento. Duas barreiras são usadas, uma na entrada e outro na saída de um estacionamento. Quando uma barreira é levantada para permitir a passagem de um carro, interruptores são ativados e enviam pulsos para o microcontrolador.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sistema conta a diferença do número de carros que entram e saem do estacionamento e informam esses dados a partir de displays de 7 segmentos e um display LCD. Se a contagem for menor que 16(assumindo que o estacionamento pode levar até 16 carros) a mensagem “TEM VAGA” será exibida no display LCD. Quando o estacionamento está cheio, a mensagem “LOTADO” será exibida.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BE8B5C-A33B-4ED1-A98B-7DCA99BA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1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C887-F53C-42A7-A7BC-1D4DBD5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00DD5-371A-459B-8F52-3252033F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					</a:t>
            </a:r>
          </a:p>
          <a:p>
            <a:pPr marL="0" indent="0">
              <a:buNone/>
            </a:pPr>
            <a:r>
              <a:rPr lang="pt-BR" sz="1400" b="1" dirty="0"/>
              <a:t>  Figura 01</a:t>
            </a:r>
            <a:r>
              <a:rPr lang="pt-BR" sz="1400" dirty="0"/>
              <a:t>: Conectores de </a:t>
            </a:r>
            <a:r>
              <a:rPr lang="pt-BR" sz="1400" dirty="0" err="1"/>
              <a:t>Ground</a:t>
            </a:r>
            <a:r>
              <a:rPr lang="pt-BR" sz="1400" dirty="0"/>
              <a:t> e Fonte	                   		</a:t>
            </a:r>
            <a:r>
              <a:rPr lang="pt-BR" sz="1400" b="1" dirty="0"/>
              <a:t>Figura 02</a:t>
            </a:r>
            <a:r>
              <a:rPr lang="pt-BR" sz="1400" dirty="0"/>
              <a:t>: Conectores de </a:t>
            </a:r>
            <a:r>
              <a:rPr lang="pt-BR" sz="1400" dirty="0" err="1"/>
              <a:t>Ground</a:t>
            </a:r>
            <a:r>
              <a:rPr lang="pt-BR" sz="1400" dirty="0"/>
              <a:t> e Fonte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3353C-D7FD-4246-A2ED-5AF261E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110EA8-FF64-4121-BA01-394FE4EAD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809"/>
            <a:ext cx="2380952" cy="19523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2E85BC-BB28-44EC-AB21-60E2A2B0A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40" y="1986142"/>
            <a:ext cx="5904762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C887-F53C-42A7-A7BC-1D4DBD5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00DD5-371A-459B-8F52-3252033F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					</a:t>
            </a:r>
          </a:p>
          <a:p>
            <a:pPr marL="0" indent="0">
              <a:buNone/>
            </a:pPr>
            <a:r>
              <a:rPr lang="pt-BR" sz="1400" b="1" dirty="0"/>
              <a:t>       </a:t>
            </a:r>
          </a:p>
          <a:p>
            <a:pPr marL="0" indent="0">
              <a:buNone/>
            </a:pPr>
            <a:r>
              <a:rPr lang="pt-BR" sz="1400" b="1" dirty="0"/>
              <a:t>  </a:t>
            </a:r>
          </a:p>
          <a:p>
            <a:pPr marL="0" indent="0">
              <a:buNone/>
            </a:pPr>
            <a:r>
              <a:rPr lang="pt-BR" sz="1400" b="1" dirty="0"/>
              <a:t>	Figura 03</a:t>
            </a:r>
            <a:r>
              <a:rPr lang="pt-BR" sz="1400" dirty="0"/>
              <a:t>: Display LCD modo 4 bits            					</a:t>
            </a:r>
            <a:endParaRPr lang="pt-BR" dirty="0"/>
          </a:p>
          <a:p>
            <a:endParaRPr lang="pt-BR" dirty="0"/>
          </a:p>
          <a:p>
            <a:pPr marL="3657600" lvl="8" indent="0">
              <a:buNone/>
            </a:pPr>
            <a:r>
              <a:rPr lang="pt-BR" sz="1400" b="1" dirty="0"/>
              <a:t>		Figura 04</a:t>
            </a:r>
            <a:r>
              <a:rPr lang="pt-BR" sz="1400" dirty="0"/>
              <a:t>: Display de 7 segmentos catodo comum</a:t>
            </a:r>
          </a:p>
          <a:p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3353C-D7FD-4246-A2ED-5AF261E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CB52AE4-CB64-47FF-9BED-25463DE6A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3" y="1690688"/>
            <a:ext cx="6885714" cy="37047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B1F2A8-CD5F-4DAC-9176-518FCF810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8" y="1825625"/>
            <a:ext cx="40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C887-F53C-42A7-A7BC-1D4DBD5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00DD5-371A-459B-8F52-3252033F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					</a:t>
            </a:r>
          </a:p>
          <a:p>
            <a:pPr marL="0" indent="0">
              <a:buNone/>
            </a:pPr>
            <a:r>
              <a:rPr lang="pt-BR" sz="1400" b="1" dirty="0"/>
              <a:t>       </a:t>
            </a:r>
          </a:p>
          <a:p>
            <a:pPr marL="0" indent="0">
              <a:buNone/>
            </a:pPr>
            <a:r>
              <a:rPr lang="pt-BR" sz="1400" b="1" dirty="0"/>
              <a:t>  </a:t>
            </a:r>
          </a:p>
          <a:p>
            <a:pPr marL="0" indent="0">
              <a:buNone/>
            </a:pPr>
            <a:r>
              <a:rPr lang="pt-BR" sz="1400" b="1" dirty="0"/>
              <a:t>Figura 05</a:t>
            </a:r>
            <a:r>
              <a:rPr lang="pt-BR" sz="1400" dirty="0"/>
              <a:t>: Potenciômetro       				</a:t>
            </a:r>
            <a:r>
              <a:rPr lang="pt-BR" sz="1400" b="1" dirty="0"/>
              <a:t>Figura 06</a:t>
            </a:r>
            <a:r>
              <a:rPr lang="pt-BR" sz="1400" dirty="0"/>
              <a:t>: PIC 18F45K22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3353C-D7FD-4246-A2ED-5AF261E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EF595B-C9FD-4CE2-881B-2072822EB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5429"/>
            <a:ext cx="1638095" cy="334285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6B3E23-CD47-41C3-9E9A-718BAB75A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63" y="2246381"/>
            <a:ext cx="8057143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FC887-F53C-42A7-A7BC-1D4DBD5F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00DD5-371A-459B-8F52-3252033F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					</a:t>
            </a:r>
          </a:p>
          <a:p>
            <a:pPr marL="0" indent="0">
              <a:buNone/>
            </a:pPr>
            <a:r>
              <a:rPr lang="pt-BR" sz="1400" b="1" dirty="0"/>
              <a:t>       </a:t>
            </a:r>
          </a:p>
          <a:p>
            <a:pPr marL="0" indent="0">
              <a:buNone/>
            </a:pPr>
            <a:r>
              <a:rPr lang="pt-BR" sz="1400" b="1" dirty="0"/>
              <a:t>  </a:t>
            </a:r>
          </a:p>
          <a:p>
            <a:pPr marL="0" indent="0">
              <a:buNone/>
            </a:pPr>
            <a:r>
              <a:rPr lang="pt-BR" sz="1400" dirty="0"/>
              <a:t>				</a:t>
            </a:r>
            <a:r>
              <a:rPr lang="pt-BR" sz="1400" b="1" dirty="0"/>
              <a:t>Figura 07</a:t>
            </a:r>
            <a:r>
              <a:rPr lang="pt-BR" sz="1400" dirty="0"/>
              <a:t>: Figura ilustrativa do estacionamento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3353C-D7FD-4246-A2ED-5AF261E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9002F-3663-40AA-B13B-65912B702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075"/>
            <a:ext cx="9284517" cy="28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 Figura 08</a:t>
            </a:r>
            <a:r>
              <a:rPr lang="pt-BR" sz="1400" dirty="0"/>
              <a:t>: Definição de sentido e direção                                          </a:t>
            </a:r>
            <a:r>
              <a:rPr lang="pt-BR" sz="1400" b="1" dirty="0"/>
              <a:t>Figura 08</a:t>
            </a:r>
            <a:r>
              <a:rPr lang="pt-BR" sz="1400" dirty="0"/>
              <a:t>: Mensagem de inicio quando se liga o display</a:t>
            </a:r>
          </a:p>
          <a:p>
            <a:pPr marL="0" indent="0">
              <a:buNone/>
            </a:pPr>
            <a:r>
              <a:rPr lang="pt-BR" sz="1400" dirty="0"/>
              <a:t>                                     dos pinos.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04D846-3F1E-4594-A61C-522695ED2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193"/>
            <a:ext cx="3752381" cy="38571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BEBEC2-6209-454B-98DD-7B3E2EEC8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27" y="2975734"/>
            <a:ext cx="4225373" cy="2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5C73-C0B8-4517-A35C-7579A1B4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3. Programação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5871C1-A0A7-4BAD-8012-E6077E6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EAF-A931-483E-A939-86AD46EE3EE9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0A8E8-E14C-4793-9EF2-CFBEB6AE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b="1" dirty="0"/>
              <a:t>         </a:t>
            </a:r>
          </a:p>
          <a:p>
            <a:pPr marL="0" indent="0">
              <a:buNone/>
            </a:pPr>
            <a:r>
              <a:rPr lang="pt-BR" sz="1400" b="1" dirty="0"/>
              <a:t> 			</a:t>
            </a:r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			Figura 08</a:t>
            </a:r>
            <a:r>
              <a:rPr lang="pt-BR" sz="1400" dirty="0"/>
              <a:t>: Definição de sentido e direção</a:t>
            </a:r>
          </a:p>
          <a:p>
            <a:pPr marL="0" indent="0">
              <a:buNone/>
            </a:pPr>
            <a:r>
              <a:rPr lang="pt-BR" sz="1400" dirty="0"/>
              <a:t>                                   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C7C095-D734-4D9B-AC41-DF6C519E1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45" y="1079411"/>
            <a:ext cx="4078342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3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666</Words>
  <Application>Microsoft Office PowerPoint</Application>
  <PresentationFormat>Widescreen</PresentationFormat>
  <Paragraphs>220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Controle de Estacionamento </vt:lpstr>
      <vt:lpstr>Sumário</vt:lpstr>
      <vt:lpstr>1. Problemática</vt:lpstr>
      <vt:lpstr>2. Componentes</vt:lpstr>
      <vt:lpstr>2. Componentes</vt:lpstr>
      <vt:lpstr>2. Componentes</vt:lpstr>
      <vt:lpstr>2. Componentes</vt:lpstr>
      <vt:lpstr> 3. Programação </vt:lpstr>
      <vt:lpstr> 3. Programação </vt:lpstr>
      <vt:lpstr> 3. Programação </vt:lpstr>
      <vt:lpstr> 3. Programação </vt:lpstr>
      <vt:lpstr> 3. Programação </vt:lpstr>
      <vt:lpstr> 3. Programação </vt:lpstr>
      <vt:lpstr> 3. Programação </vt:lpstr>
      <vt:lpstr> 3. Programação </vt:lpstr>
      <vt:lpstr> 3. Programação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LEDGER: UM CHATTERBOT BASEADO NA PLATAFORMA DIALOGFLOW PARA AUXÍLIO ESCOLAR DA UPE GARANHUNS</dc:title>
  <dc:creator>Lourdes</dc:creator>
  <cp:lastModifiedBy>Állef Robson</cp:lastModifiedBy>
  <cp:revision>236</cp:revision>
  <dcterms:created xsi:type="dcterms:W3CDTF">2018-06-15T14:10:17Z</dcterms:created>
  <dcterms:modified xsi:type="dcterms:W3CDTF">2020-12-26T20:28:14Z</dcterms:modified>
</cp:coreProperties>
</file>