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60" r:id="rId7"/>
    <p:sldId id="259" r:id="rId8"/>
    <p:sldId id="258"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B9CA"/>
    <a:srgbClr val="FFFFFF"/>
    <a:srgbClr val="627998"/>
    <a:srgbClr val="8497B0"/>
    <a:srgbClr val="AFABAB"/>
    <a:srgbClr val="767171"/>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500400-69F3-4A41-8982-C3CB96BC262C}" v="90" dt="2020-04-27T18:48:06.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84" d="100"/>
          <a:sy n="84" d="100"/>
        </p:scale>
        <p:origin x="67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75482-CEF0-41D9-8947-8D10443B7A4E}" type="datetimeFigureOut">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26BEB-C31E-4A58-A7E0-2D258E9655AF}" type="slidenum">
              <a:rPr lang="en-US" smtClean="0"/>
              <a:t>‹#›</a:t>
            </a:fld>
            <a:endParaRPr lang="en-US"/>
          </a:p>
        </p:txBody>
      </p:sp>
    </p:spTree>
    <p:extLst>
      <p:ext uri="{BB962C8B-B14F-4D97-AF65-F5344CB8AC3E}">
        <p14:creationId xmlns:p14="http://schemas.microsoft.com/office/powerpoint/2010/main" val="281803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317D-BCED-4C13-86A4-88284FFF7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99E198-F804-4ABB-82D0-E0BA2EDFC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A43FDA-2C3D-4366-9440-476F420798E6}"/>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5" name="Footer Placeholder 4">
            <a:extLst>
              <a:ext uri="{FF2B5EF4-FFF2-40B4-BE49-F238E27FC236}">
                <a16:creationId xmlns:a16="http://schemas.microsoft.com/office/drawing/2014/main" id="{50749721-AADA-4B5D-8D66-85450D5FA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9A7A6-757A-4304-9551-398F1D9D23D6}"/>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406152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F4F5-8F4E-4C38-9B8E-BEE3C16E00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E9AEF9-2F46-4C77-B535-A667E649E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B0417-631B-46D6-AD06-6FA1CF4FC209}"/>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5" name="Footer Placeholder 4">
            <a:extLst>
              <a:ext uri="{FF2B5EF4-FFF2-40B4-BE49-F238E27FC236}">
                <a16:creationId xmlns:a16="http://schemas.microsoft.com/office/drawing/2014/main" id="{B2BF4E8B-45A5-4185-9E7F-52D15B934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E9947-2796-4690-9D61-B0858192AD9E}"/>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421089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D097E-6004-4E52-9572-57F992184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AF0285-06AA-47DA-96DB-F908A31B2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D5FA3-878A-4C20-931F-179D93D8C14D}"/>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5" name="Footer Placeholder 4">
            <a:extLst>
              <a:ext uri="{FF2B5EF4-FFF2-40B4-BE49-F238E27FC236}">
                <a16:creationId xmlns:a16="http://schemas.microsoft.com/office/drawing/2014/main" id="{09529928-9851-4F95-9B30-2344677E8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8BB6E-EEE2-49D3-8D67-B884C5A6F8D0}"/>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73986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D7CC-1ED0-4B0A-9AC8-470647594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7C751-4BE2-4608-9AB7-5D0EC32193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2CD56-7595-46DE-A92D-9AD1475147CE}"/>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5" name="Footer Placeholder 4">
            <a:extLst>
              <a:ext uri="{FF2B5EF4-FFF2-40B4-BE49-F238E27FC236}">
                <a16:creationId xmlns:a16="http://schemas.microsoft.com/office/drawing/2014/main" id="{EFDB6D87-2662-4828-9384-25614A380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50BB2-30E9-4FBD-9A79-DBCA39AFAC0F}"/>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149815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B133-1980-4654-8E94-4EF03CC95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D45E03-1D5B-4908-B715-2486FA3FE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007D90-2280-42EF-BDCF-C4BD036DC8C0}"/>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5" name="Footer Placeholder 4">
            <a:extLst>
              <a:ext uri="{FF2B5EF4-FFF2-40B4-BE49-F238E27FC236}">
                <a16:creationId xmlns:a16="http://schemas.microsoft.com/office/drawing/2014/main" id="{2445FC0A-213D-4194-860A-9B57600E4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94FCC-EFB3-4E5D-9674-22A5F38B53AA}"/>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338692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C646-D04B-4E27-AD32-E43B8982AD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5EF31-C5FB-4127-B2EF-19D5B5A503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675571-8134-4AFA-A9F3-C12C7204D8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C22FB1-C41B-478B-A95A-C2509063992E}"/>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6" name="Footer Placeholder 5">
            <a:extLst>
              <a:ext uri="{FF2B5EF4-FFF2-40B4-BE49-F238E27FC236}">
                <a16:creationId xmlns:a16="http://schemas.microsoft.com/office/drawing/2014/main" id="{DD657D7F-17D8-44DA-B9FD-B91949E9E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41627-59F6-4F2B-A6B0-60248BB00A93}"/>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193831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8A35-A510-4348-92E4-18CFE6068D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165E3F-CEF4-4AB4-8B54-E2E22A124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4A362-8984-4CF3-8FE3-CC4E8E757E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BC626-F25B-4656-B734-FDC9106A3E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DC8B1-919B-4C56-AF56-2A957A917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022A76-5DC0-48C3-874E-B03F95A91BF9}"/>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8" name="Footer Placeholder 7">
            <a:extLst>
              <a:ext uri="{FF2B5EF4-FFF2-40B4-BE49-F238E27FC236}">
                <a16:creationId xmlns:a16="http://schemas.microsoft.com/office/drawing/2014/main" id="{C23EE030-1163-42B3-AF34-91B4A431DE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BB55EF-20D6-42D9-89A2-BA9BFB20D872}"/>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416548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59B8-B142-41B5-A618-99ACEB875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64E9C-DFEC-48B1-ADF9-1629684797D5}"/>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4" name="Footer Placeholder 3">
            <a:extLst>
              <a:ext uri="{FF2B5EF4-FFF2-40B4-BE49-F238E27FC236}">
                <a16:creationId xmlns:a16="http://schemas.microsoft.com/office/drawing/2014/main" id="{99E0E892-2D16-40A0-8885-891764687F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700E5-293A-4D0B-9CA7-C8AF75169002}"/>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354026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CC469-29A9-4C0B-9B8B-6710F359682C}"/>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3" name="Footer Placeholder 2">
            <a:extLst>
              <a:ext uri="{FF2B5EF4-FFF2-40B4-BE49-F238E27FC236}">
                <a16:creationId xmlns:a16="http://schemas.microsoft.com/office/drawing/2014/main" id="{A0A62B5D-6593-47F0-A801-02234DAAA7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43E482-CBE8-41A9-A3B3-12CD9B5F0C07}"/>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169881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D172-932B-4F71-B3D9-8831BEF57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ADF33E-B4BE-4DE3-BBD7-413589CEF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F07451-4F67-4379-9D0F-C77A88E5B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AF841-B38A-4E46-B239-232B32C3DA62}"/>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6" name="Footer Placeholder 5">
            <a:extLst>
              <a:ext uri="{FF2B5EF4-FFF2-40B4-BE49-F238E27FC236}">
                <a16:creationId xmlns:a16="http://schemas.microsoft.com/office/drawing/2014/main" id="{05CC2EE3-DA33-423C-A9F1-19EA96494B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AD464-075B-4061-B571-BE7C9D571835}"/>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346718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D535-47AE-4213-9669-4601D91D7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F33AE0-3612-4215-AA41-00086E9AC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F186F-42AA-4BE3-B116-FBEFB611E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F6751-43AC-4DC1-9118-DAC4FD8875F1}"/>
              </a:ext>
            </a:extLst>
          </p:cNvPr>
          <p:cNvSpPr>
            <a:spLocks noGrp="1"/>
          </p:cNvSpPr>
          <p:nvPr>
            <p:ph type="dt" sz="half" idx="10"/>
          </p:nvPr>
        </p:nvSpPr>
        <p:spPr/>
        <p:txBody>
          <a:bodyPr/>
          <a:lstStyle/>
          <a:p>
            <a:fld id="{E93596AE-52D5-4D93-93AE-CABCD91EDCF7}" type="datetimeFigureOut">
              <a:rPr lang="en-US" smtClean="0"/>
              <a:t>4/26/2020</a:t>
            </a:fld>
            <a:endParaRPr lang="en-US"/>
          </a:p>
        </p:txBody>
      </p:sp>
      <p:sp>
        <p:nvSpPr>
          <p:cNvPr id="6" name="Footer Placeholder 5">
            <a:extLst>
              <a:ext uri="{FF2B5EF4-FFF2-40B4-BE49-F238E27FC236}">
                <a16:creationId xmlns:a16="http://schemas.microsoft.com/office/drawing/2014/main" id="{2BE02991-C32C-434B-A8EE-F67BF8755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25148-BB48-4A1D-9DB9-FBD5C6524010}"/>
              </a:ext>
            </a:extLst>
          </p:cNvPr>
          <p:cNvSpPr>
            <a:spLocks noGrp="1"/>
          </p:cNvSpPr>
          <p:nvPr>
            <p:ph type="sldNum" sz="quarter" idx="12"/>
          </p:nvPr>
        </p:nvSpPr>
        <p:spPr/>
        <p:txBody>
          <a:bodyPr/>
          <a:lstStyle/>
          <a:p>
            <a:fld id="{D2EFF8FC-BF41-4511-92B3-8126A3C90BF2}" type="slidenum">
              <a:rPr lang="en-US" smtClean="0"/>
              <a:t>‹#›</a:t>
            </a:fld>
            <a:endParaRPr lang="en-US"/>
          </a:p>
        </p:txBody>
      </p:sp>
    </p:spTree>
    <p:extLst>
      <p:ext uri="{BB962C8B-B14F-4D97-AF65-F5344CB8AC3E}">
        <p14:creationId xmlns:p14="http://schemas.microsoft.com/office/powerpoint/2010/main" val="415430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3292A-8C3F-4174-BE77-0EEF39201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64242-4BB5-4B58-B685-DE96C8F3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9816A-CDE0-4265-9721-4B3736D23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596AE-52D5-4D93-93AE-CABCD91EDCF7}" type="datetimeFigureOut">
              <a:rPr lang="en-US" smtClean="0"/>
              <a:t>4/26/2020</a:t>
            </a:fld>
            <a:endParaRPr lang="en-US"/>
          </a:p>
        </p:txBody>
      </p:sp>
      <p:sp>
        <p:nvSpPr>
          <p:cNvPr id="5" name="Footer Placeholder 4">
            <a:extLst>
              <a:ext uri="{FF2B5EF4-FFF2-40B4-BE49-F238E27FC236}">
                <a16:creationId xmlns:a16="http://schemas.microsoft.com/office/drawing/2014/main" id="{3DE0F0E4-53B3-4C9F-8AE9-1C8EE9392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AB5B49-FE46-4D83-B9B5-5A199B876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FF8FC-BF41-4511-92B3-8126A3C90BF2}" type="slidenum">
              <a:rPr lang="en-US" smtClean="0"/>
              <a:t>‹#›</a:t>
            </a:fld>
            <a:endParaRPr lang="en-US"/>
          </a:p>
        </p:txBody>
      </p:sp>
    </p:spTree>
    <p:extLst>
      <p:ext uri="{BB962C8B-B14F-4D97-AF65-F5344CB8AC3E}">
        <p14:creationId xmlns:p14="http://schemas.microsoft.com/office/powerpoint/2010/main" val="107064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w York City's most iconic hotel is closing indefinitely this ...">
            <a:extLst>
              <a:ext uri="{FF2B5EF4-FFF2-40B4-BE49-F238E27FC236}">
                <a16:creationId xmlns:a16="http://schemas.microsoft.com/office/drawing/2014/main" id="{5FE1C788-F587-4C0B-BAF3-B49F45215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377" y="0"/>
            <a:ext cx="5537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2" name="Freeform: Shape 71">
            <a:extLst>
              <a:ext uri="{FF2B5EF4-FFF2-40B4-BE49-F238E27FC236}">
                <a16:creationId xmlns:a16="http://schemas.microsoft.com/office/drawing/2014/main" id="{61099C5D-A6F4-4080-8BA4-E1A3BEF37A60}"/>
              </a:ext>
            </a:extLst>
          </p:cNvPr>
          <p:cNvSpPr/>
          <p:nvPr/>
        </p:nvSpPr>
        <p:spPr>
          <a:xfrm>
            <a:off x="7995084" y="4093102"/>
            <a:ext cx="256016" cy="2815175"/>
          </a:xfrm>
          <a:custGeom>
            <a:avLst/>
            <a:gdLst>
              <a:gd name="connsiteX0" fmla="*/ 16669 w 433387"/>
              <a:gd name="connsiteY0" fmla="*/ 33337 h 1414462"/>
              <a:gd name="connsiteX1" fmla="*/ 85725 w 433387"/>
              <a:gd name="connsiteY1" fmla="*/ 35718 h 1414462"/>
              <a:gd name="connsiteX2" fmla="*/ 92869 w 433387"/>
              <a:gd name="connsiteY2" fmla="*/ 85725 h 1414462"/>
              <a:gd name="connsiteX3" fmla="*/ 130969 w 433387"/>
              <a:gd name="connsiteY3" fmla="*/ 90487 h 1414462"/>
              <a:gd name="connsiteX4" fmla="*/ 126206 w 433387"/>
              <a:gd name="connsiteY4" fmla="*/ 19050 h 1414462"/>
              <a:gd name="connsiteX5" fmla="*/ 185737 w 433387"/>
              <a:gd name="connsiteY5" fmla="*/ 19050 h 1414462"/>
              <a:gd name="connsiteX6" fmla="*/ 180975 w 433387"/>
              <a:gd name="connsiteY6" fmla="*/ 90487 h 1414462"/>
              <a:gd name="connsiteX7" fmla="*/ 254794 w 433387"/>
              <a:gd name="connsiteY7" fmla="*/ 97631 h 1414462"/>
              <a:gd name="connsiteX8" fmla="*/ 257175 w 433387"/>
              <a:gd name="connsiteY8" fmla="*/ 0 h 1414462"/>
              <a:gd name="connsiteX9" fmla="*/ 302419 w 433387"/>
              <a:gd name="connsiteY9" fmla="*/ 4762 h 1414462"/>
              <a:gd name="connsiteX10" fmla="*/ 302419 w 433387"/>
              <a:gd name="connsiteY10" fmla="*/ 107156 h 1414462"/>
              <a:gd name="connsiteX11" fmla="*/ 366712 w 433387"/>
              <a:gd name="connsiteY11" fmla="*/ 97631 h 1414462"/>
              <a:gd name="connsiteX12" fmla="*/ 366712 w 433387"/>
              <a:gd name="connsiteY12" fmla="*/ 19050 h 1414462"/>
              <a:gd name="connsiteX13" fmla="*/ 407194 w 433387"/>
              <a:gd name="connsiteY13" fmla="*/ 21431 h 1414462"/>
              <a:gd name="connsiteX14" fmla="*/ 433387 w 433387"/>
              <a:gd name="connsiteY14" fmla="*/ 1414462 h 1414462"/>
              <a:gd name="connsiteX15" fmla="*/ 4762 w 433387"/>
              <a:gd name="connsiteY15" fmla="*/ 1395412 h 1414462"/>
              <a:gd name="connsiteX16" fmla="*/ 0 w 433387"/>
              <a:gd name="connsiteY16" fmla="*/ 1366837 h 1414462"/>
              <a:gd name="connsiteX17" fmla="*/ 16669 w 433387"/>
              <a:gd name="connsiteY17" fmla="*/ 33337 h 1414462"/>
              <a:gd name="connsiteX0" fmla="*/ 16669 w 433387"/>
              <a:gd name="connsiteY0" fmla="*/ 28575 h 1409700"/>
              <a:gd name="connsiteX1" fmla="*/ 85725 w 433387"/>
              <a:gd name="connsiteY1" fmla="*/ 30956 h 1409700"/>
              <a:gd name="connsiteX2" fmla="*/ 92869 w 433387"/>
              <a:gd name="connsiteY2" fmla="*/ 80963 h 1409700"/>
              <a:gd name="connsiteX3" fmla="*/ 130969 w 433387"/>
              <a:gd name="connsiteY3" fmla="*/ 85725 h 1409700"/>
              <a:gd name="connsiteX4" fmla="*/ 126206 w 433387"/>
              <a:gd name="connsiteY4" fmla="*/ 14288 h 1409700"/>
              <a:gd name="connsiteX5" fmla="*/ 185737 w 433387"/>
              <a:gd name="connsiteY5" fmla="*/ 14288 h 1409700"/>
              <a:gd name="connsiteX6" fmla="*/ 180975 w 433387"/>
              <a:gd name="connsiteY6" fmla="*/ 85725 h 1409700"/>
              <a:gd name="connsiteX7" fmla="*/ 254794 w 433387"/>
              <a:gd name="connsiteY7" fmla="*/ 92869 h 1409700"/>
              <a:gd name="connsiteX8" fmla="*/ 252906 w 433387"/>
              <a:gd name="connsiteY8" fmla="*/ 55015 h 1409700"/>
              <a:gd name="connsiteX9" fmla="*/ 302419 w 433387"/>
              <a:gd name="connsiteY9" fmla="*/ 0 h 1409700"/>
              <a:gd name="connsiteX10" fmla="*/ 302419 w 433387"/>
              <a:gd name="connsiteY10" fmla="*/ 102394 h 1409700"/>
              <a:gd name="connsiteX11" fmla="*/ 366712 w 433387"/>
              <a:gd name="connsiteY11" fmla="*/ 92869 h 1409700"/>
              <a:gd name="connsiteX12" fmla="*/ 366712 w 433387"/>
              <a:gd name="connsiteY12" fmla="*/ 14288 h 1409700"/>
              <a:gd name="connsiteX13" fmla="*/ 407194 w 433387"/>
              <a:gd name="connsiteY13" fmla="*/ 16669 h 1409700"/>
              <a:gd name="connsiteX14" fmla="*/ 433387 w 433387"/>
              <a:gd name="connsiteY14" fmla="*/ 1409700 h 1409700"/>
              <a:gd name="connsiteX15" fmla="*/ 4762 w 433387"/>
              <a:gd name="connsiteY15" fmla="*/ 1390650 h 1409700"/>
              <a:gd name="connsiteX16" fmla="*/ 0 w 433387"/>
              <a:gd name="connsiteY16" fmla="*/ 1362075 h 1409700"/>
              <a:gd name="connsiteX17" fmla="*/ 16669 w 433387"/>
              <a:gd name="connsiteY17" fmla="*/ 28575 h 1409700"/>
              <a:gd name="connsiteX0" fmla="*/ 16669 w 433387"/>
              <a:gd name="connsiteY0" fmla="*/ 14287 h 1395412"/>
              <a:gd name="connsiteX1" fmla="*/ 85725 w 433387"/>
              <a:gd name="connsiteY1" fmla="*/ 16668 h 1395412"/>
              <a:gd name="connsiteX2" fmla="*/ 92869 w 433387"/>
              <a:gd name="connsiteY2" fmla="*/ 66675 h 1395412"/>
              <a:gd name="connsiteX3" fmla="*/ 130969 w 433387"/>
              <a:gd name="connsiteY3" fmla="*/ 71437 h 1395412"/>
              <a:gd name="connsiteX4" fmla="*/ 126206 w 433387"/>
              <a:gd name="connsiteY4" fmla="*/ 0 h 1395412"/>
              <a:gd name="connsiteX5" fmla="*/ 185737 w 433387"/>
              <a:gd name="connsiteY5" fmla="*/ 0 h 1395412"/>
              <a:gd name="connsiteX6" fmla="*/ 180975 w 433387"/>
              <a:gd name="connsiteY6" fmla="*/ 71437 h 1395412"/>
              <a:gd name="connsiteX7" fmla="*/ 254794 w 433387"/>
              <a:gd name="connsiteY7" fmla="*/ 78581 h 1395412"/>
              <a:gd name="connsiteX8" fmla="*/ 252906 w 433387"/>
              <a:gd name="connsiteY8" fmla="*/ 40727 h 1395412"/>
              <a:gd name="connsiteX9" fmla="*/ 289610 w 433387"/>
              <a:gd name="connsiteY9" fmla="*/ 45489 h 1395412"/>
              <a:gd name="connsiteX10" fmla="*/ 302419 w 433387"/>
              <a:gd name="connsiteY10" fmla="*/ 8810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30969 w 433387"/>
              <a:gd name="connsiteY3" fmla="*/ 71437 h 1395412"/>
              <a:gd name="connsiteX4" fmla="*/ 126206 w 433387"/>
              <a:gd name="connsiteY4" fmla="*/ 0 h 1395412"/>
              <a:gd name="connsiteX5" fmla="*/ 185737 w 433387"/>
              <a:gd name="connsiteY5" fmla="*/ 0 h 1395412"/>
              <a:gd name="connsiteX6" fmla="*/ 180975 w 433387"/>
              <a:gd name="connsiteY6" fmla="*/ 71437 h 1395412"/>
              <a:gd name="connsiteX7" fmla="*/ 254794 w 433387"/>
              <a:gd name="connsiteY7" fmla="*/ 78581 h 1395412"/>
              <a:gd name="connsiteX8" fmla="*/ 261446 w 433387"/>
              <a:gd name="connsiteY8" fmla="*/ 47132 h 1395412"/>
              <a:gd name="connsiteX9" fmla="*/ 289610 w 433387"/>
              <a:gd name="connsiteY9" fmla="*/ 45489 h 1395412"/>
              <a:gd name="connsiteX10" fmla="*/ 302419 w 433387"/>
              <a:gd name="connsiteY10" fmla="*/ 8810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30969 w 433387"/>
              <a:gd name="connsiteY3" fmla="*/ 71437 h 1395412"/>
              <a:gd name="connsiteX4" fmla="*/ 126206 w 433387"/>
              <a:gd name="connsiteY4" fmla="*/ 0 h 1395412"/>
              <a:gd name="connsiteX5" fmla="*/ 185737 w 433387"/>
              <a:gd name="connsiteY5" fmla="*/ 0 h 1395412"/>
              <a:gd name="connsiteX6" fmla="*/ 180975 w 433387"/>
              <a:gd name="connsiteY6" fmla="*/ 71437 h 1395412"/>
              <a:gd name="connsiteX7" fmla="*/ 254794 w 433387"/>
              <a:gd name="connsiteY7" fmla="*/ 78581 h 1395412"/>
              <a:gd name="connsiteX8" fmla="*/ 261446 w 433387"/>
              <a:gd name="connsiteY8" fmla="*/ 47132 h 1395412"/>
              <a:gd name="connsiteX9" fmla="*/ 278936 w 433387"/>
              <a:gd name="connsiteY9" fmla="*/ 45489 h 1395412"/>
              <a:gd name="connsiteX10" fmla="*/ 302419 w 433387"/>
              <a:gd name="connsiteY10" fmla="*/ 8810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30969 w 433387"/>
              <a:gd name="connsiteY3" fmla="*/ 71437 h 1395412"/>
              <a:gd name="connsiteX4" fmla="*/ 126206 w 433387"/>
              <a:gd name="connsiteY4" fmla="*/ 0 h 1395412"/>
              <a:gd name="connsiteX5" fmla="*/ 185737 w 433387"/>
              <a:gd name="connsiteY5" fmla="*/ 0 h 1395412"/>
              <a:gd name="connsiteX6" fmla="*/ 180975 w 433387"/>
              <a:gd name="connsiteY6" fmla="*/ 71437 h 1395412"/>
              <a:gd name="connsiteX7" fmla="*/ 254794 w 433387"/>
              <a:gd name="connsiteY7" fmla="*/ 78581 h 1395412"/>
              <a:gd name="connsiteX8" fmla="*/ 261446 w 433387"/>
              <a:gd name="connsiteY8" fmla="*/ 47132 h 1395412"/>
              <a:gd name="connsiteX9" fmla="*/ 278936 w 433387"/>
              <a:gd name="connsiteY9" fmla="*/ 45489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30969 w 433387"/>
              <a:gd name="connsiteY3" fmla="*/ 71437 h 1395412"/>
              <a:gd name="connsiteX4" fmla="*/ 126206 w 433387"/>
              <a:gd name="connsiteY4" fmla="*/ 0 h 1395412"/>
              <a:gd name="connsiteX5" fmla="*/ 185737 w 433387"/>
              <a:gd name="connsiteY5" fmla="*/ 0 h 1395412"/>
              <a:gd name="connsiteX6" fmla="*/ 180975 w 433387"/>
              <a:gd name="connsiteY6" fmla="*/ 71437 h 1395412"/>
              <a:gd name="connsiteX7" fmla="*/ 254794 w 433387"/>
              <a:gd name="connsiteY7" fmla="*/ 78581 h 1395412"/>
              <a:gd name="connsiteX8" fmla="*/ 257175 w 433387"/>
              <a:gd name="connsiteY8" fmla="*/ 47132 h 1395412"/>
              <a:gd name="connsiteX9" fmla="*/ 278936 w 433387"/>
              <a:gd name="connsiteY9" fmla="*/ 45489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30969 w 433387"/>
              <a:gd name="connsiteY3" fmla="*/ 71437 h 1395412"/>
              <a:gd name="connsiteX4" fmla="*/ 126206 w 433387"/>
              <a:gd name="connsiteY4" fmla="*/ 0 h 1395412"/>
              <a:gd name="connsiteX5" fmla="*/ 185737 w 433387"/>
              <a:gd name="connsiteY5" fmla="*/ 0 h 1395412"/>
              <a:gd name="connsiteX6" fmla="*/ 180975 w 433387"/>
              <a:gd name="connsiteY6" fmla="*/ 71437 h 1395412"/>
              <a:gd name="connsiteX7" fmla="*/ 254794 w 433387"/>
              <a:gd name="connsiteY7" fmla="*/ 78581 h 1395412"/>
              <a:gd name="connsiteX8" fmla="*/ 257175 w 433387"/>
              <a:gd name="connsiteY8" fmla="*/ 47132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30969 w 433387"/>
              <a:gd name="connsiteY3" fmla="*/ 71437 h 1395412"/>
              <a:gd name="connsiteX4" fmla="*/ 126206 w 433387"/>
              <a:gd name="connsiteY4" fmla="*/ 0 h 1395412"/>
              <a:gd name="connsiteX5" fmla="*/ 185737 w 433387"/>
              <a:gd name="connsiteY5" fmla="*/ 0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30969 w 433387"/>
              <a:gd name="connsiteY3" fmla="*/ 71437 h 1395412"/>
              <a:gd name="connsiteX4" fmla="*/ 126206 w 433387"/>
              <a:gd name="connsiteY4" fmla="*/ 0 h 1395412"/>
              <a:gd name="connsiteX5" fmla="*/ 183603 w 433387"/>
              <a:gd name="connsiteY5" fmla="*/ 46968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30969 w 433387"/>
              <a:gd name="connsiteY3" fmla="*/ 71437 h 1395412"/>
              <a:gd name="connsiteX4" fmla="*/ 166768 w 433387"/>
              <a:gd name="connsiteY4" fmla="*/ 36293 h 1395412"/>
              <a:gd name="connsiteX5" fmla="*/ 183603 w 433387"/>
              <a:gd name="connsiteY5" fmla="*/ 46968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58723 w 433387"/>
              <a:gd name="connsiteY3" fmla="*/ 69302 h 1395412"/>
              <a:gd name="connsiteX4" fmla="*/ 166768 w 433387"/>
              <a:gd name="connsiteY4" fmla="*/ 36293 h 1395412"/>
              <a:gd name="connsiteX5" fmla="*/ 183603 w 433387"/>
              <a:gd name="connsiteY5" fmla="*/ 46968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58723 w 433387"/>
              <a:gd name="connsiteY3" fmla="*/ 69302 h 1395412"/>
              <a:gd name="connsiteX4" fmla="*/ 160364 w 433387"/>
              <a:gd name="connsiteY4" fmla="*/ 51237 h 1395412"/>
              <a:gd name="connsiteX5" fmla="*/ 183603 w 433387"/>
              <a:gd name="connsiteY5" fmla="*/ 46968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85725 w 433387"/>
              <a:gd name="connsiteY1" fmla="*/ 16668 h 1395412"/>
              <a:gd name="connsiteX2" fmla="*/ 92869 w 433387"/>
              <a:gd name="connsiteY2" fmla="*/ 66675 h 1395412"/>
              <a:gd name="connsiteX3" fmla="*/ 158723 w 433387"/>
              <a:gd name="connsiteY3" fmla="*/ 77842 h 1395412"/>
              <a:gd name="connsiteX4" fmla="*/ 160364 w 433387"/>
              <a:gd name="connsiteY4" fmla="*/ 51237 h 1395412"/>
              <a:gd name="connsiteX5" fmla="*/ 183603 w 433387"/>
              <a:gd name="connsiteY5" fmla="*/ 46968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53702 w 433387"/>
              <a:gd name="connsiteY1" fmla="*/ 16668 h 1395412"/>
              <a:gd name="connsiteX2" fmla="*/ 92869 w 433387"/>
              <a:gd name="connsiteY2" fmla="*/ 66675 h 1395412"/>
              <a:gd name="connsiteX3" fmla="*/ 158723 w 433387"/>
              <a:gd name="connsiteY3" fmla="*/ 77842 h 1395412"/>
              <a:gd name="connsiteX4" fmla="*/ 160364 w 433387"/>
              <a:gd name="connsiteY4" fmla="*/ 51237 h 1395412"/>
              <a:gd name="connsiteX5" fmla="*/ 183603 w 433387"/>
              <a:gd name="connsiteY5" fmla="*/ 46968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53702 w 433387"/>
              <a:gd name="connsiteY1" fmla="*/ 16668 h 1395412"/>
              <a:gd name="connsiteX2" fmla="*/ 45902 w 433387"/>
              <a:gd name="connsiteY2" fmla="*/ 62405 h 1395412"/>
              <a:gd name="connsiteX3" fmla="*/ 158723 w 433387"/>
              <a:gd name="connsiteY3" fmla="*/ 77842 h 1395412"/>
              <a:gd name="connsiteX4" fmla="*/ 160364 w 433387"/>
              <a:gd name="connsiteY4" fmla="*/ 51237 h 1395412"/>
              <a:gd name="connsiteX5" fmla="*/ 183603 w 433387"/>
              <a:gd name="connsiteY5" fmla="*/ 46968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16669 w 433387"/>
              <a:gd name="connsiteY0" fmla="*/ 14287 h 1395412"/>
              <a:gd name="connsiteX1" fmla="*/ 47297 w 433387"/>
              <a:gd name="connsiteY1" fmla="*/ 31611 h 1395412"/>
              <a:gd name="connsiteX2" fmla="*/ 45902 w 433387"/>
              <a:gd name="connsiteY2" fmla="*/ 62405 h 1395412"/>
              <a:gd name="connsiteX3" fmla="*/ 158723 w 433387"/>
              <a:gd name="connsiteY3" fmla="*/ 77842 h 1395412"/>
              <a:gd name="connsiteX4" fmla="*/ 160364 w 433387"/>
              <a:gd name="connsiteY4" fmla="*/ 51237 h 1395412"/>
              <a:gd name="connsiteX5" fmla="*/ 183603 w 433387"/>
              <a:gd name="connsiteY5" fmla="*/ 46968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16669 w 433387"/>
              <a:gd name="connsiteY17" fmla="*/ 14287 h 1395412"/>
              <a:gd name="connsiteX0" fmla="*/ 20939 w 433387"/>
              <a:gd name="connsiteY0" fmla="*/ 33501 h 1395412"/>
              <a:gd name="connsiteX1" fmla="*/ 47297 w 433387"/>
              <a:gd name="connsiteY1" fmla="*/ 31611 h 1395412"/>
              <a:gd name="connsiteX2" fmla="*/ 45902 w 433387"/>
              <a:gd name="connsiteY2" fmla="*/ 62405 h 1395412"/>
              <a:gd name="connsiteX3" fmla="*/ 158723 w 433387"/>
              <a:gd name="connsiteY3" fmla="*/ 77842 h 1395412"/>
              <a:gd name="connsiteX4" fmla="*/ 160364 w 433387"/>
              <a:gd name="connsiteY4" fmla="*/ 51237 h 1395412"/>
              <a:gd name="connsiteX5" fmla="*/ 183603 w 433387"/>
              <a:gd name="connsiteY5" fmla="*/ 46968 h 1395412"/>
              <a:gd name="connsiteX6" fmla="*/ 180975 w 433387"/>
              <a:gd name="connsiteY6" fmla="*/ 71437 h 1395412"/>
              <a:gd name="connsiteX7" fmla="*/ 254794 w 433387"/>
              <a:gd name="connsiteY7" fmla="*/ 78581 h 1395412"/>
              <a:gd name="connsiteX8" fmla="*/ 255040 w 433387"/>
              <a:gd name="connsiteY8" fmla="*/ 51401 h 1395412"/>
              <a:gd name="connsiteX9" fmla="*/ 281070 w 433387"/>
              <a:gd name="connsiteY9" fmla="*/ 51894 h 1395412"/>
              <a:gd name="connsiteX10" fmla="*/ 276800 w 433387"/>
              <a:gd name="connsiteY10" fmla="*/ 79566 h 1395412"/>
              <a:gd name="connsiteX11" fmla="*/ 366712 w 433387"/>
              <a:gd name="connsiteY11" fmla="*/ 78581 h 1395412"/>
              <a:gd name="connsiteX12" fmla="*/ 366712 w 433387"/>
              <a:gd name="connsiteY12" fmla="*/ 0 h 1395412"/>
              <a:gd name="connsiteX13" fmla="*/ 407194 w 433387"/>
              <a:gd name="connsiteY13" fmla="*/ 2381 h 1395412"/>
              <a:gd name="connsiteX14" fmla="*/ 433387 w 433387"/>
              <a:gd name="connsiteY14" fmla="*/ 1395412 h 1395412"/>
              <a:gd name="connsiteX15" fmla="*/ 4762 w 433387"/>
              <a:gd name="connsiteY15" fmla="*/ 1376362 h 1395412"/>
              <a:gd name="connsiteX16" fmla="*/ 0 w 433387"/>
              <a:gd name="connsiteY16" fmla="*/ 1347787 h 1395412"/>
              <a:gd name="connsiteX17" fmla="*/ 20939 w 433387"/>
              <a:gd name="connsiteY17" fmla="*/ 33501 h 1395412"/>
              <a:gd name="connsiteX0" fmla="*/ 20939 w 433387"/>
              <a:gd name="connsiteY0" fmla="*/ 31120 h 1393031"/>
              <a:gd name="connsiteX1" fmla="*/ 47297 w 433387"/>
              <a:gd name="connsiteY1" fmla="*/ 29230 h 1393031"/>
              <a:gd name="connsiteX2" fmla="*/ 45902 w 433387"/>
              <a:gd name="connsiteY2" fmla="*/ 60024 h 1393031"/>
              <a:gd name="connsiteX3" fmla="*/ 158723 w 433387"/>
              <a:gd name="connsiteY3" fmla="*/ 75461 h 1393031"/>
              <a:gd name="connsiteX4" fmla="*/ 160364 w 433387"/>
              <a:gd name="connsiteY4" fmla="*/ 48856 h 1393031"/>
              <a:gd name="connsiteX5" fmla="*/ 183603 w 433387"/>
              <a:gd name="connsiteY5" fmla="*/ 44587 h 1393031"/>
              <a:gd name="connsiteX6" fmla="*/ 180975 w 433387"/>
              <a:gd name="connsiteY6" fmla="*/ 69056 h 1393031"/>
              <a:gd name="connsiteX7" fmla="*/ 254794 w 433387"/>
              <a:gd name="connsiteY7" fmla="*/ 76200 h 1393031"/>
              <a:gd name="connsiteX8" fmla="*/ 255040 w 433387"/>
              <a:gd name="connsiteY8" fmla="*/ 49020 h 1393031"/>
              <a:gd name="connsiteX9" fmla="*/ 281070 w 433387"/>
              <a:gd name="connsiteY9" fmla="*/ 49513 h 1393031"/>
              <a:gd name="connsiteX10" fmla="*/ 276800 w 433387"/>
              <a:gd name="connsiteY10" fmla="*/ 77185 h 1393031"/>
              <a:gd name="connsiteX11" fmla="*/ 366712 w 433387"/>
              <a:gd name="connsiteY11" fmla="*/ 76200 h 1393031"/>
              <a:gd name="connsiteX12" fmla="*/ 366712 w 433387"/>
              <a:gd name="connsiteY12" fmla="*/ 44587 h 1393031"/>
              <a:gd name="connsiteX13" fmla="*/ 407194 w 433387"/>
              <a:gd name="connsiteY13" fmla="*/ 0 h 1393031"/>
              <a:gd name="connsiteX14" fmla="*/ 433387 w 433387"/>
              <a:gd name="connsiteY14" fmla="*/ 1393031 h 1393031"/>
              <a:gd name="connsiteX15" fmla="*/ 4762 w 433387"/>
              <a:gd name="connsiteY15" fmla="*/ 1373981 h 1393031"/>
              <a:gd name="connsiteX16" fmla="*/ 0 w 433387"/>
              <a:gd name="connsiteY16" fmla="*/ 1345406 h 1393031"/>
              <a:gd name="connsiteX17" fmla="*/ 20939 w 433387"/>
              <a:gd name="connsiteY17" fmla="*/ 31120 h 1393031"/>
              <a:gd name="connsiteX0" fmla="*/ 20939 w 433387"/>
              <a:gd name="connsiteY0" fmla="*/ 1890 h 1363801"/>
              <a:gd name="connsiteX1" fmla="*/ 47297 w 433387"/>
              <a:gd name="connsiteY1" fmla="*/ 0 h 1363801"/>
              <a:gd name="connsiteX2" fmla="*/ 45902 w 433387"/>
              <a:gd name="connsiteY2" fmla="*/ 30794 h 1363801"/>
              <a:gd name="connsiteX3" fmla="*/ 158723 w 433387"/>
              <a:gd name="connsiteY3" fmla="*/ 46231 h 1363801"/>
              <a:gd name="connsiteX4" fmla="*/ 160364 w 433387"/>
              <a:gd name="connsiteY4" fmla="*/ 19626 h 1363801"/>
              <a:gd name="connsiteX5" fmla="*/ 183603 w 433387"/>
              <a:gd name="connsiteY5" fmla="*/ 15357 h 1363801"/>
              <a:gd name="connsiteX6" fmla="*/ 180975 w 433387"/>
              <a:gd name="connsiteY6" fmla="*/ 39826 h 1363801"/>
              <a:gd name="connsiteX7" fmla="*/ 254794 w 433387"/>
              <a:gd name="connsiteY7" fmla="*/ 46970 h 1363801"/>
              <a:gd name="connsiteX8" fmla="*/ 255040 w 433387"/>
              <a:gd name="connsiteY8" fmla="*/ 19790 h 1363801"/>
              <a:gd name="connsiteX9" fmla="*/ 281070 w 433387"/>
              <a:gd name="connsiteY9" fmla="*/ 20283 h 1363801"/>
              <a:gd name="connsiteX10" fmla="*/ 276800 w 433387"/>
              <a:gd name="connsiteY10" fmla="*/ 47955 h 1363801"/>
              <a:gd name="connsiteX11" fmla="*/ 366712 w 433387"/>
              <a:gd name="connsiteY11" fmla="*/ 46970 h 1363801"/>
              <a:gd name="connsiteX12" fmla="*/ 366712 w 433387"/>
              <a:gd name="connsiteY12" fmla="*/ 15357 h 1363801"/>
              <a:gd name="connsiteX13" fmla="*/ 409329 w 433387"/>
              <a:gd name="connsiteY13" fmla="*/ 17738 h 1363801"/>
              <a:gd name="connsiteX14" fmla="*/ 433387 w 433387"/>
              <a:gd name="connsiteY14" fmla="*/ 1363801 h 1363801"/>
              <a:gd name="connsiteX15" fmla="*/ 4762 w 433387"/>
              <a:gd name="connsiteY15" fmla="*/ 1344751 h 1363801"/>
              <a:gd name="connsiteX16" fmla="*/ 0 w 433387"/>
              <a:gd name="connsiteY16" fmla="*/ 1316176 h 1363801"/>
              <a:gd name="connsiteX17" fmla="*/ 20939 w 433387"/>
              <a:gd name="connsiteY17" fmla="*/ 1890 h 1363801"/>
              <a:gd name="connsiteX0" fmla="*/ 20939 w 433387"/>
              <a:gd name="connsiteY0" fmla="*/ 1890 h 1363801"/>
              <a:gd name="connsiteX1" fmla="*/ 47297 w 433387"/>
              <a:gd name="connsiteY1" fmla="*/ 0 h 1363801"/>
              <a:gd name="connsiteX2" fmla="*/ 45902 w 433387"/>
              <a:gd name="connsiteY2" fmla="*/ 30794 h 1363801"/>
              <a:gd name="connsiteX3" fmla="*/ 158723 w 433387"/>
              <a:gd name="connsiteY3" fmla="*/ 46231 h 1363801"/>
              <a:gd name="connsiteX4" fmla="*/ 160364 w 433387"/>
              <a:gd name="connsiteY4" fmla="*/ 19626 h 1363801"/>
              <a:gd name="connsiteX5" fmla="*/ 183603 w 433387"/>
              <a:gd name="connsiteY5" fmla="*/ 15357 h 1363801"/>
              <a:gd name="connsiteX6" fmla="*/ 180975 w 433387"/>
              <a:gd name="connsiteY6" fmla="*/ 39826 h 1363801"/>
              <a:gd name="connsiteX7" fmla="*/ 254794 w 433387"/>
              <a:gd name="connsiteY7" fmla="*/ 46970 h 1363801"/>
              <a:gd name="connsiteX8" fmla="*/ 255040 w 433387"/>
              <a:gd name="connsiteY8" fmla="*/ 19790 h 1363801"/>
              <a:gd name="connsiteX9" fmla="*/ 281070 w 433387"/>
              <a:gd name="connsiteY9" fmla="*/ 20283 h 1363801"/>
              <a:gd name="connsiteX10" fmla="*/ 276800 w 433387"/>
              <a:gd name="connsiteY10" fmla="*/ 47955 h 1363801"/>
              <a:gd name="connsiteX11" fmla="*/ 385926 w 433387"/>
              <a:gd name="connsiteY11" fmla="*/ 51241 h 1363801"/>
              <a:gd name="connsiteX12" fmla="*/ 366712 w 433387"/>
              <a:gd name="connsiteY12" fmla="*/ 15357 h 1363801"/>
              <a:gd name="connsiteX13" fmla="*/ 409329 w 433387"/>
              <a:gd name="connsiteY13" fmla="*/ 17738 h 1363801"/>
              <a:gd name="connsiteX14" fmla="*/ 433387 w 433387"/>
              <a:gd name="connsiteY14" fmla="*/ 1363801 h 1363801"/>
              <a:gd name="connsiteX15" fmla="*/ 4762 w 433387"/>
              <a:gd name="connsiteY15" fmla="*/ 1344751 h 1363801"/>
              <a:gd name="connsiteX16" fmla="*/ 0 w 433387"/>
              <a:gd name="connsiteY16" fmla="*/ 1316176 h 1363801"/>
              <a:gd name="connsiteX17" fmla="*/ 20939 w 433387"/>
              <a:gd name="connsiteY17" fmla="*/ 1890 h 1363801"/>
              <a:gd name="connsiteX0" fmla="*/ 20939 w 433387"/>
              <a:gd name="connsiteY0" fmla="*/ 1890 h 1363801"/>
              <a:gd name="connsiteX1" fmla="*/ 47297 w 433387"/>
              <a:gd name="connsiteY1" fmla="*/ 0 h 1363801"/>
              <a:gd name="connsiteX2" fmla="*/ 45902 w 433387"/>
              <a:gd name="connsiteY2" fmla="*/ 30794 h 1363801"/>
              <a:gd name="connsiteX3" fmla="*/ 158723 w 433387"/>
              <a:gd name="connsiteY3" fmla="*/ 46231 h 1363801"/>
              <a:gd name="connsiteX4" fmla="*/ 160364 w 433387"/>
              <a:gd name="connsiteY4" fmla="*/ 19626 h 1363801"/>
              <a:gd name="connsiteX5" fmla="*/ 183603 w 433387"/>
              <a:gd name="connsiteY5" fmla="*/ 15357 h 1363801"/>
              <a:gd name="connsiteX6" fmla="*/ 180975 w 433387"/>
              <a:gd name="connsiteY6" fmla="*/ 39826 h 1363801"/>
              <a:gd name="connsiteX7" fmla="*/ 254794 w 433387"/>
              <a:gd name="connsiteY7" fmla="*/ 46970 h 1363801"/>
              <a:gd name="connsiteX8" fmla="*/ 255040 w 433387"/>
              <a:gd name="connsiteY8" fmla="*/ 19790 h 1363801"/>
              <a:gd name="connsiteX9" fmla="*/ 281070 w 433387"/>
              <a:gd name="connsiteY9" fmla="*/ 20283 h 1363801"/>
              <a:gd name="connsiteX10" fmla="*/ 276800 w 433387"/>
              <a:gd name="connsiteY10" fmla="*/ 47955 h 1363801"/>
              <a:gd name="connsiteX11" fmla="*/ 385926 w 433387"/>
              <a:gd name="connsiteY11" fmla="*/ 51241 h 1363801"/>
              <a:gd name="connsiteX12" fmla="*/ 385926 w 433387"/>
              <a:gd name="connsiteY12" fmla="*/ 15357 h 1363801"/>
              <a:gd name="connsiteX13" fmla="*/ 409329 w 433387"/>
              <a:gd name="connsiteY13" fmla="*/ 17738 h 1363801"/>
              <a:gd name="connsiteX14" fmla="*/ 433387 w 433387"/>
              <a:gd name="connsiteY14" fmla="*/ 1363801 h 1363801"/>
              <a:gd name="connsiteX15" fmla="*/ 4762 w 433387"/>
              <a:gd name="connsiteY15" fmla="*/ 1344751 h 1363801"/>
              <a:gd name="connsiteX16" fmla="*/ 0 w 433387"/>
              <a:gd name="connsiteY16" fmla="*/ 1316176 h 1363801"/>
              <a:gd name="connsiteX17" fmla="*/ 20939 w 433387"/>
              <a:gd name="connsiteY17" fmla="*/ 1890 h 1363801"/>
              <a:gd name="connsiteX0" fmla="*/ 20939 w 433387"/>
              <a:gd name="connsiteY0" fmla="*/ 1890 h 1363801"/>
              <a:gd name="connsiteX1" fmla="*/ 47297 w 433387"/>
              <a:gd name="connsiteY1" fmla="*/ 0 h 1363801"/>
              <a:gd name="connsiteX2" fmla="*/ 45902 w 433387"/>
              <a:gd name="connsiteY2" fmla="*/ 46162 h 1363801"/>
              <a:gd name="connsiteX3" fmla="*/ 158723 w 433387"/>
              <a:gd name="connsiteY3" fmla="*/ 46231 h 1363801"/>
              <a:gd name="connsiteX4" fmla="*/ 160364 w 433387"/>
              <a:gd name="connsiteY4" fmla="*/ 19626 h 1363801"/>
              <a:gd name="connsiteX5" fmla="*/ 183603 w 433387"/>
              <a:gd name="connsiteY5" fmla="*/ 15357 h 1363801"/>
              <a:gd name="connsiteX6" fmla="*/ 180975 w 433387"/>
              <a:gd name="connsiteY6" fmla="*/ 39826 h 1363801"/>
              <a:gd name="connsiteX7" fmla="*/ 254794 w 433387"/>
              <a:gd name="connsiteY7" fmla="*/ 46970 h 1363801"/>
              <a:gd name="connsiteX8" fmla="*/ 255040 w 433387"/>
              <a:gd name="connsiteY8" fmla="*/ 19790 h 1363801"/>
              <a:gd name="connsiteX9" fmla="*/ 281070 w 433387"/>
              <a:gd name="connsiteY9" fmla="*/ 20283 h 1363801"/>
              <a:gd name="connsiteX10" fmla="*/ 276800 w 433387"/>
              <a:gd name="connsiteY10" fmla="*/ 47955 h 1363801"/>
              <a:gd name="connsiteX11" fmla="*/ 385926 w 433387"/>
              <a:gd name="connsiteY11" fmla="*/ 51241 h 1363801"/>
              <a:gd name="connsiteX12" fmla="*/ 385926 w 433387"/>
              <a:gd name="connsiteY12" fmla="*/ 15357 h 1363801"/>
              <a:gd name="connsiteX13" fmla="*/ 409329 w 433387"/>
              <a:gd name="connsiteY13" fmla="*/ 17738 h 1363801"/>
              <a:gd name="connsiteX14" fmla="*/ 433387 w 433387"/>
              <a:gd name="connsiteY14" fmla="*/ 1363801 h 1363801"/>
              <a:gd name="connsiteX15" fmla="*/ 4762 w 433387"/>
              <a:gd name="connsiteY15" fmla="*/ 1344751 h 1363801"/>
              <a:gd name="connsiteX16" fmla="*/ 0 w 433387"/>
              <a:gd name="connsiteY16" fmla="*/ 1316176 h 1363801"/>
              <a:gd name="connsiteX17" fmla="*/ 20939 w 433387"/>
              <a:gd name="connsiteY17" fmla="*/ 1890 h 1363801"/>
              <a:gd name="connsiteX0" fmla="*/ 20939 w 540964"/>
              <a:gd name="connsiteY0" fmla="*/ 1890 h 5938386"/>
              <a:gd name="connsiteX1" fmla="*/ 47297 w 540964"/>
              <a:gd name="connsiteY1" fmla="*/ 0 h 5938386"/>
              <a:gd name="connsiteX2" fmla="*/ 45902 w 540964"/>
              <a:gd name="connsiteY2" fmla="*/ 46162 h 5938386"/>
              <a:gd name="connsiteX3" fmla="*/ 158723 w 540964"/>
              <a:gd name="connsiteY3" fmla="*/ 46231 h 5938386"/>
              <a:gd name="connsiteX4" fmla="*/ 160364 w 540964"/>
              <a:gd name="connsiteY4" fmla="*/ 19626 h 5938386"/>
              <a:gd name="connsiteX5" fmla="*/ 183603 w 540964"/>
              <a:gd name="connsiteY5" fmla="*/ 15357 h 5938386"/>
              <a:gd name="connsiteX6" fmla="*/ 180975 w 540964"/>
              <a:gd name="connsiteY6" fmla="*/ 39826 h 5938386"/>
              <a:gd name="connsiteX7" fmla="*/ 254794 w 540964"/>
              <a:gd name="connsiteY7" fmla="*/ 46970 h 5938386"/>
              <a:gd name="connsiteX8" fmla="*/ 255040 w 540964"/>
              <a:gd name="connsiteY8" fmla="*/ 19790 h 5938386"/>
              <a:gd name="connsiteX9" fmla="*/ 281070 w 540964"/>
              <a:gd name="connsiteY9" fmla="*/ 20283 h 5938386"/>
              <a:gd name="connsiteX10" fmla="*/ 276800 w 540964"/>
              <a:gd name="connsiteY10" fmla="*/ 47955 h 5938386"/>
              <a:gd name="connsiteX11" fmla="*/ 385926 w 540964"/>
              <a:gd name="connsiteY11" fmla="*/ 51241 h 5938386"/>
              <a:gd name="connsiteX12" fmla="*/ 385926 w 540964"/>
              <a:gd name="connsiteY12" fmla="*/ 15357 h 5938386"/>
              <a:gd name="connsiteX13" fmla="*/ 409329 w 540964"/>
              <a:gd name="connsiteY13" fmla="*/ 17738 h 5938386"/>
              <a:gd name="connsiteX14" fmla="*/ 540964 w 540964"/>
              <a:gd name="connsiteY14" fmla="*/ 5938386 h 5938386"/>
              <a:gd name="connsiteX15" fmla="*/ 4762 w 540964"/>
              <a:gd name="connsiteY15" fmla="*/ 1344751 h 5938386"/>
              <a:gd name="connsiteX16" fmla="*/ 0 w 540964"/>
              <a:gd name="connsiteY16" fmla="*/ 1316176 h 5938386"/>
              <a:gd name="connsiteX17" fmla="*/ 20939 w 540964"/>
              <a:gd name="connsiteY17" fmla="*/ 1890 h 5938386"/>
              <a:gd name="connsiteX0" fmla="*/ 16176 w 536201"/>
              <a:gd name="connsiteY0" fmla="*/ 1890 h 5938386"/>
              <a:gd name="connsiteX1" fmla="*/ 42534 w 536201"/>
              <a:gd name="connsiteY1" fmla="*/ 0 h 5938386"/>
              <a:gd name="connsiteX2" fmla="*/ 41139 w 536201"/>
              <a:gd name="connsiteY2" fmla="*/ 46162 h 5938386"/>
              <a:gd name="connsiteX3" fmla="*/ 153960 w 536201"/>
              <a:gd name="connsiteY3" fmla="*/ 46231 h 5938386"/>
              <a:gd name="connsiteX4" fmla="*/ 155601 w 536201"/>
              <a:gd name="connsiteY4" fmla="*/ 19626 h 5938386"/>
              <a:gd name="connsiteX5" fmla="*/ 178840 w 536201"/>
              <a:gd name="connsiteY5" fmla="*/ 15357 h 5938386"/>
              <a:gd name="connsiteX6" fmla="*/ 176212 w 536201"/>
              <a:gd name="connsiteY6" fmla="*/ 39826 h 5938386"/>
              <a:gd name="connsiteX7" fmla="*/ 250031 w 536201"/>
              <a:gd name="connsiteY7" fmla="*/ 46970 h 5938386"/>
              <a:gd name="connsiteX8" fmla="*/ 250277 w 536201"/>
              <a:gd name="connsiteY8" fmla="*/ 19790 h 5938386"/>
              <a:gd name="connsiteX9" fmla="*/ 276307 w 536201"/>
              <a:gd name="connsiteY9" fmla="*/ 20283 h 5938386"/>
              <a:gd name="connsiteX10" fmla="*/ 272037 w 536201"/>
              <a:gd name="connsiteY10" fmla="*/ 47955 h 5938386"/>
              <a:gd name="connsiteX11" fmla="*/ 381163 w 536201"/>
              <a:gd name="connsiteY11" fmla="*/ 51241 h 5938386"/>
              <a:gd name="connsiteX12" fmla="*/ 381163 w 536201"/>
              <a:gd name="connsiteY12" fmla="*/ 15357 h 5938386"/>
              <a:gd name="connsiteX13" fmla="*/ 404566 w 536201"/>
              <a:gd name="connsiteY13" fmla="*/ 17738 h 5938386"/>
              <a:gd name="connsiteX14" fmla="*/ 536201 w 536201"/>
              <a:gd name="connsiteY14" fmla="*/ 5938386 h 5938386"/>
              <a:gd name="connsiteX15" fmla="*/ -1 w 536201"/>
              <a:gd name="connsiteY15" fmla="*/ 1344751 h 5938386"/>
              <a:gd name="connsiteX16" fmla="*/ 16176 w 536201"/>
              <a:gd name="connsiteY16" fmla="*/ 1890 h 5938386"/>
              <a:gd name="connsiteX0" fmla="*/ 1 w 520026"/>
              <a:gd name="connsiteY0" fmla="*/ 1890 h 5938386"/>
              <a:gd name="connsiteX1" fmla="*/ 26359 w 520026"/>
              <a:gd name="connsiteY1" fmla="*/ 0 h 5938386"/>
              <a:gd name="connsiteX2" fmla="*/ 24964 w 520026"/>
              <a:gd name="connsiteY2" fmla="*/ 46162 h 5938386"/>
              <a:gd name="connsiteX3" fmla="*/ 137785 w 520026"/>
              <a:gd name="connsiteY3" fmla="*/ 46231 h 5938386"/>
              <a:gd name="connsiteX4" fmla="*/ 139426 w 520026"/>
              <a:gd name="connsiteY4" fmla="*/ 19626 h 5938386"/>
              <a:gd name="connsiteX5" fmla="*/ 162665 w 520026"/>
              <a:gd name="connsiteY5" fmla="*/ 15357 h 5938386"/>
              <a:gd name="connsiteX6" fmla="*/ 160037 w 520026"/>
              <a:gd name="connsiteY6" fmla="*/ 39826 h 5938386"/>
              <a:gd name="connsiteX7" fmla="*/ 233856 w 520026"/>
              <a:gd name="connsiteY7" fmla="*/ 46970 h 5938386"/>
              <a:gd name="connsiteX8" fmla="*/ 234102 w 520026"/>
              <a:gd name="connsiteY8" fmla="*/ 19790 h 5938386"/>
              <a:gd name="connsiteX9" fmla="*/ 260132 w 520026"/>
              <a:gd name="connsiteY9" fmla="*/ 20283 h 5938386"/>
              <a:gd name="connsiteX10" fmla="*/ 255862 w 520026"/>
              <a:gd name="connsiteY10" fmla="*/ 47955 h 5938386"/>
              <a:gd name="connsiteX11" fmla="*/ 364988 w 520026"/>
              <a:gd name="connsiteY11" fmla="*/ 51241 h 5938386"/>
              <a:gd name="connsiteX12" fmla="*/ 364988 w 520026"/>
              <a:gd name="connsiteY12" fmla="*/ 15357 h 5938386"/>
              <a:gd name="connsiteX13" fmla="*/ 388391 w 520026"/>
              <a:gd name="connsiteY13" fmla="*/ 17738 h 5938386"/>
              <a:gd name="connsiteX14" fmla="*/ 520026 w 520026"/>
              <a:gd name="connsiteY14" fmla="*/ 5938386 h 5938386"/>
              <a:gd name="connsiteX15" fmla="*/ 106770 w 520026"/>
              <a:gd name="connsiteY15" fmla="*/ 5391698 h 5938386"/>
              <a:gd name="connsiteX16" fmla="*/ 1 w 520026"/>
              <a:gd name="connsiteY16" fmla="*/ 1890 h 5938386"/>
              <a:gd name="connsiteX0" fmla="*/ 1 w 520026"/>
              <a:gd name="connsiteY0" fmla="*/ 1890 h 5938386"/>
              <a:gd name="connsiteX1" fmla="*/ 26359 w 520026"/>
              <a:gd name="connsiteY1" fmla="*/ 0 h 5938386"/>
              <a:gd name="connsiteX2" fmla="*/ 24964 w 520026"/>
              <a:gd name="connsiteY2" fmla="*/ 46162 h 5938386"/>
              <a:gd name="connsiteX3" fmla="*/ 137785 w 520026"/>
              <a:gd name="connsiteY3" fmla="*/ 46231 h 5938386"/>
              <a:gd name="connsiteX4" fmla="*/ 139426 w 520026"/>
              <a:gd name="connsiteY4" fmla="*/ 19626 h 5938386"/>
              <a:gd name="connsiteX5" fmla="*/ 162665 w 520026"/>
              <a:gd name="connsiteY5" fmla="*/ 15357 h 5938386"/>
              <a:gd name="connsiteX6" fmla="*/ 160037 w 520026"/>
              <a:gd name="connsiteY6" fmla="*/ 39826 h 5938386"/>
              <a:gd name="connsiteX7" fmla="*/ 233856 w 520026"/>
              <a:gd name="connsiteY7" fmla="*/ 46970 h 5938386"/>
              <a:gd name="connsiteX8" fmla="*/ 234102 w 520026"/>
              <a:gd name="connsiteY8" fmla="*/ 19790 h 5938386"/>
              <a:gd name="connsiteX9" fmla="*/ 260132 w 520026"/>
              <a:gd name="connsiteY9" fmla="*/ 20283 h 5938386"/>
              <a:gd name="connsiteX10" fmla="*/ 255862 w 520026"/>
              <a:gd name="connsiteY10" fmla="*/ 47955 h 5938386"/>
              <a:gd name="connsiteX11" fmla="*/ 364988 w 520026"/>
              <a:gd name="connsiteY11" fmla="*/ 51241 h 5938386"/>
              <a:gd name="connsiteX12" fmla="*/ 364988 w 520026"/>
              <a:gd name="connsiteY12" fmla="*/ 15357 h 5938386"/>
              <a:gd name="connsiteX13" fmla="*/ 388391 w 520026"/>
              <a:gd name="connsiteY13" fmla="*/ 17738 h 5938386"/>
              <a:gd name="connsiteX14" fmla="*/ 520026 w 520026"/>
              <a:gd name="connsiteY14" fmla="*/ 5938386 h 5938386"/>
              <a:gd name="connsiteX15" fmla="*/ 132383 w 520026"/>
              <a:gd name="connsiteY15" fmla="*/ 5355841 h 5938386"/>
              <a:gd name="connsiteX16" fmla="*/ 1 w 520026"/>
              <a:gd name="connsiteY16" fmla="*/ 1890 h 5938386"/>
              <a:gd name="connsiteX0" fmla="*/ 1 w 520026"/>
              <a:gd name="connsiteY0" fmla="*/ 1890 h 5938386"/>
              <a:gd name="connsiteX1" fmla="*/ 26359 w 520026"/>
              <a:gd name="connsiteY1" fmla="*/ 0 h 5938386"/>
              <a:gd name="connsiteX2" fmla="*/ 24964 w 520026"/>
              <a:gd name="connsiteY2" fmla="*/ 46162 h 5938386"/>
              <a:gd name="connsiteX3" fmla="*/ 137785 w 520026"/>
              <a:gd name="connsiteY3" fmla="*/ 46231 h 5938386"/>
              <a:gd name="connsiteX4" fmla="*/ 139426 w 520026"/>
              <a:gd name="connsiteY4" fmla="*/ 19626 h 5938386"/>
              <a:gd name="connsiteX5" fmla="*/ 162665 w 520026"/>
              <a:gd name="connsiteY5" fmla="*/ 15357 h 5938386"/>
              <a:gd name="connsiteX6" fmla="*/ 160037 w 520026"/>
              <a:gd name="connsiteY6" fmla="*/ 39826 h 5938386"/>
              <a:gd name="connsiteX7" fmla="*/ 233856 w 520026"/>
              <a:gd name="connsiteY7" fmla="*/ 46970 h 5938386"/>
              <a:gd name="connsiteX8" fmla="*/ 234102 w 520026"/>
              <a:gd name="connsiteY8" fmla="*/ 19790 h 5938386"/>
              <a:gd name="connsiteX9" fmla="*/ 260132 w 520026"/>
              <a:gd name="connsiteY9" fmla="*/ 20283 h 5938386"/>
              <a:gd name="connsiteX10" fmla="*/ 255862 w 520026"/>
              <a:gd name="connsiteY10" fmla="*/ 47955 h 5938386"/>
              <a:gd name="connsiteX11" fmla="*/ 364988 w 520026"/>
              <a:gd name="connsiteY11" fmla="*/ 51241 h 5938386"/>
              <a:gd name="connsiteX12" fmla="*/ 364988 w 520026"/>
              <a:gd name="connsiteY12" fmla="*/ 15357 h 5938386"/>
              <a:gd name="connsiteX13" fmla="*/ 388391 w 520026"/>
              <a:gd name="connsiteY13" fmla="*/ 17738 h 5938386"/>
              <a:gd name="connsiteX14" fmla="*/ 520026 w 520026"/>
              <a:gd name="connsiteY14" fmla="*/ 5938386 h 5938386"/>
              <a:gd name="connsiteX15" fmla="*/ 157998 w 520026"/>
              <a:gd name="connsiteY15" fmla="*/ 5929585 h 5938386"/>
              <a:gd name="connsiteX16" fmla="*/ 1 w 520026"/>
              <a:gd name="connsiteY16" fmla="*/ 1890 h 5938386"/>
              <a:gd name="connsiteX0" fmla="*/ 1 w 550761"/>
              <a:gd name="connsiteY0" fmla="*/ 1890 h 6056207"/>
              <a:gd name="connsiteX1" fmla="*/ 26359 w 550761"/>
              <a:gd name="connsiteY1" fmla="*/ 0 h 6056207"/>
              <a:gd name="connsiteX2" fmla="*/ 24964 w 550761"/>
              <a:gd name="connsiteY2" fmla="*/ 46162 h 6056207"/>
              <a:gd name="connsiteX3" fmla="*/ 137785 w 550761"/>
              <a:gd name="connsiteY3" fmla="*/ 46231 h 6056207"/>
              <a:gd name="connsiteX4" fmla="*/ 139426 w 550761"/>
              <a:gd name="connsiteY4" fmla="*/ 19626 h 6056207"/>
              <a:gd name="connsiteX5" fmla="*/ 162665 w 550761"/>
              <a:gd name="connsiteY5" fmla="*/ 15357 h 6056207"/>
              <a:gd name="connsiteX6" fmla="*/ 160037 w 550761"/>
              <a:gd name="connsiteY6" fmla="*/ 39826 h 6056207"/>
              <a:gd name="connsiteX7" fmla="*/ 233856 w 550761"/>
              <a:gd name="connsiteY7" fmla="*/ 46970 h 6056207"/>
              <a:gd name="connsiteX8" fmla="*/ 234102 w 550761"/>
              <a:gd name="connsiteY8" fmla="*/ 19790 h 6056207"/>
              <a:gd name="connsiteX9" fmla="*/ 260132 w 550761"/>
              <a:gd name="connsiteY9" fmla="*/ 20283 h 6056207"/>
              <a:gd name="connsiteX10" fmla="*/ 255862 w 550761"/>
              <a:gd name="connsiteY10" fmla="*/ 47955 h 6056207"/>
              <a:gd name="connsiteX11" fmla="*/ 364988 w 550761"/>
              <a:gd name="connsiteY11" fmla="*/ 51241 h 6056207"/>
              <a:gd name="connsiteX12" fmla="*/ 364988 w 550761"/>
              <a:gd name="connsiteY12" fmla="*/ 15357 h 6056207"/>
              <a:gd name="connsiteX13" fmla="*/ 388391 w 550761"/>
              <a:gd name="connsiteY13" fmla="*/ 17738 h 6056207"/>
              <a:gd name="connsiteX14" fmla="*/ 550761 w 550761"/>
              <a:gd name="connsiteY14" fmla="*/ 6056207 h 6056207"/>
              <a:gd name="connsiteX15" fmla="*/ 157998 w 550761"/>
              <a:gd name="connsiteY15" fmla="*/ 5929585 h 6056207"/>
              <a:gd name="connsiteX16" fmla="*/ 1 w 550761"/>
              <a:gd name="connsiteY16" fmla="*/ 1890 h 605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0761" h="6056207">
                <a:moveTo>
                  <a:pt x="1" y="1890"/>
                </a:moveTo>
                <a:lnTo>
                  <a:pt x="26359" y="0"/>
                </a:lnTo>
                <a:lnTo>
                  <a:pt x="24964" y="46162"/>
                </a:lnTo>
                <a:lnTo>
                  <a:pt x="137785" y="46231"/>
                </a:lnTo>
                <a:lnTo>
                  <a:pt x="139426" y="19626"/>
                </a:lnTo>
                <a:lnTo>
                  <a:pt x="162665" y="15357"/>
                </a:lnTo>
                <a:lnTo>
                  <a:pt x="160037" y="39826"/>
                </a:lnTo>
                <a:lnTo>
                  <a:pt x="233856" y="46970"/>
                </a:lnTo>
                <a:cubicBezTo>
                  <a:pt x="234650" y="14426"/>
                  <a:pt x="233308" y="52334"/>
                  <a:pt x="234102" y="19790"/>
                </a:cubicBezTo>
                <a:lnTo>
                  <a:pt x="260132" y="20283"/>
                </a:lnTo>
                <a:lnTo>
                  <a:pt x="255862" y="47955"/>
                </a:lnTo>
                <a:lnTo>
                  <a:pt x="364988" y="51241"/>
                </a:lnTo>
                <a:lnTo>
                  <a:pt x="364988" y="15357"/>
                </a:lnTo>
                <a:lnTo>
                  <a:pt x="388391" y="17738"/>
                </a:lnTo>
                <a:lnTo>
                  <a:pt x="550761" y="6056207"/>
                </a:lnTo>
                <a:lnTo>
                  <a:pt x="157998" y="5929585"/>
                </a:lnTo>
                <a:lnTo>
                  <a:pt x="1" y="189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96E9E141-58A9-4454-9638-C4CC900AB733}"/>
              </a:ext>
            </a:extLst>
          </p:cNvPr>
          <p:cNvSpPr/>
          <p:nvPr/>
        </p:nvSpPr>
        <p:spPr>
          <a:xfrm>
            <a:off x="8172727" y="4038754"/>
            <a:ext cx="353979" cy="2811826"/>
          </a:xfrm>
          <a:custGeom>
            <a:avLst/>
            <a:gdLst>
              <a:gd name="connsiteX0" fmla="*/ 0 w 323243"/>
              <a:gd name="connsiteY0" fmla="*/ 20385 h 1831712"/>
              <a:gd name="connsiteX1" fmla="*/ 122308 w 323243"/>
              <a:gd name="connsiteY1" fmla="*/ 11648 h 1831712"/>
              <a:gd name="connsiteX2" fmla="*/ 122308 w 323243"/>
              <a:gd name="connsiteY2" fmla="*/ 61154 h 1831712"/>
              <a:gd name="connsiteX3" fmla="*/ 160166 w 323243"/>
              <a:gd name="connsiteY3" fmla="*/ 55330 h 1831712"/>
              <a:gd name="connsiteX4" fmla="*/ 160166 w 323243"/>
              <a:gd name="connsiteY4" fmla="*/ 0 h 1831712"/>
              <a:gd name="connsiteX5" fmla="*/ 291210 w 323243"/>
              <a:gd name="connsiteY5" fmla="*/ 5824 h 1831712"/>
              <a:gd name="connsiteX6" fmla="*/ 323243 w 323243"/>
              <a:gd name="connsiteY6" fmla="*/ 1831712 h 1831712"/>
              <a:gd name="connsiteX7" fmla="*/ 37857 w 323243"/>
              <a:gd name="connsiteY7" fmla="*/ 1802591 h 1831712"/>
              <a:gd name="connsiteX8" fmla="*/ 0 w 323243"/>
              <a:gd name="connsiteY8" fmla="*/ 20385 h 1831712"/>
              <a:gd name="connsiteX0" fmla="*/ 0 w 353979"/>
              <a:gd name="connsiteY0" fmla="*/ 20385 h 2815268"/>
              <a:gd name="connsiteX1" fmla="*/ 122308 w 353979"/>
              <a:gd name="connsiteY1" fmla="*/ 11648 h 2815268"/>
              <a:gd name="connsiteX2" fmla="*/ 122308 w 353979"/>
              <a:gd name="connsiteY2" fmla="*/ 61154 h 2815268"/>
              <a:gd name="connsiteX3" fmla="*/ 160166 w 353979"/>
              <a:gd name="connsiteY3" fmla="*/ 55330 h 2815268"/>
              <a:gd name="connsiteX4" fmla="*/ 160166 w 353979"/>
              <a:gd name="connsiteY4" fmla="*/ 0 h 2815268"/>
              <a:gd name="connsiteX5" fmla="*/ 291210 w 353979"/>
              <a:gd name="connsiteY5" fmla="*/ 5824 h 2815268"/>
              <a:gd name="connsiteX6" fmla="*/ 353979 w 353979"/>
              <a:gd name="connsiteY6" fmla="*/ 2815268 h 2815268"/>
              <a:gd name="connsiteX7" fmla="*/ 37857 w 353979"/>
              <a:gd name="connsiteY7" fmla="*/ 1802591 h 2815268"/>
              <a:gd name="connsiteX8" fmla="*/ 0 w 353979"/>
              <a:gd name="connsiteY8" fmla="*/ 20385 h 2815268"/>
              <a:gd name="connsiteX0" fmla="*/ 0 w 353979"/>
              <a:gd name="connsiteY0" fmla="*/ 20385 h 2815268"/>
              <a:gd name="connsiteX1" fmla="*/ 122308 w 353979"/>
              <a:gd name="connsiteY1" fmla="*/ 11648 h 2815268"/>
              <a:gd name="connsiteX2" fmla="*/ 122308 w 353979"/>
              <a:gd name="connsiteY2" fmla="*/ 61154 h 2815268"/>
              <a:gd name="connsiteX3" fmla="*/ 160166 w 353979"/>
              <a:gd name="connsiteY3" fmla="*/ 55330 h 2815268"/>
              <a:gd name="connsiteX4" fmla="*/ 160166 w 353979"/>
              <a:gd name="connsiteY4" fmla="*/ 0 h 2815268"/>
              <a:gd name="connsiteX5" fmla="*/ 291210 w 353979"/>
              <a:gd name="connsiteY5" fmla="*/ 5824 h 2815268"/>
              <a:gd name="connsiteX6" fmla="*/ 353979 w 353979"/>
              <a:gd name="connsiteY6" fmla="*/ 2815268 h 2815268"/>
              <a:gd name="connsiteX7" fmla="*/ 68593 w 353979"/>
              <a:gd name="connsiteY7" fmla="*/ 2801515 h 2815268"/>
              <a:gd name="connsiteX8" fmla="*/ 0 w 353979"/>
              <a:gd name="connsiteY8" fmla="*/ 20385 h 2815268"/>
              <a:gd name="connsiteX0" fmla="*/ 0 w 353979"/>
              <a:gd name="connsiteY0" fmla="*/ 20385 h 2815268"/>
              <a:gd name="connsiteX1" fmla="*/ 122308 w 353979"/>
              <a:gd name="connsiteY1" fmla="*/ 11648 h 2815268"/>
              <a:gd name="connsiteX2" fmla="*/ 122308 w 353979"/>
              <a:gd name="connsiteY2" fmla="*/ 61154 h 2815268"/>
              <a:gd name="connsiteX3" fmla="*/ 169691 w 353979"/>
              <a:gd name="connsiteY3" fmla="*/ 69617 h 2815268"/>
              <a:gd name="connsiteX4" fmla="*/ 160166 w 353979"/>
              <a:gd name="connsiteY4" fmla="*/ 0 h 2815268"/>
              <a:gd name="connsiteX5" fmla="*/ 291210 w 353979"/>
              <a:gd name="connsiteY5" fmla="*/ 5824 h 2815268"/>
              <a:gd name="connsiteX6" fmla="*/ 353979 w 353979"/>
              <a:gd name="connsiteY6" fmla="*/ 2815268 h 2815268"/>
              <a:gd name="connsiteX7" fmla="*/ 68593 w 353979"/>
              <a:gd name="connsiteY7" fmla="*/ 2801515 h 2815268"/>
              <a:gd name="connsiteX8" fmla="*/ 0 w 353979"/>
              <a:gd name="connsiteY8" fmla="*/ 20385 h 2815268"/>
              <a:gd name="connsiteX0" fmla="*/ 0 w 353979"/>
              <a:gd name="connsiteY0" fmla="*/ 15623 h 2810506"/>
              <a:gd name="connsiteX1" fmla="*/ 122308 w 353979"/>
              <a:gd name="connsiteY1" fmla="*/ 6886 h 2810506"/>
              <a:gd name="connsiteX2" fmla="*/ 122308 w 353979"/>
              <a:gd name="connsiteY2" fmla="*/ 56392 h 2810506"/>
              <a:gd name="connsiteX3" fmla="*/ 169691 w 353979"/>
              <a:gd name="connsiteY3" fmla="*/ 64855 h 2810506"/>
              <a:gd name="connsiteX4" fmla="*/ 164928 w 353979"/>
              <a:gd name="connsiteY4" fmla="*/ 0 h 2810506"/>
              <a:gd name="connsiteX5" fmla="*/ 291210 w 353979"/>
              <a:gd name="connsiteY5" fmla="*/ 1062 h 2810506"/>
              <a:gd name="connsiteX6" fmla="*/ 353979 w 353979"/>
              <a:gd name="connsiteY6" fmla="*/ 2810506 h 2810506"/>
              <a:gd name="connsiteX7" fmla="*/ 68593 w 353979"/>
              <a:gd name="connsiteY7" fmla="*/ 2796753 h 2810506"/>
              <a:gd name="connsiteX8" fmla="*/ 0 w 353979"/>
              <a:gd name="connsiteY8" fmla="*/ 15623 h 2810506"/>
              <a:gd name="connsiteX0" fmla="*/ 0 w 353979"/>
              <a:gd name="connsiteY0" fmla="*/ 15623 h 2810506"/>
              <a:gd name="connsiteX1" fmla="*/ 122308 w 353979"/>
              <a:gd name="connsiteY1" fmla="*/ 6886 h 2810506"/>
              <a:gd name="connsiteX2" fmla="*/ 122308 w 353979"/>
              <a:gd name="connsiteY2" fmla="*/ 56392 h 2810506"/>
              <a:gd name="connsiteX3" fmla="*/ 167309 w 353979"/>
              <a:gd name="connsiteY3" fmla="*/ 52948 h 2810506"/>
              <a:gd name="connsiteX4" fmla="*/ 164928 w 353979"/>
              <a:gd name="connsiteY4" fmla="*/ 0 h 2810506"/>
              <a:gd name="connsiteX5" fmla="*/ 291210 w 353979"/>
              <a:gd name="connsiteY5" fmla="*/ 1062 h 2810506"/>
              <a:gd name="connsiteX6" fmla="*/ 353979 w 353979"/>
              <a:gd name="connsiteY6" fmla="*/ 2810506 h 2810506"/>
              <a:gd name="connsiteX7" fmla="*/ 68593 w 353979"/>
              <a:gd name="connsiteY7" fmla="*/ 2796753 h 2810506"/>
              <a:gd name="connsiteX8" fmla="*/ 0 w 353979"/>
              <a:gd name="connsiteY8" fmla="*/ 15623 h 2810506"/>
              <a:gd name="connsiteX0" fmla="*/ 0 w 353979"/>
              <a:gd name="connsiteY0" fmla="*/ 16943 h 2811826"/>
              <a:gd name="connsiteX1" fmla="*/ 122308 w 353979"/>
              <a:gd name="connsiteY1" fmla="*/ 8206 h 2811826"/>
              <a:gd name="connsiteX2" fmla="*/ 122308 w 353979"/>
              <a:gd name="connsiteY2" fmla="*/ 57712 h 2811826"/>
              <a:gd name="connsiteX3" fmla="*/ 167309 w 353979"/>
              <a:gd name="connsiteY3" fmla="*/ 54268 h 2811826"/>
              <a:gd name="connsiteX4" fmla="*/ 164928 w 353979"/>
              <a:gd name="connsiteY4" fmla="*/ 1320 h 2811826"/>
              <a:gd name="connsiteX5" fmla="*/ 284066 w 353979"/>
              <a:gd name="connsiteY5" fmla="*/ 0 h 2811826"/>
              <a:gd name="connsiteX6" fmla="*/ 353979 w 353979"/>
              <a:gd name="connsiteY6" fmla="*/ 2811826 h 2811826"/>
              <a:gd name="connsiteX7" fmla="*/ 68593 w 353979"/>
              <a:gd name="connsiteY7" fmla="*/ 2798073 h 2811826"/>
              <a:gd name="connsiteX8" fmla="*/ 0 w 353979"/>
              <a:gd name="connsiteY8" fmla="*/ 16943 h 2811826"/>
              <a:gd name="connsiteX0" fmla="*/ 0 w 353979"/>
              <a:gd name="connsiteY0" fmla="*/ 16943 h 2811826"/>
              <a:gd name="connsiteX1" fmla="*/ 122308 w 353979"/>
              <a:gd name="connsiteY1" fmla="*/ 8206 h 2811826"/>
              <a:gd name="connsiteX2" fmla="*/ 122308 w 353979"/>
              <a:gd name="connsiteY2" fmla="*/ 57712 h 2811826"/>
              <a:gd name="connsiteX3" fmla="*/ 167309 w 353979"/>
              <a:gd name="connsiteY3" fmla="*/ 54268 h 2811826"/>
              <a:gd name="connsiteX4" fmla="*/ 169690 w 353979"/>
              <a:gd name="connsiteY4" fmla="*/ 1320 h 2811826"/>
              <a:gd name="connsiteX5" fmla="*/ 284066 w 353979"/>
              <a:gd name="connsiteY5" fmla="*/ 0 h 2811826"/>
              <a:gd name="connsiteX6" fmla="*/ 353979 w 353979"/>
              <a:gd name="connsiteY6" fmla="*/ 2811826 h 2811826"/>
              <a:gd name="connsiteX7" fmla="*/ 68593 w 353979"/>
              <a:gd name="connsiteY7" fmla="*/ 2798073 h 2811826"/>
              <a:gd name="connsiteX8" fmla="*/ 0 w 353979"/>
              <a:gd name="connsiteY8" fmla="*/ 16943 h 281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979" h="2811826">
                <a:moveTo>
                  <a:pt x="0" y="16943"/>
                </a:moveTo>
                <a:lnTo>
                  <a:pt x="122308" y="8206"/>
                </a:lnTo>
                <a:lnTo>
                  <a:pt x="122308" y="57712"/>
                </a:lnTo>
                <a:lnTo>
                  <a:pt x="167309" y="54268"/>
                </a:lnTo>
                <a:lnTo>
                  <a:pt x="169690" y="1320"/>
                </a:lnTo>
                <a:lnTo>
                  <a:pt x="284066" y="0"/>
                </a:lnTo>
                <a:lnTo>
                  <a:pt x="353979" y="2811826"/>
                </a:lnTo>
                <a:lnTo>
                  <a:pt x="68593" y="2798073"/>
                </a:lnTo>
                <a:lnTo>
                  <a:pt x="0" y="16943"/>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09289D2-69DF-4864-B85E-E13204429324}"/>
              </a:ext>
            </a:extLst>
          </p:cNvPr>
          <p:cNvSpPr/>
          <p:nvPr/>
        </p:nvSpPr>
        <p:spPr>
          <a:xfrm>
            <a:off x="7715220" y="4057088"/>
            <a:ext cx="353979" cy="2811826"/>
          </a:xfrm>
          <a:custGeom>
            <a:avLst/>
            <a:gdLst>
              <a:gd name="connsiteX0" fmla="*/ 0 w 323243"/>
              <a:gd name="connsiteY0" fmla="*/ 20385 h 1831712"/>
              <a:gd name="connsiteX1" fmla="*/ 122308 w 323243"/>
              <a:gd name="connsiteY1" fmla="*/ 11648 h 1831712"/>
              <a:gd name="connsiteX2" fmla="*/ 122308 w 323243"/>
              <a:gd name="connsiteY2" fmla="*/ 61154 h 1831712"/>
              <a:gd name="connsiteX3" fmla="*/ 160166 w 323243"/>
              <a:gd name="connsiteY3" fmla="*/ 55330 h 1831712"/>
              <a:gd name="connsiteX4" fmla="*/ 160166 w 323243"/>
              <a:gd name="connsiteY4" fmla="*/ 0 h 1831712"/>
              <a:gd name="connsiteX5" fmla="*/ 291210 w 323243"/>
              <a:gd name="connsiteY5" fmla="*/ 5824 h 1831712"/>
              <a:gd name="connsiteX6" fmla="*/ 323243 w 323243"/>
              <a:gd name="connsiteY6" fmla="*/ 1831712 h 1831712"/>
              <a:gd name="connsiteX7" fmla="*/ 37857 w 323243"/>
              <a:gd name="connsiteY7" fmla="*/ 1802591 h 1831712"/>
              <a:gd name="connsiteX8" fmla="*/ 0 w 323243"/>
              <a:gd name="connsiteY8" fmla="*/ 20385 h 1831712"/>
              <a:gd name="connsiteX0" fmla="*/ 0 w 353979"/>
              <a:gd name="connsiteY0" fmla="*/ 20385 h 2815268"/>
              <a:gd name="connsiteX1" fmla="*/ 122308 w 353979"/>
              <a:gd name="connsiteY1" fmla="*/ 11648 h 2815268"/>
              <a:gd name="connsiteX2" fmla="*/ 122308 w 353979"/>
              <a:gd name="connsiteY2" fmla="*/ 61154 h 2815268"/>
              <a:gd name="connsiteX3" fmla="*/ 160166 w 353979"/>
              <a:gd name="connsiteY3" fmla="*/ 55330 h 2815268"/>
              <a:gd name="connsiteX4" fmla="*/ 160166 w 353979"/>
              <a:gd name="connsiteY4" fmla="*/ 0 h 2815268"/>
              <a:gd name="connsiteX5" fmla="*/ 291210 w 353979"/>
              <a:gd name="connsiteY5" fmla="*/ 5824 h 2815268"/>
              <a:gd name="connsiteX6" fmla="*/ 353979 w 353979"/>
              <a:gd name="connsiteY6" fmla="*/ 2815268 h 2815268"/>
              <a:gd name="connsiteX7" fmla="*/ 37857 w 353979"/>
              <a:gd name="connsiteY7" fmla="*/ 1802591 h 2815268"/>
              <a:gd name="connsiteX8" fmla="*/ 0 w 353979"/>
              <a:gd name="connsiteY8" fmla="*/ 20385 h 2815268"/>
              <a:gd name="connsiteX0" fmla="*/ 0 w 353979"/>
              <a:gd name="connsiteY0" fmla="*/ 20385 h 2815268"/>
              <a:gd name="connsiteX1" fmla="*/ 122308 w 353979"/>
              <a:gd name="connsiteY1" fmla="*/ 11648 h 2815268"/>
              <a:gd name="connsiteX2" fmla="*/ 122308 w 353979"/>
              <a:gd name="connsiteY2" fmla="*/ 61154 h 2815268"/>
              <a:gd name="connsiteX3" fmla="*/ 160166 w 353979"/>
              <a:gd name="connsiteY3" fmla="*/ 55330 h 2815268"/>
              <a:gd name="connsiteX4" fmla="*/ 160166 w 353979"/>
              <a:gd name="connsiteY4" fmla="*/ 0 h 2815268"/>
              <a:gd name="connsiteX5" fmla="*/ 291210 w 353979"/>
              <a:gd name="connsiteY5" fmla="*/ 5824 h 2815268"/>
              <a:gd name="connsiteX6" fmla="*/ 353979 w 353979"/>
              <a:gd name="connsiteY6" fmla="*/ 2815268 h 2815268"/>
              <a:gd name="connsiteX7" fmla="*/ 68593 w 353979"/>
              <a:gd name="connsiteY7" fmla="*/ 2801515 h 2815268"/>
              <a:gd name="connsiteX8" fmla="*/ 0 w 353979"/>
              <a:gd name="connsiteY8" fmla="*/ 20385 h 2815268"/>
              <a:gd name="connsiteX0" fmla="*/ 0 w 353979"/>
              <a:gd name="connsiteY0" fmla="*/ 20385 h 2815268"/>
              <a:gd name="connsiteX1" fmla="*/ 122308 w 353979"/>
              <a:gd name="connsiteY1" fmla="*/ 11648 h 2815268"/>
              <a:gd name="connsiteX2" fmla="*/ 122308 w 353979"/>
              <a:gd name="connsiteY2" fmla="*/ 61154 h 2815268"/>
              <a:gd name="connsiteX3" fmla="*/ 169691 w 353979"/>
              <a:gd name="connsiteY3" fmla="*/ 69617 h 2815268"/>
              <a:gd name="connsiteX4" fmla="*/ 160166 w 353979"/>
              <a:gd name="connsiteY4" fmla="*/ 0 h 2815268"/>
              <a:gd name="connsiteX5" fmla="*/ 291210 w 353979"/>
              <a:gd name="connsiteY5" fmla="*/ 5824 h 2815268"/>
              <a:gd name="connsiteX6" fmla="*/ 353979 w 353979"/>
              <a:gd name="connsiteY6" fmla="*/ 2815268 h 2815268"/>
              <a:gd name="connsiteX7" fmla="*/ 68593 w 353979"/>
              <a:gd name="connsiteY7" fmla="*/ 2801515 h 2815268"/>
              <a:gd name="connsiteX8" fmla="*/ 0 w 353979"/>
              <a:gd name="connsiteY8" fmla="*/ 20385 h 2815268"/>
              <a:gd name="connsiteX0" fmla="*/ 0 w 353979"/>
              <a:gd name="connsiteY0" fmla="*/ 15623 h 2810506"/>
              <a:gd name="connsiteX1" fmla="*/ 122308 w 353979"/>
              <a:gd name="connsiteY1" fmla="*/ 6886 h 2810506"/>
              <a:gd name="connsiteX2" fmla="*/ 122308 w 353979"/>
              <a:gd name="connsiteY2" fmla="*/ 56392 h 2810506"/>
              <a:gd name="connsiteX3" fmla="*/ 169691 w 353979"/>
              <a:gd name="connsiteY3" fmla="*/ 64855 h 2810506"/>
              <a:gd name="connsiteX4" fmla="*/ 164928 w 353979"/>
              <a:gd name="connsiteY4" fmla="*/ 0 h 2810506"/>
              <a:gd name="connsiteX5" fmla="*/ 291210 w 353979"/>
              <a:gd name="connsiteY5" fmla="*/ 1062 h 2810506"/>
              <a:gd name="connsiteX6" fmla="*/ 353979 w 353979"/>
              <a:gd name="connsiteY6" fmla="*/ 2810506 h 2810506"/>
              <a:gd name="connsiteX7" fmla="*/ 68593 w 353979"/>
              <a:gd name="connsiteY7" fmla="*/ 2796753 h 2810506"/>
              <a:gd name="connsiteX8" fmla="*/ 0 w 353979"/>
              <a:gd name="connsiteY8" fmla="*/ 15623 h 2810506"/>
              <a:gd name="connsiteX0" fmla="*/ 0 w 353979"/>
              <a:gd name="connsiteY0" fmla="*/ 15623 h 2810506"/>
              <a:gd name="connsiteX1" fmla="*/ 122308 w 353979"/>
              <a:gd name="connsiteY1" fmla="*/ 6886 h 2810506"/>
              <a:gd name="connsiteX2" fmla="*/ 122308 w 353979"/>
              <a:gd name="connsiteY2" fmla="*/ 56392 h 2810506"/>
              <a:gd name="connsiteX3" fmla="*/ 167309 w 353979"/>
              <a:gd name="connsiteY3" fmla="*/ 52948 h 2810506"/>
              <a:gd name="connsiteX4" fmla="*/ 164928 w 353979"/>
              <a:gd name="connsiteY4" fmla="*/ 0 h 2810506"/>
              <a:gd name="connsiteX5" fmla="*/ 291210 w 353979"/>
              <a:gd name="connsiteY5" fmla="*/ 1062 h 2810506"/>
              <a:gd name="connsiteX6" fmla="*/ 353979 w 353979"/>
              <a:gd name="connsiteY6" fmla="*/ 2810506 h 2810506"/>
              <a:gd name="connsiteX7" fmla="*/ 68593 w 353979"/>
              <a:gd name="connsiteY7" fmla="*/ 2796753 h 2810506"/>
              <a:gd name="connsiteX8" fmla="*/ 0 w 353979"/>
              <a:gd name="connsiteY8" fmla="*/ 15623 h 2810506"/>
              <a:gd name="connsiteX0" fmla="*/ 0 w 353979"/>
              <a:gd name="connsiteY0" fmla="*/ 16943 h 2811826"/>
              <a:gd name="connsiteX1" fmla="*/ 122308 w 353979"/>
              <a:gd name="connsiteY1" fmla="*/ 8206 h 2811826"/>
              <a:gd name="connsiteX2" fmla="*/ 122308 w 353979"/>
              <a:gd name="connsiteY2" fmla="*/ 57712 h 2811826"/>
              <a:gd name="connsiteX3" fmla="*/ 167309 w 353979"/>
              <a:gd name="connsiteY3" fmla="*/ 54268 h 2811826"/>
              <a:gd name="connsiteX4" fmla="*/ 164928 w 353979"/>
              <a:gd name="connsiteY4" fmla="*/ 1320 h 2811826"/>
              <a:gd name="connsiteX5" fmla="*/ 284066 w 353979"/>
              <a:gd name="connsiteY5" fmla="*/ 0 h 2811826"/>
              <a:gd name="connsiteX6" fmla="*/ 353979 w 353979"/>
              <a:gd name="connsiteY6" fmla="*/ 2811826 h 2811826"/>
              <a:gd name="connsiteX7" fmla="*/ 68593 w 353979"/>
              <a:gd name="connsiteY7" fmla="*/ 2798073 h 2811826"/>
              <a:gd name="connsiteX8" fmla="*/ 0 w 353979"/>
              <a:gd name="connsiteY8" fmla="*/ 16943 h 2811826"/>
              <a:gd name="connsiteX0" fmla="*/ 0 w 353979"/>
              <a:gd name="connsiteY0" fmla="*/ 16943 h 2811826"/>
              <a:gd name="connsiteX1" fmla="*/ 122308 w 353979"/>
              <a:gd name="connsiteY1" fmla="*/ 8206 h 2811826"/>
              <a:gd name="connsiteX2" fmla="*/ 122308 w 353979"/>
              <a:gd name="connsiteY2" fmla="*/ 57712 h 2811826"/>
              <a:gd name="connsiteX3" fmla="*/ 167309 w 353979"/>
              <a:gd name="connsiteY3" fmla="*/ 54268 h 2811826"/>
              <a:gd name="connsiteX4" fmla="*/ 169690 w 353979"/>
              <a:gd name="connsiteY4" fmla="*/ 1320 h 2811826"/>
              <a:gd name="connsiteX5" fmla="*/ 284066 w 353979"/>
              <a:gd name="connsiteY5" fmla="*/ 0 h 2811826"/>
              <a:gd name="connsiteX6" fmla="*/ 353979 w 353979"/>
              <a:gd name="connsiteY6" fmla="*/ 2811826 h 2811826"/>
              <a:gd name="connsiteX7" fmla="*/ 68593 w 353979"/>
              <a:gd name="connsiteY7" fmla="*/ 2798073 h 2811826"/>
              <a:gd name="connsiteX8" fmla="*/ 0 w 353979"/>
              <a:gd name="connsiteY8" fmla="*/ 16943 h 281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979" h="2811826">
                <a:moveTo>
                  <a:pt x="0" y="16943"/>
                </a:moveTo>
                <a:lnTo>
                  <a:pt x="122308" y="8206"/>
                </a:lnTo>
                <a:lnTo>
                  <a:pt x="122308" y="57712"/>
                </a:lnTo>
                <a:lnTo>
                  <a:pt x="167309" y="54268"/>
                </a:lnTo>
                <a:lnTo>
                  <a:pt x="169690" y="1320"/>
                </a:lnTo>
                <a:lnTo>
                  <a:pt x="284066" y="0"/>
                </a:lnTo>
                <a:lnTo>
                  <a:pt x="353979" y="2811826"/>
                </a:lnTo>
                <a:lnTo>
                  <a:pt x="68593" y="2798073"/>
                </a:lnTo>
                <a:lnTo>
                  <a:pt x="0" y="16943"/>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F4174E27-1880-4D9E-84F8-19FC6DBBB94C}"/>
              </a:ext>
            </a:extLst>
          </p:cNvPr>
          <p:cNvSpPr/>
          <p:nvPr/>
        </p:nvSpPr>
        <p:spPr>
          <a:xfrm>
            <a:off x="8010524" y="4207966"/>
            <a:ext cx="54769" cy="252116"/>
          </a:xfrm>
          <a:custGeom>
            <a:avLst/>
            <a:gdLst>
              <a:gd name="connsiteX0" fmla="*/ 16669 w 71438"/>
              <a:gd name="connsiteY0" fmla="*/ 242887 h 242887"/>
              <a:gd name="connsiteX1" fmla="*/ 71438 w 71438"/>
              <a:gd name="connsiteY1" fmla="*/ 240506 h 242887"/>
              <a:gd name="connsiteX2" fmla="*/ 52388 w 71438"/>
              <a:gd name="connsiteY2" fmla="*/ 0 h 242887"/>
              <a:gd name="connsiteX3" fmla="*/ 0 w 71438"/>
              <a:gd name="connsiteY3" fmla="*/ 7144 h 242887"/>
              <a:gd name="connsiteX4" fmla="*/ 16669 w 71438"/>
              <a:gd name="connsiteY4" fmla="*/ 242887 h 242887"/>
              <a:gd name="connsiteX0" fmla="*/ 16669 w 61913"/>
              <a:gd name="connsiteY0" fmla="*/ 242887 h 242887"/>
              <a:gd name="connsiteX1" fmla="*/ 61913 w 61913"/>
              <a:gd name="connsiteY1" fmla="*/ 240506 h 242887"/>
              <a:gd name="connsiteX2" fmla="*/ 52388 w 61913"/>
              <a:gd name="connsiteY2" fmla="*/ 0 h 242887"/>
              <a:gd name="connsiteX3" fmla="*/ 0 w 61913"/>
              <a:gd name="connsiteY3" fmla="*/ 7144 h 242887"/>
              <a:gd name="connsiteX4" fmla="*/ 16669 w 61913"/>
              <a:gd name="connsiteY4" fmla="*/ 242887 h 242887"/>
              <a:gd name="connsiteX0" fmla="*/ 9525 w 54769"/>
              <a:gd name="connsiteY0" fmla="*/ 242887 h 242887"/>
              <a:gd name="connsiteX1" fmla="*/ 54769 w 54769"/>
              <a:gd name="connsiteY1" fmla="*/ 240506 h 242887"/>
              <a:gd name="connsiteX2" fmla="*/ 45244 w 54769"/>
              <a:gd name="connsiteY2" fmla="*/ 0 h 242887"/>
              <a:gd name="connsiteX3" fmla="*/ 0 w 54769"/>
              <a:gd name="connsiteY3" fmla="*/ 7144 h 242887"/>
              <a:gd name="connsiteX4" fmla="*/ 9525 w 54769"/>
              <a:gd name="connsiteY4" fmla="*/ 242887 h 242887"/>
              <a:gd name="connsiteX0" fmla="*/ 9525 w 54769"/>
              <a:gd name="connsiteY0" fmla="*/ 261937 h 261937"/>
              <a:gd name="connsiteX1" fmla="*/ 54769 w 54769"/>
              <a:gd name="connsiteY1" fmla="*/ 259556 h 261937"/>
              <a:gd name="connsiteX2" fmla="*/ 45244 w 54769"/>
              <a:gd name="connsiteY2" fmla="*/ 19050 h 261937"/>
              <a:gd name="connsiteX3" fmla="*/ 0 w 54769"/>
              <a:gd name="connsiteY3" fmla="*/ 0 h 261937"/>
              <a:gd name="connsiteX4" fmla="*/ 9525 w 54769"/>
              <a:gd name="connsiteY4" fmla="*/ 261937 h 261937"/>
              <a:gd name="connsiteX0" fmla="*/ 7144 w 52388"/>
              <a:gd name="connsiteY0" fmla="*/ 242887 h 242887"/>
              <a:gd name="connsiteX1" fmla="*/ 52388 w 52388"/>
              <a:gd name="connsiteY1" fmla="*/ 240506 h 242887"/>
              <a:gd name="connsiteX2" fmla="*/ 42863 w 52388"/>
              <a:gd name="connsiteY2" fmla="*/ 0 h 242887"/>
              <a:gd name="connsiteX3" fmla="*/ 0 w 52388"/>
              <a:gd name="connsiteY3" fmla="*/ 7144 h 242887"/>
              <a:gd name="connsiteX4" fmla="*/ 7144 w 52388"/>
              <a:gd name="connsiteY4" fmla="*/ 242887 h 242887"/>
              <a:gd name="connsiteX0" fmla="*/ 16669 w 61913"/>
              <a:gd name="connsiteY0" fmla="*/ 242887 h 242887"/>
              <a:gd name="connsiteX1" fmla="*/ 61913 w 61913"/>
              <a:gd name="connsiteY1" fmla="*/ 240506 h 242887"/>
              <a:gd name="connsiteX2" fmla="*/ 52388 w 61913"/>
              <a:gd name="connsiteY2" fmla="*/ 0 h 242887"/>
              <a:gd name="connsiteX3" fmla="*/ 0 w 61913"/>
              <a:gd name="connsiteY3" fmla="*/ 2381 h 242887"/>
              <a:gd name="connsiteX4" fmla="*/ 16669 w 61913"/>
              <a:gd name="connsiteY4" fmla="*/ 242887 h 242887"/>
              <a:gd name="connsiteX0" fmla="*/ 16669 w 61913"/>
              <a:gd name="connsiteY0" fmla="*/ 249791 h 249791"/>
              <a:gd name="connsiteX1" fmla="*/ 61913 w 61913"/>
              <a:gd name="connsiteY1" fmla="*/ 247410 h 249791"/>
              <a:gd name="connsiteX2" fmla="*/ 52388 w 61913"/>
              <a:gd name="connsiteY2" fmla="*/ 6904 h 249791"/>
              <a:gd name="connsiteX3" fmla="*/ 0 w 61913"/>
              <a:gd name="connsiteY3" fmla="*/ 9285 h 249791"/>
              <a:gd name="connsiteX4" fmla="*/ 16669 w 61913"/>
              <a:gd name="connsiteY4" fmla="*/ 249791 h 249791"/>
              <a:gd name="connsiteX0" fmla="*/ 16669 w 61913"/>
              <a:gd name="connsiteY0" fmla="*/ 262875 h 262875"/>
              <a:gd name="connsiteX1" fmla="*/ 61913 w 61913"/>
              <a:gd name="connsiteY1" fmla="*/ 260494 h 262875"/>
              <a:gd name="connsiteX2" fmla="*/ 52388 w 61913"/>
              <a:gd name="connsiteY2" fmla="*/ 19988 h 262875"/>
              <a:gd name="connsiteX3" fmla="*/ 0 w 61913"/>
              <a:gd name="connsiteY3" fmla="*/ 22369 h 262875"/>
              <a:gd name="connsiteX4" fmla="*/ 16669 w 61913"/>
              <a:gd name="connsiteY4" fmla="*/ 262875 h 262875"/>
              <a:gd name="connsiteX0" fmla="*/ 16669 w 61913"/>
              <a:gd name="connsiteY0" fmla="*/ 265960 h 265960"/>
              <a:gd name="connsiteX1" fmla="*/ 61913 w 61913"/>
              <a:gd name="connsiteY1" fmla="*/ 263579 h 265960"/>
              <a:gd name="connsiteX2" fmla="*/ 52388 w 61913"/>
              <a:gd name="connsiteY2" fmla="*/ 23073 h 265960"/>
              <a:gd name="connsiteX3" fmla="*/ 0 w 61913"/>
              <a:gd name="connsiteY3" fmla="*/ 25454 h 265960"/>
              <a:gd name="connsiteX4" fmla="*/ 16669 w 61913"/>
              <a:gd name="connsiteY4" fmla="*/ 265960 h 265960"/>
              <a:gd name="connsiteX0" fmla="*/ 17326 w 62570"/>
              <a:gd name="connsiteY0" fmla="*/ 265960 h 265960"/>
              <a:gd name="connsiteX1" fmla="*/ 62570 w 62570"/>
              <a:gd name="connsiteY1" fmla="*/ 263579 h 265960"/>
              <a:gd name="connsiteX2" fmla="*/ 53045 w 62570"/>
              <a:gd name="connsiteY2" fmla="*/ 23073 h 265960"/>
              <a:gd name="connsiteX3" fmla="*/ 657 w 62570"/>
              <a:gd name="connsiteY3" fmla="*/ 25454 h 265960"/>
              <a:gd name="connsiteX4" fmla="*/ 17326 w 62570"/>
              <a:gd name="connsiteY4" fmla="*/ 265960 h 265960"/>
              <a:gd name="connsiteX0" fmla="*/ 16669 w 61913"/>
              <a:gd name="connsiteY0" fmla="*/ 265960 h 265960"/>
              <a:gd name="connsiteX1" fmla="*/ 61913 w 61913"/>
              <a:gd name="connsiteY1" fmla="*/ 263579 h 265960"/>
              <a:gd name="connsiteX2" fmla="*/ 52388 w 61913"/>
              <a:gd name="connsiteY2" fmla="*/ 23073 h 265960"/>
              <a:gd name="connsiteX3" fmla="*/ 0 w 61913"/>
              <a:gd name="connsiteY3" fmla="*/ 25454 h 265960"/>
              <a:gd name="connsiteX4" fmla="*/ 16669 w 61913"/>
              <a:gd name="connsiteY4" fmla="*/ 265960 h 265960"/>
              <a:gd name="connsiteX0" fmla="*/ 9525 w 54769"/>
              <a:gd name="connsiteY0" fmla="*/ 263089 h 263089"/>
              <a:gd name="connsiteX1" fmla="*/ 54769 w 54769"/>
              <a:gd name="connsiteY1" fmla="*/ 260708 h 263089"/>
              <a:gd name="connsiteX2" fmla="*/ 45244 w 54769"/>
              <a:gd name="connsiteY2" fmla="*/ 20202 h 263089"/>
              <a:gd name="connsiteX3" fmla="*/ 0 w 54769"/>
              <a:gd name="connsiteY3" fmla="*/ 29727 h 263089"/>
              <a:gd name="connsiteX4" fmla="*/ 9525 w 54769"/>
              <a:gd name="connsiteY4" fmla="*/ 263089 h 263089"/>
              <a:gd name="connsiteX0" fmla="*/ 9525 w 54769"/>
              <a:gd name="connsiteY0" fmla="*/ 257518 h 257518"/>
              <a:gd name="connsiteX1" fmla="*/ 54769 w 54769"/>
              <a:gd name="connsiteY1" fmla="*/ 255137 h 257518"/>
              <a:gd name="connsiteX2" fmla="*/ 45244 w 54769"/>
              <a:gd name="connsiteY2" fmla="*/ 24156 h 257518"/>
              <a:gd name="connsiteX3" fmla="*/ 0 w 54769"/>
              <a:gd name="connsiteY3" fmla="*/ 24156 h 257518"/>
              <a:gd name="connsiteX4" fmla="*/ 9525 w 54769"/>
              <a:gd name="connsiteY4" fmla="*/ 257518 h 257518"/>
              <a:gd name="connsiteX0" fmla="*/ 9525 w 54769"/>
              <a:gd name="connsiteY0" fmla="*/ 253928 h 253928"/>
              <a:gd name="connsiteX1" fmla="*/ 54769 w 54769"/>
              <a:gd name="connsiteY1" fmla="*/ 251547 h 253928"/>
              <a:gd name="connsiteX2" fmla="*/ 45244 w 54769"/>
              <a:gd name="connsiteY2" fmla="*/ 20566 h 253928"/>
              <a:gd name="connsiteX3" fmla="*/ 0 w 54769"/>
              <a:gd name="connsiteY3" fmla="*/ 20566 h 253928"/>
              <a:gd name="connsiteX4" fmla="*/ 9525 w 54769"/>
              <a:gd name="connsiteY4" fmla="*/ 253928 h 253928"/>
              <a:gd name="connsiteX0" fmla="*/ 9525 w 54769"/>
              <a:gd name="connsiteY0" fmla="*/ 252116 h 252116"/>
              <a:gd name="connsiteX1" fmla="*/ 54769 w 54769"/>
              <a:gd name="connsiteY1" fmla="*/ 249735 h 252116"/>
              <a:gd name="connsiteX2" fmla="*/ 45244 w 54769"/>
              <a:gd name="connsiteY2" fmla="*/ 18754 h 252116"/>
              <a:gd name="connsiteX3" fmla="*/ 0 w 54769"/>
              <a:gd name="connsiteY3" fmla="*/ 18754 h 252116"/>
              <a:gd name="connsiteX4" fmla="*/ 9525 w 54769"/>
              <a:gd name="connsiteY4" fmla="*/ 252116 h 252116"/>
              <a:gd name="connsiteX0" fmla="*/ 9525 w 54769"/>
              <a:gd name="connsiteY0" fmla="*/ 252116 h 252116"/>
              <a:gd name="connsiteX1" fmla="*/ 54769 w 54769"/>
              <a:gd name="connsiteY1" fmla="*/ 249735 h 252116"/>
              <a:gd name="connsiteX2" fmla="*/ 45244 w 54769"/>
              <a:gd name="connsiteY2" fmla="*/ 18754 h 252116"/>
              <a:gd name="connsiteX3" fmla="*/ 0 w 54769"/>
              <a:gd name="connsiteY3" fmla="*/ 18754 h 252116"/>
              <a:gd name="connsiteX4" fmla="*/ 9525 w 54769"/>
              <a:gd name="connsiteY4" fmla="*/ 252116 h 252116"/>
              <a:gd name="connsiteX0" fmla="*/ 9525 w 54769"/>
              <a:gd name="connsiteY0" fmla="*/ 252116 h 252116"/>
              <a:gd name="connsiteX1" fmla="*/ 54769 w 54769"/>
              <a:gd name="connsiteY1" fmla="*/ 249735 h 252116"/>
              <a:gd name="connsiteX2" fmla="*/ 45244 w 54769"/>
              <a:gd name="connsiteY2" fmla="*/ 18754 h 252116"/>
              <a:gd name="connsiteX3" fmla="*/ 0 w 54769"/>
              <a:gd name="connsiteY3" fmla="*/ 18754 h 252116"/>
              <a:gd name="connsiteX4" fmla="*/ 9525 w 54769"/>
              <a:gd name="connsiteY4" fmla="*/ 252116 h 252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69" h="252116">
                <a:moveTo>
                  <a:pt x="9525" y="252116"/>
                </a:moveTo>
                <a:lnTo>
                  <a:pt x="54769" y="249735"/>
                </a:lnTo>
                <a:lnTo>
                  <a:pt x="45244" y="18754"/>
                </a:lnTo>
                <a:cubicBezTo>
                  <a:pt x="42069" y="-6646"/>
                  <a:pt x="793" y="-5852"/>
                  <a:pt x="0" y="18754"/>
                </a:cubicBezTo>
                <a:lnTo>
                  <a:pt x="9525" y="2521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8F715B0-FAEB-4210-8DE6-41163ED5396F}"/>
              </a:ext>
            </a:extLst>
          </p:cNvPr>
          <p:cNvSpPr/>
          <p:nvPr/>
        </p:nvSpPr>
        <p:spPr>
          <a:xfrm>
            <a:off x="8064103" y="4207966"/>
            <a:ext cx="54769" cy="252116"/>
          </a:xfrm>
          <a:custGeom>
            <a:avLst/>
            <a:gdLst>
              <a:gd name="connsiteX0" fmla="*/ 16669 w 71438"/>
              <a:gd name="connsiteY0" fmla="*/ 242887 h 242887"/>
              <a:gd name="connsiteX1" fmla="*/ 71438 w 71438"/>
              <a:gd name="connsiteY1" fmla="*/ 240506 h 242887"/>
              <a:gd name="connsiteX2" fmla="*/ 52388 w 71438"/>
              <a:gd name="connsiteY2" fmla="*/ 0 h 242887"/>
              <a:gd name="connsiteX3" fmla="*/ 0 w 71438"/>
              <a:gd name="connsiteY3" fmla="*/ 7144 h 242887"/>
              <a:gd name="connsiteX4" fmla="*/ 16669 w 71438"/>
              <a:gd name="connsiteY4" fmla="*/ 242887 h 242887"/>
              <a:gd name="connsiteX0" fmla="*/ 16669 w 61913"/>
              <a:gd name="connsiteY0" fmla="*/ 242887 h 242887"/>
              <a:gd name="connsiteX1" fmla="*/ 61913 w 61913"/>
              <a:gd name="connsiteY1" fmla="*/ 240506 h 242887"/>
              <a:gd name="connsiteX2" fmla="*/ 52388 w 61913"/>
              <a:gd name="connsiteY2" fmla="*/ 0 h 242887"/>
              <a:gd name="connsiteX3" fmla="*/ 0 w 61913"/>
              <a:gd name="connsiteY3" fmla="*/ 7144 h 242887"/>
              <a:gd name="connsiteX4" fmla="*/ 16669 w 61913"/>
              <a:gd name="connsiteY4" fmla="*/ 242887 h 242887"/>
              <a:gd name="connsiteX0" fmla="*/ 9525 w 54769"/>
              <a:gd name="connsiteY0" fmla="*/ 242887 h 242887"/>
              <a:gd name="connsiteX1" fmla="*/ 54769 w 54769"/>
              <a:gd name="connsiteY1" fmla="*/ 240506 h 242887"/>
              <a:gd name="connsiteX2" fmla="*/ 45244 w 54769"/>
              <a:gd name="connsiteY2" fmla="*/ 0 h 242887"/>
              <a:gd name="connsiteX3" fmla="*/ 0 w 54769"/>
              <a:gd name="connsiteY3" fmla="*/ 7144 h 242887"/>
              <a:gd name="connsiteX4" fmla="*/ 9525 w 54769"/>
              <a:gd name="connsiteY4" fmla="*/ 242887 h 242887"/>
              <a:gd name="connsiteX0" fmla="*/ 9525 w 54769"/>
              <a:gd name="connsiteY0" fmla="*/ 261937 h 261937"/>
              <a:gd name="connsiteX1" fmla="*/ 54769 w 54769"/>
              <a:gd name="connsiteY1" fmla="*/ 259556 h 261937"/>
              <a:gd name="connsiteX2" fmla="*/ 45244 w 54769"/>
              <a:gd name="connsiteY2" fmla="*/ 19050 h 261937"/>
              <a:gd name="connsiteX3" fmla="*/ 0 w 54769"/>
              <a:gd name="connsiteY3" fmla="*/ 0 h 261937"/>
              <a:gd name="connsiteX4" fmla="*/ 9525 w 54769"/>
              <a:gd name="connsiteY4" fmla="*/ 261937 h 261937"/>
              <a:gd name="connsiteX0" fmla="*/ 7144 w 52388"/>
              <a:gd name="connsiteY0" fmla="*/ 242887 h 242887"/>
              <a:gd name="connsiteX1" fmla="*/ 52388 w 52388"/>
              <a:gd name="connsiteY1" fmla="*/ 240506 h 242887"/>
              <a:gd name="connsiteX2" fmla="*/ 42863 w 52388"/>
              <a:gd name="connsiteY2" fmla="*/ 0 h 242887"/>
              <a:gd name="connsiteX3" fmla="*/ 0 w 52388"/>
              <a:gd name="connsiteY3" fmla="*/ 7144 h 242887"/>
              <a:gd name="connsiteX4" fmla="*/ 7144 w 52388"/>
              <a:gd name="connsiteY4" fmla="*/ 242887 h 242887"/>
              <a:gd name="connsiteX0" fmla="*/ 16669 w 61913"/>
              <a:gd name="connsiteY0" fmla="*/ 242887 h 242887"/>
              <a:gd name="connsiteX1" fmla="*/ 61913 w 61913"/>
              <a:gd name="connsiteY1" fmla="*/ 240506 h 242887"/>
              <a:gd name="connsiteX2" fmla="*/ 52388 w 61913"/>
              <a:gd name="connsiteY2" fmla="*/ 0 h 242887"/>
              <a:gd name="connsiteX3" fmla="*/ 0 w 61913"/>
              <a:gd name="connsiteY3" fmla="*/ 2381 h 242887"/>
              <a:gd name="connsiteX4" fmla="*/ 16669 w 61913"/>
              <a:gd name="connsiteY4" fmla="*/ 242887 h 242887"/>
              <a:gd name="connsiteX0" fmla="*/ 16669 w 61913"/>
              <a:gd name="connsiteY0" fmla="*/ 249791 h 249791"/>
              <a:gd name="connsiteX1" fmla="*/ 61913 w 61913"/>
              <a:gd name="connsiteY1" fmla="*/ 247410 h 249791"/>
              <a:gd name="connsiteX2" fmla="*/ 52388 w 61913"/>
              <a:gd name="connsiteY2" fmla="*/ 6904 h 249791"/>
              <a:gd name="connsiteX3" fmla="*/ 0 w 61913"/>
              <a:gd name="connsiteY3" fmla="*/ 9285 h 249791"/>
              <a:gd name="connsiteX4" fmla="*/ 16669 w 61913"/>
              <a:gd name="connsiteY4" fmla="*/ 249791 h 249791"/>
              <a:gd name="connsiteX0" fmla="*/ 16669 w 61913"/>
              <a:gd name="connsiteY0" fmla="*/ 262875 h 262875"/>
              <a:gd name="connsiteX1" fmla="*/ 61913 w 61913"/>
              <a:gd name="connsiteY1" fmla="*/ 260494 h 262875"/>
              <a:gd name="connsiteX2" fmla="*/ 52388 w 61913"/>
              <a:gd name="connsiteY2" fmla="*/ 19988 h 262875"/>
              <a:gd name="connsiteX3" fmla="*/ 0 w 61913"/>
              <a:gd name="connsiteY3" fmla="*/ 22369 h 262875"/>
              <a:gd name="connsiteX4" fmla="*/ 16669 w 61913"/>
              <a:gd name="connsiteY4" fmla="*/ 262875 h 262875"/>
              <a:gd name="connsiteX0" fmla="*/ 16669 w 61913"/>
              <a:gd name="connsiteY0" fmla="*/ 265960 h 265960"/>
              <a:gd name="connsiteX1" fmla="*/ 61913 w 61913"/>
              <a:gd name="connsiteY1" fmla="*/ 263579 h 265960"/>
              <a:gd name="connsiteX2" fmla="*/ 52388 w 61913"/>
              <a:gd name="connsiteY2" fmla="*/ 23073 h 265960"/>
              <a:gd name="connsiteX3" fmla="*/ 0 w 61913"/>
              <a:gd name="connsiteY3" fmla="*/ 25454 h 265960"/>
              <a:gd name="connsiteX4" fmla="*/ 16669 w 61913"/>
              <a:gd name="connsiteY4" fmla="*/ 265960 h 265960"/>
              <a:gd name="connsiteX0" fmla="*/ 17326 w 62570"/>
              <a:gd name="connsiteY0" fmla="*/ 265960 h 265960"/>
              <a:gd name="connsiteX1" fmla="*/ 62570 w 62570"/>
              <a:gd name="connsiteY1" fmla="*/ 263579 h 265960"/>
              <a:gd name="connsiteX2" fmla="*/ 53045 w 62570"/>
              <a:gd name="connsiteY2" fmla="*/ 23073 h 265960"/>
              <a:gd name="connsiteX3" fmla="*/ 657 w 62570"/>
              <a:gd name="connsiteY3" fmla="*/ 25454 h 265960"/>
              <a:gd name="connsiteX4" fmla="*/ 17326 w 62570"/>
              <a:gd name="connsiteY4" fmla="*/ 265960 h 265960"/>
              <a:gd name="connsiteX0" fmla="*/ 16669 w 61913"/>
              <a:gd name="connsiteY0" fmla="*/ 265960 h 265960"/>
              <a:gd name="connsiteX1" fmla="*/ 61913 w 61913"/>
              <a:gd name="connsiteY1" fmla="*/ 263579 h 265960"/>
              <a:gd name="connsiteX2" fmla="*/ 52388 w 61913"/>
              <a:gd name="connsiteY2" fmla="*/ 23073 h 265960"/>
              <a:gd name="connsiteX3" fmla="*/ 0 w 61913"/>
              <a:gd name="connsiteY3" fmla="*/ 25454 h 265960"/>
              <a:gd name="connsiteX4" fmla="*/ 16669 w 61913"/>
              <a:gd name="connsiteY4" fmla="*/ 265960 h 265960"/>
              <a:gd name="connsiteX0" fmla="*/ 9525 w 54769"/>
              <a:gd name="connsiteY0" fmla="*/ 263089 h 263089"/>
              <a:gd name="connsiteX1" fmla="*/ 54769 w 54769"/>
              <a:gd name="connsiteY1" fmla="*/ 260708 h 263089"/>
              <a:gd name="connsiteX2" fmla="*/ 45244 w 54769"/>
              <a:gd name="connsiteY2" fmla="*/ 20202 h 263089"/>
              <a:gd name="connsiteX3" fmla="*/ 0 w 54769"/>
              <a:gd name="connsiteY3" fmla="*/ 29727 h 263089"/>
              <a:gd name="connsiteX4" fmla="*/ 9525 w 54769"/>
              <a:gd name="connsiteY4" fmla="*/ 263089 h 263089"/>
              <a:gd name="connsiteX0" fmla="*/ 9525 w 54769"/>
              <a:gd name="connsiteY0" fmla="*/ 257518 h 257518"/>
              <a:gd name="connsiteX1" fmla="*/ 54769 w 54769"/>
              <a:gd name="connsiteY1" fmla="*/ 255137 h 257518"/>
              <a:gd name="connsiteX2" fmla="*/ 45244 w 54769"/>
              <a:gd name="connsiteY2" fmla="*/ 24156 h 257518"/>
              <a:gd name="connsiteX3" fmla="*/ 0 w 54769"/>
              <a:gd name="connsiteY3" fmla="*/ 24156 h 257518"/>
              <a:gd name="connsiteX4" fmla="*/ 9525 w 54769"/>
              <a:gd name="connsiteY4" fmla="*/ 257518 h 257518"/>
              <a:gd name="connsiteX0" fmla="*/ 9525 w 54769"/>
              <a:gd name="connsiteY0" fmla="*/ 253928 h 253928"/>
              <a:gd name="connsiteX1" fmla="*/ 54769 w 54769"/>
              <a:gd name="connsiteY1" fmla="*/ 251547 h 253928"/>
              <a:gd name="connsiteX2" fmla="*/ 45244 w 54769"/>
              <a:gd name="connsiteY2" fmla="*/ 20566 h 253928"/>
              <a:gd name="connsiteX3" fmla="*/ 0 w 54769"/>
              <a:gd name="connsiteY3" fmla="*/ 20566 h 253928"/>
              <a:gd name="connsiteX4" fmla="*/ 9525 w 54769"/>
              <a:gd name="connsiteY4" fmla="*/ 253928 h 253928"/>
              <a:gd name="connsiteX0" fmla="*/ 9525 w 54769"/>
              <a:gd name="connsiteY0" fmla="*/ 252116 h 252116"/>
              <a:gd name="connsiteX1" fmla="*/ 54769 w 54769"/>
              <a:gd name="connsiteY1" fmla="*/ 249735 h 252116"/>
              <a:gd name="connsiteX2" fmla="*/ 45244 w 54769"/>
              <a:gd name="connsiteY2" fmla="*/ 18754 h 252116"/>
              <a:gd name="connsiteX3" fmla="*/ 0 w 54769"/>
              <a:gd name="connsiteY3" fmla="*/ 18754 h 252116"/>
              <a:gd name="connsiteX4" fmla="*/ 9525 w 54769"/>
              <a:gd name="connsiteY4" fmla="*/ 252116 h 252116"/>
              <a:gd name="connsiteX0" fmla="*/ 9525 w 54769"/>
              <a:gd name="connsiteY0" fmla="*/ 252116 h 252116"/>
              <a:gd name="connsiteX1" fmla="*/ 54769 w 54769"/>
              <a:gd name="connsiteY1" fmla="*/ 249735 h 252116"/>
              <a:gd name="connsiteX2" fmla="*/ 45244 w 54769"/>
              <a:gd name="connsiteY2" fmla="*/ 18754 h 252116"/>
              <a:gd name="connsiteX3" fmla="*/ 0 w 54769"/>
              <a:gd name="connsiteY3" fmla="*/ 18754 h 252116"/>
              <a:gd name="connsiteX4" fmla="*/ 9525 w 54769"/>
              <a:gd name="connsiteY4" fmla="*/ 252116 h 252116"/>
              <a:gd name="connsiteX0" fmla="*/ 9525 w 54769"/>
              <a:gd name="connsiteY0" fmla="*/ 252116 h 252116"/>
              <a:gd name="connsiteX1" fmla="*/ 54769 w 54769"/>
              <a:gd name="connsiteY1" fmla="*/ 249735 h 252116"/>
              <a:gd name="connsiteX2" fmla="*/ 45244 w 54769"/>
              <a:gd name="connsiteY2" fmla="*/ 18754 h 252116"/>
              <a:gd name="connsiteX3" fmla="*/ 0 w 54769"/>
              <a:gd name="connsiteY3" fmla="*/ 18754 h 252116"/>
              <a:gd name="connsiteX4" fmla="*/ 9525 w 54769"/>
              <a:gd name="connsiteY4" fmla="*/ 252116 h 252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69" h="252116">
                <a:moveTo>
                  <a:pt x="9525" y="252116"/>
                </a:moveTo>
                <a:lnTo>
                  <a:pt x="54769" y="249735"/>
                </a:lnTo>
                <a:lnTo>
                  <a:pt x="45244" y="18754"/>
                </a:lnTo>
                <a:cubicBezTo>
                  <a:pt x="42069" y="-6646"/>
                  <a:pt x="793" y="-5852"/>
                  <a:pt x="0" y="18754"/>
                </a:cubicBezTo>
                <a:lnTo>
                  <a:pt x="9525" y="2521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50BF96F-EBB3-4488-A738-5CAAA6C14C69}"/>
              </a:ext>
            </a:extLst>
          </p:cNvPr>
          <p:cNvSpPr/>
          <p:nvPr/>
        </p:nvSpPr>
        <p:spPr>
          <a:xfrm>
            <a:off x="8117682" y="4207966"/>
            <a:ext cx="54769" cy="252116"/>
          </a:xfrm>
          <a:custGeom>
            <a:avLst/>
            <a:gdLst>
              <a:gd name="connsiteX0" fmla="*/ 16669 w 71438"/>
              <a:gd name="connsiteY0" fmla="*/ 242887 h 242887"/>
              <a:gd name="connsiteX1" fmla="*/ 71438 w 71438"/>
              <a:gd name="connsiteY1" fmla="*/ 240506 h 242887"/>
              <a:gd name="connsiteX2" fmla="*/ 52388 w 71438"/>
              <a:gd name="connsiteY2" fmla="*/ 0 h 242887"/>
              <a:gd name="connsiteX3" fmla="*/ 0 w 71438"/>
              <a:gd name="connsiteY3" fmla="*/ 7144 h 242887"/>
              <a:gd name="connsiteX4" fmla="*/ 16669 w 71438"/>
              <a:gd name="connsiteY4" fmla="*/ 242887 h 242887"/>
              <a:gd name="connsiteX0" fmla="*/ 16669 w 61913"/>
              <a:gd name="connsiteY0" fmla="*/ 242887 h 242887"/>
              <a:gd name="connsiteX1" fmla="*/ 61913 w 61913"/>
              <a:gd name="connsiteY1" fmla="*/ 240506 h 242887"/>
              <a:gd name="connsiteX2" fmla="*/ 52388 w 61913"/>
              <a:gd name="connsiteY2" fmla="*/ 0 h 242887"/>
              <a:gd name="connsiteX3" fmla="*/ 0 w 61913"/>
              <a:gd name="connsiteY3" fmla="*/ 7144 h 242887"/>
              <a:gd name="connsiteX4" fmla="*/ 16669 w 61913"/>
              <a:gd name="connsiteY4" fmla="*/ 242887 h 242887"/>
              <a:gd name="connsiteX0" fmla="*/ 9525 w 54769"/>
              <a:gd name="connsiteY0" fmla="*/ 242887 h 242887"/>
              <a:gd name="connsiteX1" fmla="*/ 54769 w 54769"/>
              <a:gd name="connsiteY1" fmla="*/ 240506 h 242887"/>
              <a:gd name="connsiteX2" fmla="*/ 45244 w 54769"/>
              <a:gd name="connsiteY2" fmla="*/ 0 h 242887"/>
              <a:gd name="connsiteX3" fmla="*/ 0 w 54769"/>
              <a:gd name="connsiteY3" fmla="*/ 7144 h 242887"/>
              <a:gd name="connsiteX4" fmla="*/ 9525 w 54769"/>
              <a:gd name="connsiteY4" fmla="*/ 242887 h 242887"/>
              <a:gd name="connsiteX0" fmla="*/ 9525 w 54769"/>
              <a:gd name="connsiteY0" fmla="*/ 261937 h 261937"/>
              <a:gd name="connsiteX1" fmla="*/ 54769 w 54769"/>
              <a:gd name="connsiteY1" fmla="*/ 259556 h 261937"/>
              <a:gd name="connsiteX2" fmla="*/ 45244 w 54769"/>
              <a:gd name="connsiteY2" fmla="*/ 19050 h 261937"/>
              <a:gd name="connsiteX3" fmla="*/ 0 w 54769"/>
              <a:gd name="connsiteY3" fmla="*/ 0 h 261937"/>
              <a:gd name="connsiteX4" fmla="*/ 9525 w 54769"/>
              <a:gd name="connsiteY4" fmla="*/ 261937 h 261937"/>
              <a:gd name="connsiteX0" fmla="*/ 7144 w 52388"/>
              <a:gd name="connsiteY0" fmla="*/ 242887 h 242887"/>
              <a:gd name="connsiteX1" fmla="*/ 52388 w 52388"/>
              <a:gd name="connsiteY1" fmla="*/ 240506 h 242887"/>
              <a:gd name="connsiteX2" fmla="*/ 42863 w 52388"/>
              <a:gd name="connsiteY2" fmla="*/ 0 h 242887"/>
              <a:gd name="connsiteX3" fmla="*/ 0 w 52388"/>
              <a:gd name="connsiteY3" fmla="*/ 7144 h 242887"/>
              <a:gd name="connsiteX4" fmla="*/ 7144 w 52388"/>
              <a:gd name="connsiteY4" fmla="*/ 242887 h 242887"/>
              <a:gd name="connsiteX0" fmla="*/ 16669 w 61913"/>
              <a:gd name="connsiteY0" fmla="*/ 242887 h 242887"/>
              <a:gd name="connsiteX1" fmla="*/ 61913 w 61913"/>
              <a:gd name="connsiteY1" fmla="*/ 240506 h 242887"/>
              <a:gd name="connsiteX2" fmla="*/ 52388 w 61913"/>
              <a:gd name="connsiteY2" fmla="*/ 0 h 242887"/>
              <a:gd name="connsiteX3" fmla="*/ 0 w 61913"/>
              <a:gd name="connsiteY3" fmla="*/ 2381 h 242887"/>
              <a:gd name="connsiteX4" fmla="*/ 16669 w 61913"/>
              <a:gd name="connsiteY4" fmla="*/ 242887 h 242887"/>
              <a:gd name="connsiteX0" fmla="*/ 16669 w 61913"/>
              <a:gd name="connsiteY0" fmla="*/ 249791 h 249791"/>
              <a:gd name="connsiteX1" fmla="*/ 61913 w 61913"/>
              <a:gd name="connsiteY1" fmla="*/ 247410 h 249791"/>
              <a:gd name="connsiteX2" fmla="*/ 52388 w 61913"/>
              <a:gd name="connsiteY2" fmla="*/ 6904 h 249791"/>
              <a:gd name="connsiteX3" fmla="*/ 0 w 61913"/>
              <a:gd name="connsiteY3" fmla="*/ 9285 h 249791"/>
              <a:gd name="connsiteX4" fmla="*/ 16669 w 61913"/>
              <a:gd name="connsiteY4" fmla="*/ 249791 h 249791"/>
              <a:gd name="connsiteX0" fmla="*/ 16669 w 61913"/>
              <a:gd name="connsiteY0" fmla="*/ 262875 h 262875"/>
              <a:gd name="connsiteX1" fmla="*/ 61913 w 61913"/>
              <a:gd name="connsiteY1" fmla="*/ 260494 h 262875"/>
              <a:gd name="connsiteX2" fmla="*/ 52388 w 61913"/>
              <a:gd name="connsiteY2" fmla="*/ 19988 h 262875"/>
              <a:gd name="connsiteX3" fmla="*/ 0 w 61913"/>
              <a:gd name="connsiteY3" fmla="*/ 22369 h 262875"/>
              <a:gd name="connsiteX4" fmla="*/ 16669 w 61913"/>
              <a:gd name="connsiteY4" fmla="*/ 262875 h 262875"/>
              <a:gd name="connsiteX0" fmla="*/ 16669 w 61913"/>
              <a:gd name="connsiteY0" fmla="*/ 265960 h 265960"/>
              <a:gd name="connsiteX1" fmla="*/ 61913 w 61913"/>
              <a:gd name="connsiteY1" fmla="*/ 263579 h 265960"/>
              <a:gd name="connsiteX2" fmla="*/ 52388 w 61913"/>
              <a:gd name="connsiteY2" fmla="*/ 23073 h 265960"/>
              <a:gd name="connsiteX3" fmla="*/ 0 w 61913"/>
              <a:gd name="connsiteY3" fmla="*/ 25454 h 265960"/>
              <a:gd name="connsiteX4" fmla="*/ 16669 w 61913"/>
              <a:gd name="connsiteY4" fmla="*/ 265960 h 265960"/>
              <a:gd name="connsiteX0" fmla="*/ 17326 w 62570"/>
              <a:gd name="connsiteY0" fmla="*/ 265960 h 265960"/>
              <a:gd name="connsiteX1" fmla="*/ 62570 w 62570"/>
              <a:gd name="connsiteY1" fmla="*/ 263579 h 265960"/>
              <a:gd name="connsiteX2" fmla="*/ 53045 w 62570"/>
              <a:gd name="connsiteY2" fmla="*/ 23073 h 265960"/>
              <a:gd name="connsiteX3" fmla="*/ 657 w 62570"/>
              <a:gd name="connsiteY3" fmla="*/ 25454 h 265960"/>
              <a:gd name="connsiteX4" fmla="*/ 17326 w 62570"/>
              <a:gd name="connsiteY4" fmla="*/ 265960 h 265960"/>
              <a:gd name="connsiteX0" fmla="*/ 16669 w 61913"/>
              <a:gd name="connsiteY0" fmla="*/ 265960 h 265960"/>
              <a:gd name="connsiteX1" fmla="*/ 61913 w 61913"/>
              <a:gd name="connsiteY1" fmla="*/ 263579 h 265960"/>
              <a:gd name="connsiteX2" fmla="*/ 52388 w 61913"/>
              <a:gd name="connsiteY2" fmla="*/ 23073 h 265960"/>
              <a:gd name="connsiteX3" fmla="*/ 0 w 61913"/>
              <a:gd name="connsiteY3" fmla="*/ 25454 h 265960"/>
              <a:gd name="connsiteX4" fmla="*/ 16669 w 61913"/>
              <a:gd name="connsiteY4" fmla="*/ 265960 h 265960"/>
              <a:gd name="connsiteX0" fmla="*/ 9525 w 54769"/>
              <a:gd name="connsiteY0" fmla="*/ 263089 h 263089"/>
              <a:gd name="connsiteX1" fmla="*/ 54769 w 54769"/>
              <a:gd name="connsiteY1" fmla="*/ 260708 h 263089"/>
              <a:gd name="connsiteX2" fmla="*/ 45244 w 54769"/>
              <a:gd name="connsiteY2" fmla="*/ 20202 h 263089"/>
              <a:gd name="connsiteX3" fmla="*/ 0 w 54769"/>
              <a:gd name="connsiteY3" fmla="*/ 29727 h 263089"/>
              <a:gd name="connsiteX4" fmla="*/ 9525 w 54769"/>
              <a:gd name="connsiteY4" fmla="*/ 263089 h 263089"/>
              <a:gd name="connsiteX0" fmla="*/ 9525 w 54769"/>
              <a:gd name="connsiteY0" fmla="*/ 257518 h 257518"/>
              <a:gd name="connsiteX1" fmla="*/ 54769 w 54769"/>
              <a:gd name="connsiteY1" fmla="*/ 255137 h 257518"/>
              <a:gd name="connsiteX2" fmla="*/ 45244 w 54769"/>
              <a:gd name="connsiteY2" fmla="*/ 24156 h 257518"/>
              <a:gd name="connsiteX3" fmla="*/ 0 w 54769"/>
              <a:gd name="connsiteY3" fmla="*/ 24156 h 257518"/>
              <a:gd name="connsiteX4" fmla="*/ 9525 w 54769"/>
              <a:gd name="connsiteY4" fmla="*/ 257518 h 257518"/>
              <a:gd name="connsiteX0" fmla="*/ 9525 w 54769"/>
              <a:gd name="connsiteY0" fmla="*/ 253928 h 253928"/>
              <a:gd name="connsiteX1" fmla="*/ 54769 w 54769"/>
              <a:gd name="connsiteY1" fmla="*/ 251547 h 253928"/>
              <a:gd name="connsiteX2" fmla="*/ 45244 w 54769"/>
              <a:gd name="connsiteY2" fmla="*/ 20566 h 253928"/>
              <a:gd name="connsiteX3" fmla="*/ 0 w 54769"/>
              <a:gd name="connsiteY3" fmla="*/ 20566 h 253928"/>
              <a:gd name="connsiteX4" fmla="*/ 9525 w 54769"/>
              <a:gd name="connsiteY4" fmla="*/ 253928 h 253928"/>
              <a:gd name="connsiteX0" fmla="*/ 9525 w 54769"/>
              <a:gd name="connsiteY0" fmla="*/ 252116 h 252116"/>
              <a:gd name="connsiteX1" fmla="*/ 54769 w 54769"/>
              <a:gd name="connsiteY1" fmla="*/ 249735 h 252116"/>
              <a:gd name="connsiteX2" fmla="*/ 45244 w 54769"/>
              <a:gd name="connsiteY2" fmla="*/ 18754 h 252116"/>
              <a:gd name="connsiteX3" fmla="*/ 0 w 54769"/>
              <a:gd name="connsiteY3" fmla="*/ 18754 h 252116"/>
              <a:gd name="connsiteX4" fmla="*/ 9525 w 54769"/>
              <a:gd name="connsiteY4" fmla="*/ 252116 h 252116"/>
              <a:gd name="connsiteX0" fmla="*/ 9525 w 54769"/>
              <a:gd name="connsiteY0" fmla="*/ 252116 h 252116"/>
              <a:gd name="connsiteX1" fmla="*/ 54769 w 54769"/>
              <a:gd name="connsiteY1" fmla="*/ 249735 h 252116"/>
              <a:gd name="connsiteX2" fmla="*/ 45244 w 54769"/>
              <a:gd name="connsiteY2" fmla="*/ 18754 h 252116"/>
              <a:gd name="connsiteX3" fmla="*/ 0 w 54769"/>
              <a:gd name="connsiteY3" fmla="*/ 18754 h 252116"/>
              <a:gd name="connsiteX4" fmla="*/ 9525 w 54769"/>
              <a:gd name="connsiteY4" fmla="*/ 252116 h 252116"/>
              <a:gd name="connsiteX0" fmla="*/ 9525 w 54769"/>
              <a:gd name="connsiteY0" fmla="*/ 252116 h 252116"/>
              <a:gd name="connsiteX1" fmla="*/ 54769 w 54769"/>
              <a:gd name="connsiteY1" fmla="*/ 249735 h 252116"/>
              <a:gd name="connsiteX2" fmla="*/ 45244 w 54769"/>
              <a:gd name="connsiteY2" fmla="*/ 18754 h 252116"/>
              <a:gd name="connsiteX3" fmla="*/ 0 w 54769"/>
              <a:gd name="connsiteY3" fmla="*/ 18754 h 252116"/>
              <a:gd name="connsiteX4" fmla="*/ 9525 w 54769"/>
              <a:gd name="connsiteY4" fmla="*/ 252116 h 252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69" h="252116">
                <a:moveTo>
                  <a:pt x="9525" y="252116"/>
                </a:moveTo>
                <a:lnTo>
                  <a:pt x="54769" y="249735"/>
                </a:lnTo>
                <a:lnTo>
                  <a:pt x="45244" y="18754"/>
                </a:lnTo>
                <a:cubicBezTo>
                  <a:pt x="42069" y="-6646"/>
                  <a:pt x="793" y="-5852"/>
                  <a:pt x="0" y="18754"/>
                </a:cubicBezTo>
                <a:lnTo>
                  <a:pt x="9525" y="2521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3E7ECCB-FA0E-4869-A22B-405BBA0D11B9}"/>
              </a:ext>
            </a:extLst>
          </p:cNvPr>
          <p:cNvSpPr/>
          <p:nvPr/>
        </p:nvSpPr>
        <p:spPr>
          <a:xfrm>
            <a:off x="7841456" y="4241006"/>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2F93795-8662-4EC6-A2A2-D26033CAFE20}"/>
              </a:ext>
            </a:extLst>
          </p:cNvPr>
          <p:cNvSpPr/>
          <p:nvPr/>
        </p:nvSpPr>
        <p:spPr>
          <a:xfrm>
            <a:off x="7841455" y="4379119"/>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7A09093-723F-4444-B2EA-FB368EC94036}"/>
              </a:ext>
            </a:extLst>
          </p:cNvPr>
          <p:cNvSpPr/>
          <p:nvPr/>
        </p:nvSpPr>
        <p:spPr>
          <a:xfrm>
            <a:off x="7846216" y="4517232"/>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0C25002-3E9D-4B4C-AD37-1491E992A47C}"/>
              </a:ext>
            </a:extLst>
          </p:cNvPr>
          <p:cNvSpPr/>
          <p:nvPr/>
        </p:nvSpPr>
        <p:spPr>
          <a:xfrm>
            <a:off x="7850977" y="4655345"/>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D896501-530E-4A3B-8B84-E5F90FECE799}"/>
              </a:ext>
            </a:extLst>
          </p:cNvPr>
          <p:cNvSpPr/>
          <p:nvPr/>
        </p:nvSpPr>
        <p:spPr>
          <a:xfrm>
            <a:off x="7850976" y="4793458"/>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9C96614-2B8D-47AC-AC93-0240D00CA08D}"/>
              </a:ext>
            </a:extLst>
          </p:cNvPr>
          <p:cNvSpPr/>
          <p:nvPr/>
        </p:nvSpPr>
        <p:spPr>
          <a:xfrm>
            <a:off x="7853356" y="4941095"/>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4905D9E-341A-4699-8DB0-F39184AAB534}"/>
              </a:ext>
            </a:extLst>
          </p:cNvPr>
          <p:cNvSpPr/>
          <p:nvPr/>
        </p:nvSpPr>
        <p:spPr>
          <a:xfrm>
            <a:off x="7858118" y="5086351"/>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0F6CD73-9AF9-4520-9449-7991DDF53809}"/>
              </a:ext>
            </a:extLst>
          </p:cNvPr>
          <p:cNvSpPr/>
          <p:nvPr/>
        </p:nvSpPr>
        <p:spPr>
          <a:xfrm>
            <a:off x="7860497" y="5229228"/>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919898-A225-4AB7-84D4-E46C46C93D1A}"/>
              </a:ext>
            </a:extLst>
          </p:cNvPr>
          <p:cNvSpPr/>
          <p:nvPr/>
        </p:nvSpPr>
        <p:spPr>
          <a:xfrm>
            <a:off x="7862877" y="5374485"/>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34C78E-A9F2-4BF1-97B1-985E245DA769}"/>
              </a:ext>
            </a:extLst>
          </p:cNvPr>
          <p:cNvSpPr/>
          <p:nvPr/>
        </p:nvSpPr>
        <p:spPr>
          <a:xfrm>
            <a:off x="7867641" y="5514977"/>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B1FA591-8BB3-4BAB-8678-0E73BFA2E521}"/>
              </a:ext>
            </a:extLst>
          </p:cNvPr>
          <p:cNvSpPr/>
          <p:nvPr/>
        </p:nvSpPr>
        <p:spPr>
          <a:xfrm>
            <a:off x="7869313" y="5667377"/>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94BC346-6938-4452-BA15-BFBF02B1E36E}"/>
              </a:ext>
            </a:extLst>
          </p:cNvPr>
          <p:cNvSpPr/>
          <p:nvPr/>
        </p:nvSpPr>
        <p:spPr>
          <a:xfrm>
            <a:off x="7870989" y="5824801"/>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AB2F7BB-CFDA-4D10-8ABE-8A61A8E3DD7A}"/>
              </a:ext>
            </a:extLst>
          </p:cNvPr>
          <p:cNvSpPr/>
          <p:nvPr/>
        </p:nvSpPr>
        <p:spPr>
          <a:xfrm>
            <a:off x="7877689" y="5977201"/>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4FBFD1C-107E-451D-8D8E-6217F2683840}"/>
              </a:ext>
            </a:extLst>
          </p:cNvPr>
          <p:cNvSpPr/>
          <p:nvPr/>
        </p:nvSpPr>
        <p:spPr>
          <a:xfrm>
            <a:off x="8015048" y="4517231"/>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B103EE5-B996-40DC-A5D8-26925DB0CC25}"/>
              </a:ext>
            </a:extLst>
          </p:cNvPr>
          <p:cNvSpPr/>
          <p:nvPr/>
        </p:nvSpPr>
        <p:spPr>
          <a:xfrm>
            <a:off x="8071481" y="4517231"/>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712D1F7-4C28-483B-BF33-06B59C4FBC6A}"/>
              </a:ext>
            </a:extLst>
          </p:cNvPr>
          <p:cNvSpPr/>
          <p:nvPr/>
        </p:nvSpPr>
        <p:spPr>
          <a:xfrm>
            <a:off x="8127914" y="4517231"/>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844160-073B-426E-8876-D71F8169EC09}"/>
              </a:ext>
            </a:extLst>
          </p:cNvPr>
          <p:cNvSpPr/>
          <p:nvPr/>
        </p:nvSpPr>
        <p:spPr>
          <a:xfrm>
            <a:off x="8017550" y="4655345"/>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7667CFD-49C4-40C3-9581-095B2769EB57}"/>
              </a:ext>
            </a:extLst>
          </p:cNvPr>
          <p:cNvSpPr/>
          <p:nvPr/>
        </p:nvSpPr>
        <p:spPr>
          <a:xfrm>
            <a:off x="8073983" y="4655345"/>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0BA246C-3313-4E5A-B2F9-4808478B235C}"/>
              </a:ext>
            </a:extLst>
          </p:cNvPr>
          <p:cNvSpPr/>
          <p:nvPr/>
        </p:nvSpPr>
        <p:spPr>
          <a:xfrm>
            <a:off x="8130416" y="4655345"/>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9E69AB9-611E-40F4-A106-C2A65A91D4BA}"/>
              </a:ext>
            </a:extLst>
          </p:cNvPr>
          <p:cNvSpPr/>
          <p:nvPr/>
        </p:nvSpPr>
        <p:spPr>
          <a:xfrm>
            <a:off x="8021946" y="4802981"/>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08D1C03-8357-4DA6-8F47-33E666633390}"/>
              </a:ext>
            </a:extLst>
          </p:cNvPr>
          <p:cNvSpPr/>
          <p:nvPr/>
        </p:nvSpPr>
        <p:spPr>
          <a:xfrm>
            <a:off x="8078379" y="4802981"/>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9C197B2-FC12-4123-BBED-10CBF827335C}"/>
              </a:ext>
            </a:extLst>
          </p:cNvPr>
          <p:cNvSpPr/>
          <p:nvPr/>
        </p:nvSpPr>
        <p:spPr>
          <a:xfrm>
            <a:off x="8134812" y="4802981"/>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0822BB5-9906-4604-AA06-6813072FD59E}"/>
              </a:ext>
            </a:extLst>
          </p:cNvPr>
          <p:cNvSpPr/>
          <p:nvPr/>
        </p:nvSpPr>
        <p:spPr>
          <a:xfrm>
            <a:off x="8026342" y="4950617"/>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C0303EB-A81B-4D62-8E33-6CD2AE141FAF}"/>
              </a:ext>
            </a:extLst>
          </p:cNvPr>
          <p:cNvSpPr/>
          <p:nvPr/>
        </p:nvSpPr>
        <p:spPr>
          <a:xfrm>
            <a:off x="8082775" y="4950617"/>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315E8F1-C98C-4E06-BE90-0068839D57F2}"/>
              </a:ext>
            </a:extLst>
          </p:cNvPr>
          <p:cNvSpPr/>
          <p:nvPr/>
        </p:nvSpPr>
        <p:spPr>
          <a:xfrm>
            <a:off x="8139208" y="4950617"/>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0F7DB0CC-B6CD-4A2E-80C5-2BDB56060376}"/>
              </a:ext>
            </a:extLst>
          </p:cNvPr>
          <p:cNvSpPr/>
          <p:nvPr/>
        </p:nvSpPr>
        <p:spPr>
          <a:xfrm>
            <a:off x="8030738" y="5098253"/>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76A29CA-63F3-4611-AE47-E6CE62835CDA}"/>
              </a:ext>
            </a:extLst>
          </p:cNvPr>
          <p:cNvSpPr/>
          <p:nvPr/>
        </p:nvSpPr>
        <p:spPr>
          <a:xfrm>
            <a:off x="8087171" y="5098253"/>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36D57C7-3A6F-4087-A86F-E889FD37EEDE}"/>
              </a:ext>
            </a:extLst>
          </p:cNvPr>
          <p:cNvSpPr/>
          <p:nvPr/>
        </p:nvSpPr>
        <p:spPr>
          <a:xfrm>
            <a:off x="8143604" y="5098253"/>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2CB841D-601B-4186-A66B-522A75959606}"/>
              </a:ext>
            </a:extLst>
          </p:cNvPr>
          <p:cNvSpPr/>
          <p:nvPr/>
        </p:nvSpPr>
        <p:spPr>
          <a:xfrm>
            <a:off x="8035134" y="5245889"/>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E3E9ACD-EC78-4CCE-B031-E16F8BFF1FD0}"/>
              </a:ext>
            </a:extLst>
          </p:cNvPr>
          <p:cNvSpPr/>
          <p:nvPr/>
        </p:nvSpPr>
        <p:spPr>
          <a:xfrm>
            <a:off x="8091567" y="5245889"/>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D98F240-A912-4D11-8BC2-7CD0C30E35CC}"/>
              </a:ext>
            </a:extLst>
          </p:cNvPr>
          <p:cNvSpPr/>
          <p:nvPr/>
        </p:nvSpPr>
        <p:spPr>
          <a:xfrm>
            <a:off x="8148000" y="5245889"/>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37C3C24-EA30-4C7A-AB82-5D5507DCA458}"/>
              </a:ext>
            </a:extLst>
          </p:cNvPr>
          <p:cNvSpPr/>
          <p:nvPr/>
        </p:nvSpPr>
        <p:spPr>
          <a:xfrm>
            <a:off x="8039530" y="5393525"/>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1BF43E6-9C3D-4466-A975-12A3F2B9B8CE}"/>
              </a:ext>
            </a:extLst>
          </p:cNvPr>
          <p:cNvSpPr/>
          <p:nvPr/>
        </p:nvSpPr>
        <p:spPr>
          <a:xfrm>
            <a:off x="8095963" y="5393525"/>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E21C851-C681-4E59-9D35-383C6C558055}"/>
              </a:ext>
            </a:extLst>
          </p:cNvPr>
          <p:cNvSpPr/>
          <p:nvPr/>
        </p:nvSpPr>
        <p:spPr>
          <a:xfrm>
            <a:off x="8152396" y="5393525"/>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5DAA0AC-5BC4-4594-908F-C86DA738044F}"/>
              </a:ext>
            </a:extLst>
          </p:cNvPr>
          <p:cNvSpPr/>
          <p:nvPr/>
        </p:nvSpPr>
        <p:spPr>
          <a:xfrm>
            <a:off x="8043926" y="5541161"/>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96E4CCA6-DFB2-4196-BC5C-A4D63A519128}"/>
              </a:ext>
            </a:extLst>
          </p:cNvPr>
          <p:cNvSpPr/>
          <p:nvPr/>
        </p:nvSpPr>
        <p:spPr>
          <a:xfrm>
            <a:off x="8100359" y="5541161"/>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90066F43-63EA-4F58-BF3F-6ED0EB2B2323}"/>
              </a:ext>
            </a:extLst>
          </p:cNvPr>
          <p:cNvSpPr/>
          <p:nvPr/>
        </p:nvSpPr>
        <p:spPr>
          <a:xfrm>
            <a:off x="8156792" y="5541161"/>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5D68E5A3-0CA7-492A-9A7E-A7A816A96AEB}"/>
              </a:ext>
            </a:extLst>
          </p:cNvPr>
          <p:cNvSpPr/>
          <p:nvPr/>
        </p:nvSpPr>
        <p:spPr>
          <a:xfrm>
            <a:off x="8048322" y="5688797"/>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106A1B56-9705-4042-BA0E-F0DA86590750}"/>
              </a:ext>
            </a:extLst>
          </p:cNvPr>
          <p:cNvSpPr/>
          <p:nvPr/>
        </p:nvSpPr>
        <p:spPr>
          <a:xfrm>
            <a:off x="8104755" y="5688797"/>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FF2697C3-5A5E-403C-80F9-E650A46E7E41}"/>
              </a:ext>
            </a:extLst>
          </p:cNvPr>
          <p:cNvSpPr/>
          <p:nvPr/>
        </p:nvSpPr>
        <p:spPr>
          <a:xfrm>
            <a:off x="8161188" y="5688797"/>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32C79D74-CEA5-49F9-A8E9-EC438EE275F6}"/>
              </a:ext>
            </a:extLst>
          </p:cNvPr>
          <p:cNvSpPr/>
          <p:nvPr/>
        </p:nvSpPr>
        <p:spPr>
          <a:xfrm>
            <a:off x="8052718" y="5836433"/>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1D8EDE3-A2A9-45EB-BD92-36F63FAD7E34}"/>
              </a:ext>
            </a:extLst>
          </p:cNvPr>
          <p:cNvSpPr/>
          <p:nvPr/>
        </p:nvSpPr>
        <p:spPr>
          <a:xfrm>
            <a:off x="8109151" y="5836433"/>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140A38E2-3474-42B0-AC31-32DB1B49E472}"/>
              </a:ext>
            </a:extLst>
          </p:cNvPr>
          <p:cNvSpPr/>
          <p:nvPr/>
        </p:nvSpPr>
        <p:spPr>
          <a:xfrm>
            <a:off x="8165584" y="5836433"/>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8639FBA1-CCAC-4460-BD2C-89668A8F0C2A}"/>
              </a:ext>
            </a:extLst>
          </p:cNvPr>
          <p:cNvSpPr/>
          <p:nvPr/>
        </p:nvSpPr>
        <p:spPr>
          <a:xfrm>
            <a:off x="8057114" y="5984069"/>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3CDF13E4-56B5-4BD9-A179-B3A7B862EFCC}"/>
              </a:ext>
            </a:extLst>
          </p:cNvPr>
          <p:cNvSpPr/>
          <p:nvPr/>
        </p:nvSpPr>
        <p:spPr>
          <a:xfrm>
            <a:off x="8113547" y="5984069"/>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3F2C640E-DDB7-4006-AFFF-AC79839BFBC5}"/>
              </a:ext>
            </a:extLst>
          </p:cNvPr>
          <p:cNvSpPr/>
          <p:nvPr/>
        </p:nvSpPr>
        <p:spPr>
          <a:xfrm>
            <a:off x="8169980" y="5984069"/>
            <a:ext cx="45719"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FAEDA1C1-F834-4E76-B57C-9C8C047DF993}"/>
              </a:ext>
            </a:extLst>
          </p:cNvPr>
          <p:cNvSpPr/>
          <p:nvPr/>
        </p:nvSpPr>
        <p:spPr>
          <a:xfrm>
            <a:off x="8285125" y="4247874"/>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42A6C8DA-3121-4195-BB6A-DF0218FFD42B}"/>
              </a:ext>
            </a:extLst>
          </p:cNvPr>
          <p:cNvSpPr/>
          <p:nvPr/>
        </p:nvSpPr>
        <p:spPr>
          <a:xfrm>
            <a:off x="8285124" y="4385987"/>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7658965D-2A11-466B-B6B6-26EF3CF015E5}"/>
              </a:ext>
            </a:extLst>
          </p:cNvPr>
          <p:cNvSpPr/>
          <p:nvPr/>
        </p:nvSpPr>
        <p:spPr>
          <a:xfrm>
            <a:off x="8289885" y="4524100"/>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EB82148-A502-48FB-9735-6C2D363DB0E1}"/>
              </a:ext>
            </a:extLst>
          </p:cNvPr>
          <p:cNvSpPr/>
          <p:nvPr/>
        </p:nvSpPr>
        <p:spPr>
          <a:xfrm>
            <a:off x="8294646" y="4662213"/>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6B48BDD1-7E89-448F-80A3-26605123086A}"/>
              </a:ext>
            </a:extLst>
          </p:cNvPr>
          <p:cNvSpPr/>
          <p:nvPr/>
        </p:nvSpPr>
        <p:spPr>
          <a:xfrm>
            <a:off x="8294645" y="4800326"/>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FD770CD9-C87B-4179-9F7C-74DC3830781B}"/>
              </a:ext>
            </a:extLst>
          </p:cNvPr>
          <p:cNvSpPr/>
          <p:nvPr/>
        </p:nvSpPr>
        <p:spPr>
          <a:xfrm>
            <a:off x="8297025" y="4947963"/>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FEB4F7D0-6185-4E05-B382-895DFB1D60FA}"/>
              </a:ext>
            </a:extLst>
          </p:cNvPr>
          <p:cNvSpPr/>
          <p:nvPr/>
        </p:nvSpPr>
        <p:spPr>
          <a:xfrm>
            <a:off x="8301787" y="5093219"/>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05186A97-97C1-4F0E-92AF-2FDA786EE7CD}"/>
              </a:ext>
            </a:extLst>
          </p:cNvPr>
          <p:cNvSpPr/>
          <p:nvPr/>
        </p:nvSpPr>
        <p:spPr>
          <a:xfrm>
            <a:off x="8304166" y="5236096"/>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7C830597-49B2-40B2-A397-127F0CC69700}"/>
              </a:ext>
            </a:extLst>
          </p:cNvPr>
          <p:cNvSpPr/>
          <p:nvPr/>
        </p:nvSpPr>
        <p:spPr>
          <a:xfrm>
            <a:off x="8306546" y="5381353"/>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B5E8E17-D7E7-4D16-A8C3-D7F51B78881C}"/>
              </a:ext>
            </a:extLst>
          </p:cNvPr>
          <p:cNvSpPr/>
          <p:nvPr/>
        </p:nvSpPr>
        <p:spPr>
          <a:xfrm>
            <a:off x="8311310" y="5521845"/>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92E072F9-2CEE-4651-854D-0FFA0F32C7E5}"/>
              </a:ext>
            </a:extLst>
          </p:cNvPr>
          <p:cNvSpPr/>
          <p:nvPr/>
        </p:nvSpPr>
        <p:spPr>
          <a:xfrm>
            <a:off x="8312982" y="5674245"/>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88BB7DAD-EA8F-49C1-97AD-1CD82BA3B6BD}"/>
              </a:ext>
            </a:extLst>
          </p:cNvPr>
          <p:cNvSpPr/>
          <p:nvPr/>
        </p:nvSpPr>
        <p:spPr>
          <a:xfrm>
            <a:off x="8314658" y="5831669"/>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9EEFA4C4-0EC0-4189-BF02-EDB9A5F3DF63}"/>
              </a:ext>
            </a:extLst>
          </p:cNvPr>
          <p:cNvSpPr/>
          <p:nvPr/>
        </p:nvSpPr>
        <p:spPr>
          <a:xfrm>
            <a:off x="8321358" y="5984069"/>
            <a:ext cx="50007" cy="80963"/>
          </a:xfrm>
          <a:custGeom>
            <a:avLst/>
            <a:gdLst>
              <a:gd name="connsiteX0" fmla="*/ 0 w 50007"/>
              <a:gd name="connsiteY0" fmla="*/ 2382 h 80963"/>
              <a:gd name="connsiteX1" fmla="*/ 50007 w 50007"/>
              <a:gd name="connsiteY1" fmla="*/ 0 h 80963"/>
              <a:gd name="connsiteX2" fmla="*/ 50007 w 50007"/>
              <a:gd name="connsiteY2" fmla="*/ 80963 h 80963"/>
              <a:gd name="connsiteX3" fmla="*/ 7144 w 50007"/>
              <a:gd name="connsiteY3" fmla="*/ 78582 h 80963"/>
              <a:gd name="connsiteX4" fmla="*/ 0 w 50007"/>
              <a:gd name="connsiteY4" fmla="*/ 2382 h 8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7" h="80963">
                <a:moveTo>
                  <a:pt x="0" y="2382"/>
                </a:moveTo>
                <a:lnTo>
                  <a:pt x="50007" y="0"/>
                </a:lnTo>
                <a:lnTo>
                  <a:pt x="50007" y="80963"/>
                </a:lnTo>
                <a:lnTo>
                  <a:pt x="7144" y="78582"/>
                </a:lnTo>
                <a:cubicBezTo>
                  <a:pt x="6350" y="50801"/>
                  <a:pt x="5557" y="23019"/>
                  <a:pt x="0" y="238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91906EB-586D-4715-A009-BF3A02183CA0}"/>
              </a:ext>
            </a:extLst>
          </p:cNvPr>
          <p:cNvSpPr/>
          <p:nvPr/>
        </p:nvSpPr>
        <p:spPr>
          <a:xfrm>
            <a:off x="545647" y="865276"/>
            <a:ext cx="3111953" cy="1477328"/>
          </a:xfrm>
          <a:prstGeom prst="rect">
            <a:avLst/>
          </a:prstGeom>
        </p:spPr>
        <p:txBody>
          <a:bodyPr wrap="square">
            <a:spAutoFit/>
          </a:bodyPr>
          <a:lstStyle/>
          <a:p>
            <a:r>
              <a:rPr lang="en-US" b="0" i="0" dirty="0">
                <a:solidFill>
                  <a:srgbClr val="000000"/>
                </a:solidFill>
                <a:effectLst/>
                <a:latin typeface="Arial" panose="020B0604020202020204" pitchFamily="34" charset="0"/>
              </a:rPr>
              <a:t>The Waldorf Astoria Hotel</a:t>
            </a:r>
          </a:p>
          <a:p>
            <a:r>
              <a:rPr lang="en-US" dirty="0">
                <a:solidFill>
                  <a:srgbClr val="000000"/>
                </a:solidFill>
                <a:latin typeface="Arial" panose="020B0604020202020204" pitchFamily="34" charset="0"/>
              </a:rPr>
              <a:t>1931</a:t>
            </a:r>
          </a:p>
          <a:p>
            <a:r>
              <a:rPr lang="en-US" dirty="0"/>
              <a:t>The Schultze &amp; Weaver firm</a:t>
            </a:r>
          </a:p>
          <a:p>
            <a:r>
              <a:rPr lang="en-US" dirty="0"/>
              <a:t>301 Park Avenue Manhattan, New York City NY</a:t>
            </a:r>
          </a:p>
        </p:txBody>
      </p:sp>
    </p:spTree>
    <p:extLst>
      <p:ext uri="{BB962C8B-B14F-4D97-AF65-F5344CB8AC3E}">
        <p14:creationId xmlns:p14="http://schemas.microsoft.com/office/powerpoint/2010/main" val="218581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F931DA-CB6C-48AE-8640-F63AB3E7F399}"/>
              </a:ext>
            </a:extLst>
          </p:cNvPr>
          <p:cNvGrpSpPr/>
          <p:nvPr/>
        </p:nvGrpSpPr>
        <p:grpSpPr>
          <a:xfrm>
            <a:off x="3143691" y="2233928"/>
            <a:ext cx="1707321" cy="2390144"/>
            <a:chOff x="2047285" y="925863"/>
            <a:chExt cx="2176757" cy="3047326"/>
          </a:xfrm>
          <a:solidFill>
            <a:schemeClr val="tx2">
              <a:lumMod val="60000"/>
              <a:lumOff val="40000"/>
            </a:schemeClr>
          </a:solidFill>
        </p:grpSpPr>
        <p:sp>
          <p:nvSpPr>
            <p:cNvPr id="3" name="Rectangle 2">
              <a:extLst>
                <a:ext uri="{FF2B5EF4-FFF2-40B4-BE49-F238E27FC236}">
                  <a16:creationId xmlns:a16="http://schemas.microsoft.com/office/drawing/2014/main" id="{AA252CFD-9B70-43E4-8D35-CCBDD5E0A8A4}"/>
                </a:ext>
              </a:extLst>
            </p:cNvPr>
            <p:cNvSpPr/>
            <p:nvPr/>
          </p:nvSpPr>
          <p:spPr>
            <a:xfrm>
              <a:off x="2047285" y="1205713"/>
              <a:ext cx="2176757" cy="2767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2B9D11E-6C22-4A2D-88DB-6B25CCA1323D}"/>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EF3125B-BAFE-4A1B-AA74-D2647AC1C3C0}"/>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5F899D5-6443-411E-A714-188C253D3762}"/>
              </a:ext>
            </a:extLst>
          </p:cNvPr>
          <p:cNvGrpSpPr/>
          <p:nvPr/>
        </p:nvGrpSpPr>
        <p:grpSpPr>
          <a:xfrm>
            <a:off x="5229666" y="2388689"/>
            <a:ext cx="1707323" cy="2235383"/>
            <a:chOff x="3664340" y="1638679"/>
            <a:chExt cx="1707323" cy="2235383"/>
          </a:xfrm>
          <a:solidFill>
            <a:schemeClr val="tx2">
              <a:lumMod val="60000"/>
              <a:lumOff val="40000"/>
            </a:schemeClr>
          </a:solidFill>
        </p:grpSpPr>
        <p:sp>
          <p:nvSpPr>
            <p:cNvPr id="77" name="Rectangle 76">
              <a:extLst>
                <a:ext uri="{FF2B5EF4-FFF2-40B4-BE49-F238E27FC236}">
                  <a16:creationId xmlns:a16="http://schemas.microsoft.com/office/drawing/2014/main" id="{0E9A2504-3542-4712-A594-73E89D4402F9}"/>
                </a:ext>
              </a:extLst>
            </p:cNvPr>
            <p:cNvSpPr/>
            <p:nvPr/>
          </p:nvSpPr>
          <p:spPr>
            <a:xfrm>
              <a:off x="3664342" y="1703416"/>
              <a:ext cx="1707321" cy="21706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485BCE5-E25B-4E82-9ABE-39EE55B0AF86}"/>
                </a:ext>
              </a:extLst>
            </p:cNvPr>
            <p:cNvGrpSpPr/>
            <p:nvPr/>
          </p:nvGrpSpPr>
          <p:grpSpPr>
            <a:xfrm>
              <a:off x="4189186" y="1638679"/>
              <a:ext cx="657631" cy="2235383"/>
              <a:chOff x="4210689" y="1581021"/>
              <a:chExt cx="657631" cy="2235383"/>
            </a:xfrm>
            <a:grpFill/>
          </p:grpSpPr>
          <p:sp>
            <p:nvSpPr>
              <p:cNvPr id="78" name="Rectangle 77">
                <a:extLst>
                  <a:ext uri="{FF2B5EF4-FFF2-40B4-BE49-F238E27FC236}">
                    <a16:creationId xmlns:a16="http://schemas.microsoft.com/office/drawing/2014/main" id="{9ED567B4-1699-48D8-9B82-F52E67FFB10C}"/>
                  </a:ext>
                </a:extLst>
              </p:cNvPr>
              <p:cNvSpPr/>
              <p:nvPr/>
            </p:nvSpPr>
            <p:spPr>
              <a:xfrm>
                <a:off x="4210689" y="1581021"/>
                <a:ext cx="154289" cy="22353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F485460-7239-49CF-A5C8-0F53D62562F6}"/>
                  </a:ext>
                </a:extLst>
              </p:cNvPr>
              <p:cNvSpPr/>
              <p:nvPr/>
            </p:nvSpPr>
            <p:spPr>
              <a:xfrm>
                <a:off x="4714031" y="1581022"/>
                <a:ext cx="154289" cy="2235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2DA9C65C-360A-4244-9BD9-FE484354B988}"/>
                </a:ext>
              </a:extLst>
            </p:cNvPr>
            <p:cNvSpPr/>
            <p:nvPr/>
          </p:nvSpPr>
          <p:spPr>
            <a:xfrm>
              <a:off x="3664340" y="1638680"/>
              <a:ext cx="154289"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B891762-F6A2-4B2D-AB1A-676F15D07D43}"/>
                </a:ext>
              </a:extLst>
            </p:cNvPr>
            <p:cNvSpPr/>
            <p:nvPr/>
          </p:nvSpPr>
          <p:spPr>
            <a:xfrm>
              <a:off x="5217374" y="1638680"/>
              <a:ext cx="154289"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3AEF1953-E1BB-4DDE-ADA6-72DEAB515404}"/>
              </a:ext>
            </a:extLst>
          </p:cNvPr>
          <p:cNvGrpSpPr/>
          <p:nvPr/>
        </p:nvGrpSpPr>
        <p:grpSpPr>
          <a:xfrm>
            <a:off x="7315645" y="2521113"/>
            <a:ext cx="332945" cy="1025610"/>
            <a:chOff x="6096000" y="2358372"/>
            <a:chExt cx="454502" cy="1400055"/>
          </a:xfrm>
          <a:solidFill>
            <a:schemeClr val="tx2">
              <a:lumMod val="60000"/>
              <a:lumOff val="40000"/>
            </a:schemeClr>
          </a:solidFill>
        </p:grpSpPr>
        <p:sp>
          <p:nvSpPr>
            <p:cNvPr id="91" name="Rectangle 90">
              <a:extLst>
                <a:ext uri="{FF2B5EF4-FFF2-40B4-BE49-F238E27FC236}">
                  <a16:creationId xmlns:a16="http://schemas.microsoft.com/office/drawing/2014/main" id="{C02216FE-5039-4589-BFEC-306821757430}"/>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C9D64C-8F05-474C-BE69-FC07B1DC875E}"/>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95">
            <a:extLst>
              <a:ext uri="{FF2B5EF4-FFF2-40B4-BE49-F238E27FC236}">
                <a16:creationId xmlns:a16="http://schemas.microsoft.com/office/drawing/2014/main" id="{2681ACEA-3102-4CB8-8820-8AE2A580389E}"/>
              </a:ext>
            </a:extLst>
          </p:cNvPr>
          <p:cNvSpPr/>
          <p:nvPr/>
        </p:nvSpPr>
        <p:spPr>
          <a:xfrm>
            <a:off x="7319496" y="3802626"/>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898E78A1-24D7-4855-89A8-8D5ADAD16F06}"/>
              </a:ext>
            </a:extLst>
          </p:cNvPr>
          <p:cNvGrpSpPr/>
          <p:nvPr/>
        </p:nvGrpSpPr>
        <p:grpSpPr>
          <a:xfrm>
            <a:off x="7838601" y="2521113"/>
            <a:ext cx="332945" cy="1025610"/>
            <a:chOff x="6096000" y="2358372"/>
            <a:chExt cx="454502" cy="1400055"/>
          </a:xfrm>
          <a:solidFill>
            <a:schemeClr val="tx2">
              <a:lumMod val="60000"/>
              <a:lumOff val="40000"/>
            </a:schemeClr>
          </a:solidFill>
        </p:grpSpPr>
        <p:sp>
          <p:nvSpPr>
            <p:cNvPr id="98" name="Rectangle 97">
              <a:extLst>
                <a:ext uri="{FF2B5EF4-FFF2-40B4-BE49-F238E27FC236}">
                  <a16:creationId xmlns:a16="http://schemas.microsoft.com/office/drawing/2014/main" id="{54F569D2-0915-4AB7-93B8-34B18803173E}"/>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1D2D3CF-DBC6-49A2-95B5-732128E04B29}"/>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63E9D0EC-6327-43B5-BC9F-CEA0D9E3D98F}"/>
              </a:ext>
            </a:extLst>
          </p:cNvPr>
          <p:cNvGrpSpPr/>
          <p:nvPr/>
        </p:nvGrpSpPr>
        <p:grpSpPr>
          <a:xfrm>
            <a:off x="8361556" y="2521113"/>
            <a:ext cx="332945" cy="1025610"/>
            <a:chOff x="6096000" y="2358372"/>
            <a:chExt cx="454502" cy="1400055"/>
          </a:xfrm>
          <a:solidFill>
            <a:schemeClr val="tx2">
              <a:lumMod val="60000"/>
              <a:lumOff val="40000"/>
            </a:schemeClr>
          </a:solidFill>
        </p:grpSpPr>
        <p:sp>
          <p:nvSpPr>
            <p:cNvPr id="104" name="Rectangle 103">
              <a:extLst>
                <a:ext uri="{FF2B5EF4-FFF2-40B4-BE49-F238E27FC236}">
                  <a16:creationId xmlns:a16="http://schemas.microsoft.com/office/drawing/2014/main" id="{ADF3EEE7-C932-4B44-A08E-FE59E4348C1C}"/>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4913330D-79E9-470A-BC49-EDDD3314842F}"/>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398C90EB-62FB-4159-8393-E6C197D632A5}"/>
              </a:ext>
            </a:extLst>
          </p:cNvPr>
          <p:cNvSpPr/>
          <p:nvPr/>
        </p:nvSpPr>
        <p:spPr>
          <a:xfrm>
            <a:off x="7838600" y="3802624"/>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BEE40A1-7B05-43BB-9C86-4A3B98332147}"/>
              </a:ext>
            </a:extLst>
          </p:cNvPr>
          <p:cNvSpPr/>
          <p:nvPr/>
        </p:nvSpPr>
        <p:spPr>
          <a:xfrm>
            <a:off x="8357703" y="3802624"/>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30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F931DA-CB6C-48AE-8640-F63AB3E7F399}"/>
              </a:ext>
            </a:extLst>
          </p:cNvPr>
          <p:cNvGrpSpPr/>
          <p:nvPr/>
        </p:nvGrpSpPr>
        <p:grpSpPr>
          <a:xfrm>
            <a:off x="2434774" y="2233928"/>
            <a:ext cx="1707321" cy="2390144"/>
            <a:chOff x="2047285" y="925863"/>
            <a:chExt cx="2176757" cy="3047326"/>
          </a:xfrm>
          <a:solidFill>
            <a:schemeClr val="tx2">
              <a:lumMod val="60000"/>
              <a:lumOff val="40000"/>
            </a:schemeClr>
          </a:solidFill>
        </p:grpSpPr>
        <p:sp>
          <p:nvSpPr>
            <p:cNvPr id="3" name="Rectangle 2">
              <a:extLst>
                <a:ext uri="{FF2B5EF4-FFF2-40B4-BE49-F238E27FC236}">
                  <a16:creationId xmlns:a16="http://schemas.microsoft.com/office/drawing/2014/main" id="{AA252CFD-9B70-43E4-8D35-CCBDD5E0A8A4}"/>
                </a:ext>
              </a:extLst>
            </p:cNvPr>
            <p:cNvSpPr/>
            <p:nvPr/>
          </p:nvSpPr>
          <p:spPr>
            <a:xfrm>
              <a:off x="2047285" y="1205713"/>
              <a:ext cx="2176757" cy="2767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2B9D11E-6C22-4A2D-88DB-6B25CCA1323D}"/>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EF3125B-BAFE-4A1B-AA74-D2647AC1C3C0}"/>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5F899D5-6443-411E-A714-188C253D3762}"/>
              </a:ext>
            </a:extLst>
          </p:cNvPr>
          <p:cNvGrpSpPr/>
          <p:nvPr/>
        </p:nvGrpSpPr>
        <p:grpSpPr>
          <a:xfrm>
            <a:off x="6041324" y="2388689"/>
            <a:ext cx="1707323" cy="2235383"/>
            <a:chOff x="3664340" y="1638679"/>
            <a:chExt cx="1707323" cy="2235383"/>
          </a:xfrm>
          <a:solidFill>
            <a:schemeClr val="tx2">
              <a:lumMod val="60000"/>
              <a:lumOff val="40000"/>
            </a:schemeClr>
          </a:solidFill>
        </p:grpSpPr>
        <p:sp>
          <p:nvSpPr>
            <p:cNvPr id="77" name="Rectangle 76">
              <a:extLst>
                <a:ext uri="{FF2B5EF4-FFF2-40B4-BE49-F238E27FC236}">
                  <a16:creationId xmlns:a16="http://schemas.microsoft.com/office/drawing/2014/main" id="{0E9A2504-3542-4712-A594-73E89D4402F9}"/>
                </a:ext>
              </a:extLst>
            </p:cNvPr>
            <p:cNvSpPr/>
            <p:nvPr/>
          </p:nvSpPr>
          <p:spPr>
            <a:xfrm>
              <a:off x="3664342" y="1703416"/>
              <a:ext cx="1707321" cy="21706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485BCE5-E25B-4E82-9ABE-39EE55B0AF86}"/>
                </a:ext>
              </a:extLst>
            </p:cNvPr>
            <p:cNvGrpSpPr/>
            <p:nvPr/>
          </p:nvGrpSpPr>
          <p:grpSpPr>
            <a:xfrm>
              <a:off x="4189186" y="1638679"/>
              <a:ext cx="657631" cy="2235383"/>
              <a:chOff x="4210689" y="1581021"/>
              <a:chExt cx="657631" cy="2235383"/>
            </a:xfrm>
            <a:grpFill/>
          </p:grpSpPr>
          <p:sp>
            <p:nvSpPr>
              <p:cNvPr id="78" name="Rectangle 77">
                <a:extLst>
                  <a:ext uri="{FF2B5EF4-FFF2-40B4-BE49-F238E27FC236}">
                    <a16:creationId xmlns:a16="http://schemas.microsoft.com/office/drawing/2014/main" id="{9ED567B4-1699-48D8-9B82-F52E67FFB10C}"/>
                  </a:ext>
                </a:extLst>
              </p:cNvPr>
              <p:cNvSpPr/>
              <p:nvPr/>
            </p:nvSpPr>
            <p:spPr>
              <a:xfrm>
                <a:off x="4210689" y="1581021"/>
                <a:ext cx="154289" cy="22353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F485460-7239-49CF-A5C8-0F53D62562F6}"/>
                  </a:ext>
                </a:extLst>
              </p:cNvPr>
              <p:cNvSpPr/>
              <p:nvPr/>
            </p:nvSpPr>
            <p:spPr>
              <a:xfrm>
                <a:off x="4714031" y="1581022"/>
                <a:ext cx="154289" cy="2235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2DA9C65C-360A-4244-9BD9-FE484354B988}"/>
                </a:ext>
              </a:extLst>
            </p:cNvPr>
            <p:cNvSpPr/>
            <p:nvPr/>
          </p:nvSpPr>
          <p:spPr>
            <a:xfrm>
              <a:off x="3664340" y="1638680"/>
              <a:ext cx="154289"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B891762-F6A2-4B2D-AB1A-676F15D07D43}"/>
                </a:ext>
              </a:extLst>
            </p:cNvPr>
            <p:cNvSpPr/>
            <p:nvPr/>
          </p:nvSpPr>
          <p:spPr>
            <a:xfrm>
              <a:off x="5217374" y="1638680"/>
              <a:ext cx="154289"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3AEF1953-E1BB-4DDE-ADA6-72DEAB515404}"/>
              </a:ext>
            </a:extLst>
          </p:cNvPr>
          <p:cNvGrpSpPr/>
          <p:nvPr/>
        </p:nvGrpSpPr>
        <p:grpSpPr>
          <a:xfrm>
            <a:off x="8443888" y="2627384"/>
            <a:ext cx="332945" cy="1025610"/>
            <a:chOff x="6096000" y="2358372"/>
            <a:chExt cx="454502" cy="1400055"/>
          </a:xfrm>
          <a:solidFill>
            <a:schemeClr val="tx2">
              <a:lumMod val="60000"/>
              <a:lumOff val="40000"/>
            </a:schemeClr>
          </a:solidFill>
        </p:grpSpPr>
        <p:sp>
          <p:nvSpPr>
            <p:cNvPr id="91" name="Rectangle 90">
              <a:extLst>
                <a:ext uri="{FF2B5EF4-FFF2-40B4-BE49-F238E27FC236}">
                  <a16:creationId xmlns:a16="http://schemas.microsoft.com/office/drawing/2014/main" id="{C02216FE-5039-4589-BFEC-306821757430}"/>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C9D64C-8F05-474C-BE69-FC07B1DC875E}"/>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95">
            <a:extLst>
              <a:ext uri="{FF2B5EF4-FFF2-40B4-BE49-F238E27FC236}">
                <a16:creationId xmlns:a16="http://schemas.microsoft.com/office/drawing/2014/main" id="{2681ACEA-3102-4CB8-8820-8AE2A580389E}"/>
              </a:ext>
            </a:extLst>
          </p:cNvPr>
          <p:cNvSpPr/>
          <p:nvPr/>
        </p:nvSpPr>
        <p:spPr>
          <a:xfrm>
            <a:off x="8447739" y="3908897"/>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898E78A1-24D7-4855-89A8-8D5ADAD16F06}"/>
              </a:ext>
            </a:extLst>
          </p:cNvPr>
          <p:cNvGrpSpPr/>
          <p:nvPr/>
        </p:nvGrpSpPr>
        <p:grpSpPr>
          <a:xfrm>
            <a:off x="8966844" y="2627384"/>
            <a:ext cx="332945" cy="1025610"/>
            <a:chOff x="6096000" y="2358372"/>
            <a:chExt cx="454502" cy="1400055"/>
          </a:xfrm>
          <a:solidFill>
            <a:schemeClr val="tx2">
              <a:lumMod val="60000"/>
              <a:lumOff val="40000"/>
            </a:schemeClr>
          </a:solidFill>
        </p:grpSpPr>
        <p:sp>
          <p:nvSpPr>
            <p:cNvPr id="98" name="Rectangle 97">
              <a:extLst>
                <a:ext uri="{FF2B5EF4-FFF2-40B4-BE49-F238E27FC236}">
                  <a16:creationId xmlns:a16="http://schemas.microsoft.com/office/drawing/2014/main" id="{54F569D2-0915-4AB7-93B8-34B18803173E}"/>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1D2D3CF-DBC6-49A2-95B5-732128E04B29}"/>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63E9D0EC-6327-43B5-BC9F-CEA0D9E3D98F}"/>
              </a:ext>
            </a:extLst>
          </p:cNvPr>
          <p:cNvGrpSpPr/>
          <p:nvPr/>
        </p:nvGrpSpPr>
        <p:grpSpPr>
          <a:xfrm>
            <a:off x="9489799" y="2627384"/>
            <a:ext cx="332945" cy="1025610"/>
            <a:chOff x="6096000" y="2358372"/>
            <a:chExt cx="454502" cy="1400055"/>
          </a:xfrm>
          <a:solidFill>
            <a:schemeClr val="tx2">
              <a:lumMod val="60000"/>
              <a:lumOff val="40000"/>
            </a:schemeClr>
          </a:solidFill>
        </p:grpSpPr>
        <p:sp>
          <p:nvSpPr>
            <p:cNvPr id="104" name="Rectangle 103">
              <a:extLst>
                <a:ext uri="{FF2B5EF4-FFF2-40B4-BE49-F238E27FC236}">
                  <a16:creationId xmlns:a16="http://schemas.microsoft.com/office/drawing/2014/main" id="{ADF3EEE7-C932-4B44-A08E-FE59E4348C1C}"/>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4913330D-79E9-470A-BC49-EDDD3314842F}"/>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398C90EB-62FB-4159-8393-E6C197D632A5}"/>
              </a:ext>
            </a:extLst>
          </p:cNvPr>
          <p:cNvSpPr/>
          <p:nvPr/>
        </p:nvSpPr>
        <p:spPr>
          <a:xfrm>
            <a:off x="8966843" y="3908895"/>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BEE40A1-7B05-43BB-9C86-4A3B98332147}"/>
              </a:ext>
            </a:extLst>
          </p:cNvPr>
          <p:cNvSpPr/>
          <p:nvPr/>
        </p:nvSpPr>
        <p:spPr>
          <a:xfrm>
            <a:off x="9485946" y="3908895"/>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C4E64D0-FF5F-4875-89D5-7F826735F8E9}"/>
              </a:ext>
            </a:extLst>
          </p:cNvPr>
          <p:cNvSpPr/>
          <p:nvPr/>
        </p:nvSpPr>
        <p:spPr>
          <a:xfrm>
            <a:off x="5090280" y="2388689"/>
            <a:ext cx="154289" cy="22353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2028E80-0BCD-4A32-A5A9-79D21773FF7A}"/>
              </a:ext>
            </a:extLst>
          </p:cNvPr>
          <p:cNvSpPr/>
          <p:nvPr/>
        </p:nvSpPr>
        <p:spPr>
          <a:xfrm>
            <a:off x="2568525" y="1464487"/>
            <a:ext cx="143981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Bahnschrift SemiLight" panose="020B0502040204020203" pitchFamily="34" charset="0"/>
                <a:ea typeface="BatangChe" panose="02030609000101010101" pitchFamily="49" charset="-127"/>
              </a:rPr>
              <a:t>Solid</a:t>
            </a:r>
          </a:p>
        </p:txBody>
      </p:sp>
      <p:sp>
        <p:nvSpPr>
          <p:cNvPr id="27" name="Rectangle 26">
            <a:extLst>
              <a:ext uri="{FF2B5EF4-FFF2-40B4-BE49-F238E27FC236}">
                <a16:creationId xmlns:a16="http://schemas.microsoft.com/office/drawing/2014/main" id="{D5D6E35D-7E21-47B5-AC3A-B950A3C406EB}"/>
              </a:ext>
            </a:extLst>
          </p:cNvPr>
          <p:cNvSpPr/>
          <p:nvPr/>
        </p:nvSpPr>
        <p:spPr>
          <a:xfrm>
            <a:off x="4423774" y="4422435"/>
            <a:ext cx="14430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Bahnschrift SemiLight" panose="020B0502040204020203" pitchFamily="34" charset="0"/>
                <a:ea typeface="BatangChe" panose="02030609000101010101" pitchFamily="49" charset="-127"/>
              </a:rPr>
              <a:t>Rigid</a:t>
            </a:r>
          </a:p>
        </p:txBody>
      </p:sp>
      <p:sp>
        <p:nvSpPr>
          <p:cNvPr id="28" name="Rectangle 27">
            <a:extLst>
              <a:ext uri="{FF2B5EF4-FFF2-40B4-BE49-F238E27FC236}">
                <a16:creationId xmlns:a16="http://schemas.microsoft.com/office/drawing/2014/main" id="{F8143DD7-D198-42FA-BD38-4D8CB2FCBF00}"/>
              </a:ext>
            </a:extLst>
          </p:cNvPr>
          <p:cNvSpPr/>
          <p:nvPr/>
        </p:nvSpPr>
        <p:spPr>
          <a:xfrm>
            <a:off x="9818891" y="2705536"/>
            <a:ext cx="1710726"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Bahnschrift SemiLight" panose="020B0502040204020203" pitchFamily="34" charset="0"/>
                <a:ea typeface="BatangChe" panose="02030609000101010101" pitchFamily="49" charset="-127"/>
              </a:rPr>
              <a:t>Grand</a:t>
            </a:r>
          </a:p>
        </p:txBody>
      </p:sp>
      <p:sp>
        <p:nvSpPr>
          <p:cNvPr id="29" name="Rectangle 28">
            <a:extLst>
              <a:ext uri="{FF2B5EF4-FFF2-40B4-BE49-F238E27FC236}">
                <a16:creationId xmlns:a16="http://schemas.microsoft.com/office/drawing/2014/main" id="{933E278C-CD3C-4512-9AF6-EF2795847ECA}"/>
              </a:ext>
            </a:extLst>
          </p:cNvPr>
          <p:cNvSpPr/>
          <p:nvPr/>
        </p:nvSpPr>
        <p:spPr>
          <a:xfrm>
            <a:off x="8011052" y="4482512"/>
            <a:ext cx="2244525"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Bahnschrift SemiLight" panose="020B0502040204020203" pitchFamily="34" charset="0"/>
                <a:ea typeface="BatangChe" panose="02030609000101010101" pitchFamily="49" charset="-127"/>
              </a:rPr>
              <a:t>Ordered</a:t>
            </a:r>
          </a:p>
        </p:txBody>
      </p:sp>
      <p:sp>
        <p:nvSpPr>
          <p:cNvPr id="30" name="Rectangle 29">
            <a:extLst>
              <a:ext uri="{FF2B5EF4-FFF2-40B4-BE49-F238E27FC236}">
                <a16:creationId xmlns:a16="http://schemas.microsoft.com/office/drawing/2014/main" id="{A4A025B6-07C2-423F-A8F1-F8F67D65FFFB}"/>
              </a:ext>
            </a:extLst>
          </p:cNvPr>
          <p:cNvSpPr/>
          <p:nvPr/>
        </p:nvSpPr>
        <p:spPr>
          <a:xfrm>
            <a:off x="4336815" y="1683985"/>
            <a:ext cx="170271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Bahnschrift SemiLight" panose="020B0502040204020203" pitchFamily="34" charset="0"/>
                <a:ea typeface="BatangChe" panose="02030609000101010101" pitchFamily="49" charset="-127"/>
              </a:rPr>
              <a:t>Proud</a:t>
            </a:r>
          </a:p>
        </p:txBody>
      </p:sp>
      <p:sp>
        <p:nvSpPr>
          <p:cNvPr id="31" name="Rectangle 30">
            <a:extLst>
              <a:ext uri="{FF2B5EF4-FFF2-40B4-BE49-F238E27FC236}">
                <a16:creationId xmlns:a16="http://schemas.microsoft.com/office/drawing/2014/main" id="{109CC579-6FEA-4B46-AC07-9449E8891327}"/>
              </a:ext>
            </a:extLst>
          </p:cNvPr>
          <p:cNvSpPr/>
          <p:nvPr/>
        </p:nvSpPr>
        <p:spPr>
          <a:xfrm>
            <a:off x="1032514" y="4422435"/>
            <a:ext cx="188545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Bahnschrift SemiLight" panose="020B0502040204020203" pitchFamily="34" charset="0"/>
                <a:ea typeface="BatangChe" panose="02030609000101010101" pitchFamily="49" charset="-127"/>
              </a:rPr>
              <a:t>Strong</a:t>
            </a:r>
          </a:p>
        </p:txBody>
      </p:sp>
      <p:sp>
        <p:nvSpPr>
          <p:cNvPr id="32" name="Rectangle 31">
            <a:extLst>
              <a:ext uri="{FF2B5EF4-FFF2-40B4-BE49-F238E27FC236}">
                <a16:creationId xmlns:a16="http://schemas.microsoft.com/office/drawing/2014/main" id="{8594AC36-CF64-4D6B-B16D-F2D0F49D2485}"/>
              </a:ext>
            </a:extLst>
          </p:cNvPr>
          <p:cNvSpPr/>
          <p:nvPr/>
        </p:nvSpPr>
        <p:spPr>
          <a:xfrm>
            <a:off x="6598726" y="1602040"/>
            <a:ext cx="217719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Bahnschrift SemiLight" panose="020B0502040204020203" pitchFamily="34" charset="0"/>
                <a:ea typeface="BatangChe" panose="02030609000101010101" pitchFamily="49" charset="-127"/>
              </a:rPr>
              <a:t>Regular</a:t>
            </a:r>
          </a:p>
        </p:txBody>
      </p:sp>
      <p:sp>
        <p:nvSpPr>
          <p:cNvPr id="33" name="Rectangle 32">
            <a:extLst>
              <a:ext uri="{FF2B5EF4-FFF2-40B4-BE49-F238E27FC236}">
                <a16:creationId xmlns:a16="http://schemas.microsoft.com/office/drawing/2014/main" id="{F8857BB4-57EE-433B-9032-59243985128E}"/>
              </a:ext>
            </a:extLst>
          </p:cNvPr>
          <p:cNvSpPr/>
          <p:nvPr/>
        </p:nvSpPr>
        <p:spPr>
          <a:xfrm>
            <a:off x="5244835" y="5103330"/>
            <a:ext cx="3488455"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Bahnschrift SemiLight" panose="020B0502040204020203" pitchFamily="34" charset="0"/>
                <a:ea typeface="BatangChe" panose="02030609000101010101" pitchFamily="49" charset="-127"/>
              </a:rPr>
              <a:t>Commanding</a:t>
            </a:r>
          </a:p>
        </p:txBody>
      </p:sp>
    </p:spTree>
    <p:extLst>
      <p:ext uri="{BB962C8B-B14F-4D97-AF65-F5344CB8AC3E}">
        <p14:creationId xmlns:p14="http://schemas.microsoft.com/office/powerpoint/2010/main" val="201966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EC27-D6B5-43AB-A539-89176A4C4B56}"/>
              </a:ext>
            </a:extLst>
          </p:cNvPr>
          <p:cNvSpPr>
            <a:spLocks noGrp="1"/>
          </p:cNvSpPr>
          <p:nvPr>
            <p:ph type="title"/>
          </p:nvPr>
        </p:nvSpPr>
        <p:spPr/>
        <p:txBody>
          <a:bodyPr/>
          <a:lstStyle/>
          <a:p>
            <a:r>
              <a:rPr lang="en-US" dirty="0"/>
              <a:t>Rules</a:t>
            </a:r>
          </a:p>
        </p:txBody>
      </p:sp>
      <p:sp>
        <p:nvSpPr>
          <p:cNvPr id="3" name="Content Placeholder 2">
            <a:extLst>
              <a:ext uri="{FF2B5EF4-FFF2-40B4-BE49-F238E27FC236}">
                <a16:creationId xmlns:a16="http://schemas.microsoft.com/office/drawing/2014/main" id="{5C0B728F-E48D-432F-811D-4F00D61A7121}"/>
              </a:ext>
            </a:extLst>
          </p:cNvPr>
          <p:cNvSpPr>
            <a:spLocks noGrp="1"/>
          </p:cNvSpPr>
          <p:nvPr>
            <p:ph idx="1"/>
          </p:nvPr>
        </p:nvSpPr>
        <p:spPr/>
        <p:txBody>
          <a:bodyPr/>
          <a:lstStyle/>
          <a:p>
            <a:r>
              <a:rPr lang="en-US" dirty="0"/>
              <a:t>4’s will be the top row on a stack of 5’s in between a pair of 1’s</a:t>
            </a:r>
          </a:p>
          <a:p>
            <a:r>
              <a:rPr lang="en-US" dirty="0"/>
              <a:t>5’s that do not reside within a pair of 1’s do not have 4’s but will still be placed evenly and linearly</a:t>
            </a:r>
          </a:p>
          <a:p>
            <a:r>
              <a:rPr lang="en-US" dirty="0"/>
              <a:t>2’s will be between stacks of 5’s that are capped by 4’s, each being parallel to each other</a:t>
            </a:r>
          </a:p>
          <a:p>
            <a:r>
              <a:rPr lang="en-US" dirty="0"/>
              <a:t>Columns of 5’s topped by 4’s will occur at odd intervals</a:t>
            </a:r>
          </a:p>
          <a:p>
            <a:r>
              <a:rPr lang="en-US" dirty="0"/>
              <a:t>1’s must always point with ‘up’, all oriented in the same direction</a:t>
            </a:r>
          </a:p>
          <a:p>
            <a:r>
              <a:rPr lang="en-US" dirty="0"/>
              <a:t>Stacks of 5’s whether or not they are topped by 5’s should be centered between 2’s/1’s or within 1’s</a:t>
            </a:r>
          </a:p>
        </p:txBody>
      </p:sp>
      <p:grpSp>
        <p:nvGrpSpPr>
          <p:cNvPr id="571" name="Group 570">
            <a:extLst>
              <a:ext uri="{FF2B5EF4-FFF2-40B4-BE49-F238E27FC236}">
                <a16:creationId xmlns:a16="http://schemas.microsoft.com/office/drawing/2014/main" id="{4BF543FC-DE51-4081-85DB-5670921744A4}"/>
              </a:ext>
            </a:extLst>
          </p:cNvPr>
          <p:cNvGrpSpPr/>
          <p:nvPr/>
        </p:nvGrpSpPr>
        <p:grpSpPr>
          <a:xfrm>
            <a:off x="8513956" y="0"/>
            <a:ext cx="2935932" cy="1407038"/>
            <a:chOff x="4140016" y="0"/>
            <a:chExt cx="4019304" cy="1926248"/>
          </a:xfrm>
        </p:grpSpPr>
        <p:grpSp>
          <p:nvGrpSpPr>
            <p:cNvPr id="565" name="Group 564">
              <a:extLst>
                <a:ext uri="{FF2B5EF4-FFF2-40B4-BE49-F238E27FC236}">
                  <a16:creationId xmlns:a16="http://schemas.microsoft.com/office/drawing/2014/main" id="{0BBEF155-9814-4665-A310-DBEEA1F02BE0}"/>
                </a:ext>
              </a:extLst>
            </p:cNvPr>
            <p:cNvGrpSpPr/>
            <p:nvPr/>
          </p:nvGrpSpPr>
          <p:grpSpPr>
            <a:xfrm>
              <a:off x="4140016" y="375117"/>
              <a:ext cx="3890804" cy="1372533"/>
              <a:chOff x="1919013" y="2233928"/>
              <a:chExt cx="6775488" cy="2390144"/>
            </a:xfrm>
          </p:grpSpPr>
          <p:grpSp>
            <p:nvGrpSpPr>
              <p:cNvPr id="542" name="Group 541">
                <a:extLst>
                  <a:ext uri="{FF2B5EF4-FFF2-40B4-BE49-F238E27FC236}">
                    <a16:creationId xmlns:a16="http://schemas.microsoft.com/office/drawing/2014/main" id="{4EA7B732-7B0C-41ED-887F-6FF272FD67DE}"/>
                  </a:ext>
                </a:extLst>
              </p:cNvPr>
              <p:cNvGrpSpPr/>
              <p:nvPr/>
            </p:nvGrpSpPr>
            <p:grpSpPr>
              <a:xfrm>
                <a:off x="1919013" y="2233928"/>
                <a:ext cx="1707321" cy="2390144"/>
                <a:chOff x="485879" y="925863"/>
                <a:chExt cx="2176757" cy="3047326"/>
              </a:xfrm>
              <a:solidFill>
                <a:schemeClr val="tx2">
                  <a:lumMod val="60000"/>
                  <a:lumOff val="40000"/>
                </a:schemeClr>
              </a:solidFill>
            </p:grpSpPr>
            <p:sp>
              <p:nvSpPr>
                <p:cNvPr id="543" name="Rectangle 542">
                  <a:extLst>
                    <a:ext uri="{FF2B5EF4-FFF2-40B4-BE49-F238E27FC236}">
                      <a16:creationId xmlns:a16="http://schemas.microsoft.com/office/drawing/2014/main" id="{2E86693C-CE05-444F-ABF8-5C424C8F8698}"/>
                    </a:ext>
                  </a:extLst>
                </p:cNvPr>
                <p:cNvSpPr/>
                <p:nvPr/>
              </p:nvSpPr>
              <p:spPr>
                <a:xfrm>
                  <a:off x="485879" y="1205712"/>
                  <a:ext cx="2176757" cy="27674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a:extLst>
                    <a:ext uri="{FF2B5EF4-FFF2-40B4-BE49-F238E27FC236}">
                      <a16:creationId xmlns:a16="http://schemas.microsoft.com/office/drawing/2014/main" id="{08A511ED-A922-4189-8F6E-C1996C52F6A1}"/>
                    </a:ext>
                  </a:extLst>
                </p:cNvPr>
                <p:cNvSpPr/>
                <p:nvPr/>
              </p:nvSpPr>
              <p:spPr>
                <a:xfrm>
                  <a:off x="485879" y="925863"/>
                  <a:ext cx="873939"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Rectangle 544">
                  <a:extLst>
                    <a:ext uri="{FF2B5EF4-FFF2-40B4-BE49-F238E27FC236}">
                      <a16:creationId xmlns:a16="http://schemas.microsoft.com/office/drawing/2014/main" id="{CC13022C-4CEC-4422-A1B9-07D90EDB7673}"/>
                    </a:ext>
                  </a:extLst>
                </p:cNvPr>
                <p:cNvSpPr/>
                <p:nvPr/>
              </p:nvSpPr>
              <p:spPr>
                <a:xfrm>
                  <a:off x="1788694" y="925863"/>
                  <a:ext cx="873939"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6" name="Group 545">
                <a:extLst>
                  <a:ext uri="{FF2B5EF4-FFF2-40B4-BE49-F238E27FC236}">
                    <a16:creationId xmlns:a16="http://schemas.microsoft.com/office/drawing/2014/main" id="{A3253979-A487-4DE4-8196-F3B78283D99D}"/>
                  </a:ext>
                </a:extLst>
              </p:cNvPr>
              <p:cNvGrpSpPr/>
              <p:nvPr/>
            </p:nvGrpSpPr>
            <p:grpSpPr>
              <a:xfrm>
                <a:off x="4342027" y="2388690"/>
                <a:ext cx="2508737" cy="2235382"/>
                <a:chOff x="2776701" y="1638680"/>
                <a:chExt cx="2508737" cy="2235382"/>
              </a:xfrm>
              <a:solidFill>
                <a:schemeClr val="tx2">
                  <a:lumMod val="60000"/>
                  <a:lumOff val="40000"/>
                </a:schemeClr>
              </a:solidFill>
            </p:grpSpPr>
            <p:sp>
              <p:nvSpPr>
                <p:cNvPr id="547" name="Rectangle 546">
                  <a:extLst>
                    <a:ext uri="{FF2B5EF4-FFF2-40B4-BE49-F238E27FC236}">
                      <a16:creationId xmlns:a16="http://schemas.microsoft.com/office/drawing/2014/main" id="{60C45152-2B39-4123-9D21-8A3C98E6BAD8}"/>
                    </a:ext>
                  </a:extLst>
                </p:cNvPr>
                <p:cNvSpPr/>
                <p:nvPr/>
              </p:nvSpPr>
              <p:spPr>
                <a:xfrm>
                  <a:off x="3578118" y="1703415"/>
                  <a:ext cx="1707320" cy="217064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 name="Rectangle 548">
                  <a:extLst>
                    <a:ext uri="{FF2B5EF4-FFF2-40B4-BE49-F238E27FC236}">
                      <a16:creationId xmlns:a16="http://schemas.microsoft.com/office/drawing/2014/main" id="{5ED2C057-0D82-423E-9D54-29EECABA3FCC}"/>
                    </a:ext>
                  </a:extLst>
                </p:cNvPr>
                <p:cNvSpPr/>
                <p:nvPr/>
              </p:nvSpPr>
              <p:spPr>
                <a:xfrm>
                  <a:off x="2776701" y="1638680"/>
                  <a:ext cx="154290"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3" name="Group 552">
                <a:extLst>
                  <a:ext uri="{FF2B5EF4-FFF2-40B4-BE49-F238E27FC236}">
                    <a16:creationId xmlns:a16="http://schemas.microsoft.com/office/drawing/2014/main" id="{94810EA7-0B7E-40B1-AC53-7B4F09F62A0F}"/>
                  </a:ext>
                </a:extLst>
              </p:cNvPr>
              <p:cNvGrpSpPr/>
              <p:nvPr/>
            </p:nvGrpSpPr>
            <p:grpSpPr>
              <a:xfrm>
                <a:off x="7315645" y="2521113"/>
                <a:ext cx="332945" cy="1025610"/>
                <a:chOff x="6096000" y="2358372"/>
                <a:chExt cx="454502" cy="1400055"/>
              </a:xfrm>
              <a:solidFill>
                <a:schemeClr val="tx2">
                  <a:lumMod val="60000"/>
                  <a:lumOff val="40000"/>
                </a:schemeClr>
              </a:solidFill>
            </p:grpSpPr>
            <p:sp>
              <p:nvSpPr>
                <p:cNvPr id="554" name="Rectangle 553">
                  <a:extLst>
                    <a:ext uri="{FF2B5EF4-FFF2-40B4-BE49-F238E27FC236}">
                      <a16:creationId xmlns:a16="http://schemas.microsoft.com/office/drawing/2014/main" id="{CBADF4F7-6D09-4269-B974-4D167B237265}"/>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a:extLst>
                    <a:ext uri="{FF2B5EF4-FFF2-40B4-BE49-F238E27FC236}">
                      <a16:creationId xmlns:a16="http://schemas.microsoft.com/office/drawing/2014/main" id="{72A4EEDE-7660-4A88-9FF3-1064D35E6127}"/>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6" name="Rectangle 555">
                <a:extLst>
                  <a:ext uri="{FF2B5EF4-FFF2-40B4-BE49-F238E27FC236}">
                    <a16:creationId xmlns:a16="http://schemas.microsoft.com/office/drawing/2014/main" id="{B9C0ED92-05FD-4B92-B0C5-B9D6D505A924}"/>
                  </a:ext>
                </a:extLst>
              </p:cNvPr>
              <p:cNvSpPr/>
              <p:nvPr/>
            </p:nvSpPr>
            <p:spPr>
              <a:xfrm>
                <a:off x="7319496" y="3802626"/>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7" name="Group 556">
                <a:extLst>
                  <a:ext uri="{FF2B5EF4-FFF2-40B4-BE49-F238E27FC236}">
                    <a16:creationId xmlns:a16="http://schemas.microsoft.com/office/drawing/2014/main" id="{59BCC71F-782E-46F6-973E-C2CEB7086005}"/>
                  </a:ext>
                </a:extLst>
              </p:cNvPr>
              <p:cNvGrpSpPr/>
              <p:nvPr/>
            </p:nvGrpSpPr>
            <p:grpSpPr>
              <a:xfrm>
                <a:off x="7838601" y="2521113"/>
                <a:ext cx="332945" cy="1025610"/>
                <a:chOff x="6096000" y="2358372"/>
                <a:chExt cx="454502" cy="1400055"/>
              </a:xfrm>
              <a:solidFill>
                <a:schemeClr val="tx2">
                  <a:lumMod val="60000"/>
                  <a:lumOff val="40000"/>
                </a:schemeClr>
              </a:solidFill>
            </p:grpSpPr>
            <p:sp>
              <p:nvSpPr>
                <p:cNvPr id="558" name="Rectangle 557">
                  <a:extLst>
                    <a:ext uri="{FF2B5EF4-FFF2-40B4-BE49-F238E27FC236}">
                      <a16:creationId xmlns:a16="http://schemas.microsoft.com/office/drawing/2014/main" id="{074BFD59-338A-42CE-8264-477984F06E77}"/>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a:extLst>
                    <a:ext uri="{FF2B5EF4-FFF2-40B4-BE49-F238E27FC236}">
                      <a16:creationId xmlns:a16="http://schemas.microsoft.com/office/drawing/2014/main" id="{BF46B04B-9856-4235-8847-64871919B13A}"/>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0" name="Group 559">
                <a:extLst>
                  <a:ext uri="{FF2B5EF4-FFF2-40B4-BE49-F238E27FC236}">
                    <a16:creationId xmlns:a16="http://schemas.microsoft.com/office/drawing/2014/main" id="{B12E2ACC-47FD-4130-BD53-251A92EE765E}"/>
                  </a:ext>
                </a:extLst>
              </p:cNvPr>
              <p:cNvGrpSpPr/>
              <p:nvPr/>
            </p:nvGrpSpPr>
            <p:grpSpPr>
              <a:xfrm>
                <a:off x="8361556" y="2521113"/>
                <a:ext cx="332945" cy="1025610"/>
                <a:chOff x="6096000" y="2358372"/>
                <a:chExt cx="454502" cy="1400055"/>
              </a:xfrm>
              <a:solidFill>
                <a:schemeClr val="tx2">
                  <a:lumMod val="60000"/>
                  <a:lumOff val="40000"/>
                </a:schemeClr>
              </a:solidFill>
            </p:grpSpPr>
            <p:sp>
              <p:nvSpPr>
                <p:cNvPr id="561" name="Rectangle 560">
                  <a:extLst>
                    <a:ext uri="{FF2B5EF4-FFF2-40B4-BE49-F238E27FC236}">
                      <a16:creationId xmlns:a16="http://schemas.microsoft.com/office/drawing/2014/main" id="{AC58C924-CD6F-4EB4-83EB-3018539F2B9D}"/>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a:extLst>
                    <a:ext uri="{FF2B5EF4-FFF2-40B4-BE49-F238E27FC236}">
                      <a16:creationId xmlns:a16="http://schemas.microsoft.com/office/drawing/2014/main" id="{7F8268A2-C603-460F-9720-E292903D4412}"/>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3" name="Rectangle 562">
                <a:extLst>
                  <a:ext uri="{FF2B5EF4-FFF2-40B4-BE49-F238E27FC236}">
                    <a16:creationId xmlns:a16="http://schemas.microsoft.com/office/drawing/2014/main" id="{4AB7F2B3-BD19-4DB4-885F-BF905FAE1992}"/>
                  </a:ext>
                </a:extLst>
              </p:cNvPr>
              <p:cNvSpPr/>
              <p:nvPr/>
            </p:nvSpPr>
            <p:spPr>
              <a:xfrm>
                <a:off x="7838600" y="3802624"/>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563">
                <a:extLst>
                  <a:ext uri="{FF2B5EF4-FFF2-40B4-BE49-F238E27FC236}">
                    <a16:creationId xmlns:a16="http://schemas.microsoft.com/office/drawing/2014/main" id="{A18C66A2-056E-4CBB-A341-9F964BAA9D96}"/>
                  </a:ext>
                </a:extLst>
              </p:cNvPr>
              <p:cNvSpPr/>
              <p:nvPr/>
            </p:nvSpPr>
            <p:spPr>
              <a:xfrm>
                <a:off x="8357703" y="3802624"/>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6" name="Rectangle 565">
              <a:extLst>
                <a:ext uri="{FF2B5EF4-FFF2-40B4-BE49-F238E27FC236}">
                  <a16:creationId xmlns:a16="http://schemas.microsoft.com/office/drawing/2014/main" id="{BD0BC950-C0C1-4331-9D71-53F7769744A2}"/>
                </a:ext>
              </a:extLst>
            </p:cNvPr>
            <p:cNvSpPr/>
            <p:nvPr/>
          </p:nvSpPr>
          <p:spPr>
            <a:xfrm>
              <a:off x="4404991" y="709221"/>
              <a:ext cx="444351"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1</a:t>
              </a:r>
            </a:p>
          </p:txBody>
        </p:sp>
        <p:sp>
          <p:nvSpPr>
            <p:cNvPr id="567" name="Rectangle 566">
              <a:extLst>
                <a:ext uri="{FF2B5EF4-FFF2-40B4-BE49-F238E27FC236}">
                  <a16:creationId xmlns:a16="http://schemas.microsoft.com/office/drawing/2014/main" id="{9F14168D-7604-4811-BEC8-ED956D9DD7C2}"/>
                </a:ext>
              </a:extLst>
            </p:cNvPr>
            <p:cNvSpPr/>
            <p:nvPr/>
          </p:nvSpPr>
          <p:spPr>
            <a:xfrm>
              <a:off x="5350394" y="749822"/>
              <a:ext cx="444351"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2</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68" name="Rectangle 567">
              <a:extLst>
                <a:ext uri="{FF2B5EF4-FFF2-40B4-BE49-F238E27FC236}">
                  <a16:creationId xmlns:a16="http://schemas.microsoft.com/office/drawing/2014/main" id="{BB9F2E58-F07D-4DD8-8027-A416D88FBA0F}"/>
                </a:ext>
              </a:extLst>
            </p:cNvPr>
            <p:cNvSpPr/>
            <p:nvPr/>
          </p:nvSpPr>
          <p:spPr>
            <a:xfrm>
              <a:off x="6234979" y="829597"/>
              <a:ext cx="444351"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3</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69" name="Rectangle 568">
              <a:extLst>
                <a:ext uri="{FF2B5EF4-FFF2-40B4-BE49-F238E27FC236}">
                  <a16:creationId xmlns:a16="http://schemas.microsoft.com/office/drawing/2014/main" id="{5774DDD8-1672-4EC1-A403-497497C1C92E}"/>
                </a:ext>
              </a:extLst>
            </p:cNvPr>
            <p:cNvSpPr/>
            <p:nvPr/>
          </p:nvSpPr>
          <p:spPr>
            <a:xfrm>
              <a:off x="7111734" y="0"/>
              <a:ext cx="44435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4</a:t>
              </a:r>
            </a:p>
          </p:txBody>
        </p:sp>
        <p:sp>
          <p:nvSpPr>
            <p:cNvPr id="570" name="Rectangle 569">
              <a:extLst>
                <a:ext uri="{FF2B5EF4-FFF2-40B4-BE49-F238E27FC236}">
                  <a16:creationId xmlns:a16="http://schemas.microsoft.com/office/drawing/2014/main" id="{91064723-ACDA-4C85-B83B-648CA6FC2A77}"/>
                </a:ext>
              </a:extLst>
            </p:cNvPr>
            <p:cNvSpPr/>
            <p:nvPr/>
          </p:nvSpPr>
          <p:spPr>
            <a:xfrm>
              <a:off x="7714969" y="1218361"/>
              <a:ext cx="444351" cy="707887"/>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5</a:t>
              </a:r>
            </a:p>
          </p:txBody>
        </p:sp>
      </p:grpSp>
    </p:spTree>
    <p:extLst>
      <p:ext uri="{BB962C8B-B14F-4D97-AF65-F5344CB8AC3E}">
        <p14:creationId xmlns:p14="http://schemas.microsoft.com/office/powerpoint/2010/main" val="342904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7" name="Group 666">
            <a:extLst>
              <a:ext uri="{FF2B5EF4-FFF2-40B4-BE49-F238E27FC236}">
                <a16:creationId xmlns:a16="http://schemas.microsoft.com/office/drawing/2014/main" id="{0D019A61-E5CA-4DF1-97DA-E8B7E5DD6D3C}"/>
              </a:ext>
            </a:extLst>
          </p:cNvPr>
          <p:cNvGrpSpPr/>
          <p:nvPr/>
        </p:nvGrpSpPr>
        <p:grpSpPr>
          <a:xfrm>
            <a:off x="6879973" y="114101"/>
            <a:ext cx="387616" cy="1446318"/>
            <a:chOff x="2047285" y="925863"/>
            <a:chExt cx="2176757" cy="18854876"/>
          </a:xfrm>
          <a:solidFill>
            <a:schemeClr val="bg2">
              <a:lumMod val="90000"/>
            </a:schemeClr>
          </a:solidFill>
        </p:grpSpPr>
        <p:sp>
          <p:nvSpPr>
            <p:cNvPr id="668" name="Rectangle 667">
              <a:extLst>
                <a:ext uri="{FF2B5EF4-FFF2-40B4-BE49-F238E27FC236}">
                  <a16:creationId xmlns:a16="http://schemas.microsoft.com/office/drawing/2014/main" id="{9BE4DE7C-D1F2-40BE-AAE3-AF5900A9AB74}"/>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9" name="Rectangle 668">
              <a:extLst>
                <a:ext uri="{FF2B5EF4-FFF2-40B4-BE49-F238E27FC236}">
                  <a16:creationId xmlns:a16="http://schemas.microsoft.com/office/drawing/2014/main" id="{C4BAC9A6-37A4-4A50-A1CC-3ADC6AD7A5A0}"/>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Rectangle 669">
              <a:extLst>
                <a:ext uri="{FF2B5EF4-FFF2-40B4-BE49-F238E27FC236}">
                  <a16:creationId xmlns:a16="http://schemas.microsoft.com/office/drawing/2014/main" id="{D4D8B1DA-8571-4720-848F-C2B3BD1A26F6}"/>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3" name="Group 662">
            <a:extLst>
              <a:ext uri="{FF2B5EF4-FFF2-40B4-BE49-F238E27FC236}">
                <a16:creationId xmlns:a16="http://schemas.microsoft.com/office/drawing/2014/main" id="{9BD63A2D-A765-485C-89DC-0310B622023F}"/>
              </a:ext>
            </a:extLst>
          </p:cNvPr>
          <p:cNvGrpSpPr/>
          <p:nvPr/>
        </p:nvGrpSpPr>
        <p:grpSpPr>
          <a:xfrm>
            <a:off x="4734689" y="114101"/>
            <a:ext cx="387616" cy="1446318"/>
            <a:chOff x="2047285" y="925863"/>
            <a:chExt cx="2176757" cy="18854876"/>
          </a:xfrm>
          <a:solidFill>
            <a:schemeClr val="bg2">
              <a:lumMod val="90000"/>
            </a:schemeClr>
          </a:solidFill>
        </p:grpSpPr>
        <p:sp>
          <p:nvSpPr>
            <p:cNvPr id="664" name="Rectangle 663">
              <a:extLst>
                <a:ext uri="{FF2B5EF4-FFF2-40B4-BE49-F238E27FC236}">
                  <a16:creationId xmlns:a16="http://schemas.microsoft.com/office/drawing/2014/main" id="{2A5D4CC0-D762-439A-9D3B-D385F30685A5}"/>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5" name="Rectangle 664">
              <a:extLst>
                <a:ext uri="{FF2B5EF4-FFF2-40B4-BE49-F238E27FC236}">
                  <a16:creationId xmlns:a16="http://schemas.microsoft.com/office/drawing/2014/main" id="{5ED5E4F3-2C8A-414E-A759-342ECDF4921A}"/>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Rectangle 665">
              <a:extLst>
                <a:ext uri="{FF2B5EF4-FFF2-40B4-BE49-F238E27FC236}">
                  <a16:creationId xmlns:a16="http://schemas.microsoft.com/office/drawing/2014/main" id="{313319EE-BB7D-4BD0-ABAD-AB9FD695F35C}"/>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5" name="Group 654">
            <a:extLst>
              <a:ext uri="{FF2B5EF4-FFF2-40B4-BE49-F238E27FC236}">
                <a16:creationId xmlns:a16="http://schemas.microsoft.com/office/drawing/2014/main" id="{8053EC9F-7BBA-41A4-A4A4-ECACE7F923B4}"/>
              </a:ext>
            </a:extLst>
          </p:cNvPr>
          <p:cNvGrpSpPr/>
          <p:nvPr/>
        </p:nvGrpSpPr>
        <p:grpSpPr>
          <a:xfrm>
            <a:off x="4667843" y="472312"/>
            <a:ext cx="532450" cy="1446318"/>
            <a:chOff x="2047285" y="925863"/>
            <a:chExt cx="2176757" cy="18854876"/>
          </a:xfrm>
          <a:solidFill>
            <a:srgbClr val="AFABAB"/>
          </a:solidFill>
        </p:grpSpPr>
        <p:sp>
          <p:nvSpPr>
            <p:cNvPr id="656" name="Rectangle 655">
              <a:extLst>
                <a:ext uri="{FF2B5EF4-FFF2-40B4-BE49-F238E27FC236}">
                  <a16:creationId xmlns:a16="http://schemas.microsoft.com/office/drawing/2014/main" id="{A2ACEA62-6710-4878-A346-BD5CD52C9CA1}"/>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Rectangle 656">
              <a:extLst>
                <a:ext uri="{FF2B5EF4-FFF2-40B4-BE49-F238E27FC236}">
                  <a16:creationId xmlns:a16="http://schemas.microsoft.com/office/drawing/2014/main" id="{44073469-5291-4202-AEF5-8616174883A2}"/>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a:extLst>
                <a:ext uri="{FF2B5EF4-FFF2-40B4-BE49-F238E27FC236}">
                  <a16:creationId xmlns:a16="http://schemas.microsoft.com/office/drawing/2014/main" id="{29E2203A-745C-493A-8FB8-DE8044DD13BB}"/>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1" name="Group 650">
            <a:extLst>
              <a:ext uri="{FF2B5EF4-FFF2-40B4-BE49-F238E27FC236}">
                <a16:creationId xmlns:a16="http://schemas.microsoft.com/office/drawing/2014/main" id="{475556CD-CA54-4565-AFF2-79AE35A7A200}"/>
              </a:ext>
            </a:extLst>
          </p:cNvPr>
          <p:cNvGrpSpPr/>
          <p:nvPr/>
        </p:nvGrpSpPr>
        <p:grpSpPr>
          <a:xfrm>
            <a:off x="6799588" y="472312"/>
            <a:ext cx="532450" cy="1446318"/>
            <a:chOff x="2047285" y="925863"/>
            <a:chExt cx="2176757" cy="18854876"/>
          </a:xfrm>
          <a:solidFill>
            <a:srgbClr val="AFABAB"/>
          </a:solidFill>
        </p:grpSpPr>
        <p:sp>
          <p:nvSpPr>
            <p:cNvPr id="652" name="Rectangle 651">
              <a:extLst>
                <a:ext uri="{FF2B5EF4-FFF2-40B4-BE49-F238E27FC236}">
                  <a16:creationId xmlns:a16="http://schemas.microsoft.com/office/drawing/2014/main" id="{E79B1D48-2FAE-4C32-92B8-CFBF577368D1}"/>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3" name="Rectangle 652">
              <a:extLst>
                <a:ext uri="{FF2B5EF4-FFF2-40B4-BE49-F238E27FC236}">
                  <a16:creationId xmlns:a16="http://schemas.microsoft.com/office/drawing/2014/main" id="{2B395B9A-BDCC-4063-89B4-45C0C2BC0D9B}"/>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Rectangle 653">
              <a:extLst>
                <a:ext uri="{FF2B5EF4-FFF2-40B4-BE49-F238E27FC236}">
                  <a16:creationId xmlns:a16="http://schemas.microsoft.com/office/drawing/2014/main" id="{4772CDF8-85D3-47DB-9D5F-15626D02D391}"/>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7" name="Group 646">
            <a:extLst>
              <a:ext uri="{FF2B5EF4-FFF2-40B4-BE49-F238E27FC236}">
                <a16:creationId xmlns:a16="http://schemas.microsoft.com/office/drawing/2014/main" id="{756CBE5D-F0BF-44F3-A7A9-D7529241B1E1}"/>
              </a:ext>
            </a:extLst>
          </p:cNvPr>
          <p:cNvGrpSpPr/>
          <p:nvPr/>
        </p:nvGrpSpPr>
        <p:grpSpPr>
          <a:xfrm>
            <a:off x="6717966" y="618691"/>
            <a:ext cx="695699" cy="1707185"/>
            <a:chOff x="2047285" y="925863"/>
            <a:chExt cx="2176757" cy="18854876"/>
          </a:xfrm>
          <a:solidFill>
            <a:schemeClr val="bg2">
              <a:lumMod val="50000"/>
            </a:schemeClr>
          </a:solidFill>
        </p:grpSpPr>
        <p:sp>
          <p:nvSpPr>
            <p:cNvPr id="648" name="Rectangle 647">
              <a:extLst>
                <a:ext uri="{FF2B5EF4-FFF2-40B4-BE49-F238E27FC236}">
                  <a16:creationId xmlns:a16="http://schemas.microsoft.com/office/drawing/2014/main" id="{577AB458-9A2C-4273-9E39-2801D5582D6B}"/>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9" name="Rectangle 648">
              <a:extLst>
                <a:ext uri="{FF2B5EF4-FFF2-40B4-BE49-F238E27FC236}">
                  <a16:creationId xmlns:a16="http://schemas.microsoft.com/office/drawing/2014/main" id="{06F2D215-EEAF-4096-9BEC-02A47DC47649}"/>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649">
              <a:extLst>
                <a:ext uri="{FF2B5EF4-FFF2-40B4-BE49-F238E27FC236}">
                  <a16:creationId xmlns:a16="http://schemas.microsoft.com/office/drawing/2014/main" id="{D0655397-323F-4BF3-8430-40A2055183A2}"/>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3" name="Group 642">
            <a:extLst>
              <a:ext uri="{FF2B5EF4-FFF2-40B4-BE49-F238E27FC236}">
                <a16:creationId xmlns:a16="http://schemas.microsoft.com/office/drawing/2014/main" id="{64841C21-2991-47D5-BC17-EBAD21403611}"/>
              </a:ext>
            </a:extLst>
          </p:cNvPr>
          <p:cNvGrpSpPr/>
          <p:nvPr/>
        </p:nvGrpSpPr>
        <p:grpSpPr>
          <a:xfrm>
            <a:off x="4592447" y="623766"/>
            <a:ext cx="695699" cy="1707185"/>
            <a:chOff x="2047285" y="925863"/>
            <a:chExt cx="2176757" cy="18854876"/>
          </a:xfrm>
          <a:solidFill>
            <a:schemeClr val="bg2">
              <a:lumMod val="50000"/>
            </a:schemeClr>
          </a:solidFill>
        </p:grpSpPr>
        <p:sp>
          <p:nvSpPr>
            <p:cNvPr id="644" name="Rectangle 643">
              <a:extLst>
                <a:ext uri="{FF2B5EF4-FFF2-40B4-BE49-F238E27FC236}">
                  <a16:creationId xmlns:a16="http://schemas.microsoft.com/office/drawing/2014/main" id="{BB404158-DA43-4CAD-985A-F78504C66655}"/>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5" name="Rectangle 644">
              <a:extLst>
                <a:ext uri="{FF2B5EF4-FFF2-40B4-BE49-F238E27FC236}">
                  <a16:creationId xmlns:a16="http://schemas.microsoft.com/office/drawing/2014/main" id="{D4E4E9B5-4787-40EE-955E-52E570A2F231}"/>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Rectangle 645">
              <a:extLst>
                <a:ext uri="{FF2B5EF4-FFF2-40B4-BE49-F238E27FC236}">
                  <a16:creationId xmlns:a16="http://schemas.microsoft.com/office/drawing/2014/main" id="{D540002C-4062-4121-831C-BAE468A9335A}"/>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0BB7C05-7336-4D61-9BAA-0B4509E87645}"/>
              </a:ext>
            </a:extLst>
          </p:cNvPr>
          <p:cNvGrpSpPr/>
          <p:nvPr/>
        </p:nvGrpSpPr>
        <p:grpSpPr>
          <a:xfrm>
            <a:off x="7173751" y="1452324"/>
            <a:ext cx="539369" cy="2555019"/>
            <a:chOff x="7263857" y="1932069"/>
            <a:chExt cx="539369" cy="1684306"/>
          </a:xfrm>
        </p:grpSpPr>
        <p:grpSp>
          <p:nvGrpSpPr>
            <p:cNvPr id="469" name="Group 468">
              <a:extLst>
                <a:ext uri="{FF2B5EF4-FFF2-40B4-BE49-F238E27FC236}">
                  <a16:creationId xmlns:a16="http://schemas.microsoft.com/office/drawing/2014/main" id="{3613819C-37E9-4FEE-939A-38B415C2AD18}"/>
                </a:ext>
              </a:extLst>
            </p:cNvPr>
            <p:cNvGrpSpPr/>
            <p:nvPr/>
          </p:nvGrpSpPr>
          <p:grpSpPr>
            <a:xfrm>
              <a:off x="7263857" y="1932069"/>
              <a:ext cx="539369" cy="1684306"/>
              <a:chOff x="3664340" y="1621900"/>
              <a:chExt cx="837004" cy="2252162"/>
            </a:xfrm>
            <a:solidFill>
              <a:schemeClr val="tx2">
                <a:lumMod val="60000"/>
                <a:lumOff val="40000"/>
              </a:schemeClr>
            </a:solidFill>
          </p:grpSpPr>
          <p:sp>
            <p:nvSpPr>
              <p:cNvPr id="470" name="Rectangle 469">
                <a:extLst>
                  <a:ext uri="{FF2B5EF4-FFF2-40B4-BE49-F238E27FC236}">
                    <a16:creationId xmlns:a16="http://schemas.microsoft.com/office/drawing/2014/main" id="{B9D9AF5F-C3D3-4DF2-89CA-45D882D67352}"/>
                  </a:ext>
                </a:extLst>
              </p:cNvPr>
              <p:cNvSpPr/>
              <p:nvPr/>
            </p:nvSpPr>
            <p:spPr>
              <a:xfrm>
                <a:off x="3664343" y="1703416"/>
                <a:ext cx="654478" cy="21706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FFF18984-7FE7-45FA-A681-D4EFA3DB82DC}"/>
                  </a:ext>
                </a:extLst>
              </p:cNvPr>
              <p:cNvSpPr/>
              <p:nvPr/>
            </p:nvSpPr>
            <p:spPr>
              <a:xfrm>
                <a:off x="4264948" y="1621900"/>
                <a:ext cx="236396" cy="22353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id="{01E0F84B-7203-4778-AE1A-EBD91D67F2F2}"/>
                  </a:ext>
                </a:extLst>
              </p:cNvPr>
              <p:cNvSpPr/>
              <p:nvPr/>
            </p:nvSpPr>
            <p:spPr>
              <a:xfrm>
                <a:off x="3664340" y="1638680"/>
                <a:ext cx="251555"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8" name="Rectangle 597">
              <a:extLst>
                <a:ext uri="{FF2B5EF4-FFF2-40B4-BE49-F238E27FC236}">
                  <a16:creationId xmlns:a16="http://schemas.microsoft.com/office/drawing/2014/main" id="{9CBB6AB8-EA20-4D51-9863-FC509570EA84}"/>
                </a:ext>
              </a:extLst>
            </p:cNvPr>
            <p:cNvSpPr/>
            <p:nvPr/>
          </p:nvSpPr>
          <p:spPr>
            <a:xfrm>
              <a:off x="7507585" y="2059794"/>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Rectangle 598">
              <a:extLst>
                <a:ext uri="{FF2B5EF4-FFF2-40B4-BE49-F238E27FC236}">
                  <a16:creationId xmlns:a16="http://schemas.microsoft.com/office/drawing/2014/main" id="{8AB1BE90-CB6A-4341-B756-FAD7C9105840}"/>
                </a:ext>
              </a:extLst>
            </p:cNvPr>
            <p:cNvSpPr/>
            <p:nvPr/>
          </p:nvSpPr>
          <p:spPr>
            <a:xfrm>
              <a:off x="7507721" y="2200565"/>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Rectangle 599">
              <a:extLst>
                <a:ext uri="{FF2B5EF4-FFF2-40B4-BE49-F238E27FC236}">
                  <a16:creationId xmlns:a16="http://schemas.microsoft.com/office/drawing/2014/main" id="{57C9C0B7-B20A-47CB-A0BE-0D94D5400C18}"/>
                </a:ext>
              </a:extLst>
            </p:cNvPr>
            <p:cNvSpPr/>
            <p:nvPr/>
          </p:nvSpPr>
          <p:spPr>
            <a:xfrm>
              <a:off x="7507857" y="2341336"/>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600">
              <a:extLst>
                <a:ext uri="{FF2B5EF4-FFF2-40B4-BE49-F238E27FC236}">
                  <a16:creationId xmlns:a16="http://schemas.microsoft.com/office/drawing/2014/main" id="{52BF5C32-8F56-4444-918F-4FFD58B86E98}"/>
                </a:ext>
              </a:extLst>
            </p:cNvPr>
            <p:cNvSpPr/>
            <p:nvPr/>
          </p:nvSpPr>
          <p:spPr>
            <a:xfrm>
              <a:off x="7507993" y="2482107"/>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Rectangle 601">
              <a:extLst>
                <a:ext uri="{FF2B5EF4-FFF2-40B4-BE49-F238E27FC236}">
                  <a16:creationId xmlns:a16="http://schemas.microsoft.com/office/drawing/2014/main" id="{A42F1F89-A904-4118-A4CB-3E31C60C7279}"/>
                </a:ext>
              </a:extLst>
            </p:cNvPr>
            <p:cNvSpPr/>
            <p:nvPr/>
          </p:nvSpPr>
          <p:spPr>
            <a:xfrm>
              <a:off x="7508129" y="2622878"/>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Rectangle 638">
              <a:extLst>
                <a:ext uri="{FF2B5EF4-FFF2-40B4-BE49-F238E27FC236}">
                  <a16:creationId xmlns:a16="http://schemas.microsoft.com/office/drawing/2014/main" id="{FAC5F267-EF00-4F7E-B141-96E4E09DCF47}"/>
                </a:ext>
              </a:extLst>
            </p:cNvPr>
            <p:cNvSpPr/>
            <p:nvPr/>
          </p:nvSpPr>
          <p:spPr>
            <a:xfrm>
              <a:off x="7507024" y="2767054"/>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Rectangle 639">
              <a:extLst>
                <a:ext uri="{FF2B5EF4-FFF2-40B4-BE49-F238E27FC236}">
                  <a16:creationId xmlns:a16="http://schemas.microsoft.com/office/drawing/2014/main" id="{D84713EF-C2FC-46D2-97C8-073FFF00BDE4}"/>
                </a:ext>
              </a:extLst>
            </p:cNvPr>
            <p:cNvSpPr/>
            <p:nvPr/>
          </p:nvSpPr>
          <p:spPr>
            <a:xfrm>
              <a:off x="7505919" y="2911230"/>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E609296-C68F-4CF6-948D-0EE97C65AD59}"/>
              </a:ext>
            </a:extLst>
          </p:cNvPr>
          <p:cNvGrpSpPr/>
          <p:nvPr/>
        </p:nvGrpSpPr>
        <p:grpSpPr>
          <a:xfrm>
            <a:off x="7189497" y="3075592"/>
            <a:ext cx="761994" cy="2431622"/>
            <a:chOff x="7279603" y="2684624"/>
            <a:chExt cx="761994" cy="2431622"/>
          </a:xfrm>
          <a:solidFill>
            <a:srgbClr val="767171"/>
          </a:solidFill>
        </p:grpSpPr>
        <p:grpSp>
          <p:nvGrpSpPr>
            <p:cNvPr id="456" name="Group 455">
              <a:extLst>
                <a:ext uri="{FF2B5EF4-FFF2-40B4-BE49-F238E27FC236}">
                  <a16:creationId xmlns:a16="http://schemas.microsoft.com/office/drawing/2014/main" id="{5ABC350B-8DC9-4494-B580-D95B8873329D}"/>
                </a:ext>
              </a:extLst>
            </p:cNvPr>
            <p:cNvGrpSpPr/>
            <p:nvPr/>
          </p:nvGrpSpPr>
          <p:grpSpPr>
            <a:xfrm>
              <a:off x="7279603" y="2684624"/>
              <a:ext cx="761994" cy="2431622"/>
              <a:chOff x="3664340" y="1638679"/>
              <a:chExt cx="1182477" cy="2235383"/>
            </a:xfrm>
            <a:grpFill/>
          </p:grpSpPr>
          <p:sp>
            <p:nvSpPr>
              <p:cNvPr id="457" name="Rectangle 456">
                <a:extLst>
                  <a:ext uri="{FF2B5EF4-FFF2-40B4-BE49-F238E27FC236}">
                    <a16:creationId xmlns:a16="http://schemas.microsoft.com/office/drawing/2014/main" id="{F8807171-05E7-42E4-A637-23B1AF91C246}"/>
                  </a:ext>
                </a:extLst>
              </p:cNvPr>
              <p:cNvSpPr/>
              <p:nvPr/>
            </p:nvSpPr>
            <p:spPr>
              <a:xfrm>
                <a:off x="3664342" y="1703416"/>
                <a:ext cx="1117943" cy="2170646"/>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8" name="Group 457">
                <a:extLst>
                  <a:ext uri="{FF2B5EF4-FFF2-40B4-BE49-F238E27FC236}">
                    <a16:creationId xmlns:a16="http://schemas.microsoft.com/office/drawing/2014/main" id="{380724FD-0470-4020-997F-3B592BE8E7FD}"/>
                  </a:ext>
                </a:extLst>
              </p:cNvPr>
              <p:cNvGrpSpPr/>
              <p:nvPr/>
            </p:nvGrpSpPr>
            <p:grpSpPr>
              <a:xfrm>
                <a:off x="4148133" y="1638679"/>
                <a:ext cx="698684" cy="2235383"/>
                <a:chOff x="4169636" y="1581021"/>
                <a:chExt cx="698684" cy="2235383"/>
              </a:xfrm>
              <a:grpFill/>
            </p:grpSpPr>
            <p:sp>
              <p:nvSpPr>
                <p:cNvPr id="461" name="Rectangle 460">
                  <a:extLst>
                    <a:ext uri="{FF2B5EF4-FFF2-40B4-BE49-F238E27FC236}">
                      <a16:creationId xmlns:a16="http://schemas.microsoft.com/office/drawing/2014/main" id="{6967061F-66A5-4889-8FC3-4514F9FBDA34}"/>
                    </a:ext>
                  </a:extLst>
                </p:cNvPr>
                <p:cNvSpPr/>
                <p:nvPr/>
              </p:nvSpPr>
              <p:spPr>
                <a:xfrm>
                  <a:off x="4169636" y="1581021"/>
                  <a:ext cx="236396" cy="22353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65749303-FFAF-4D96-A1F7-36B9C6EE2FF1}"/>
                    </a:ext>
                  </a:extLst>
                </p:cNvPr>
                <p:cNvSpPr/>
                <p:nvPr/>
              </p:nvSpPr>
              <p:spPr>
                <a:xfrm>
                  <a:off x="4714031" y="1581022"/>
                  <a:ext cx="154289" cy="2235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9" name="Rectangle 458">
                <a:extLst>
                  <a:ext uri="{FF2B5EF4-FFF2-40B4-BE49-F238E27FC236}">
                    <a16:creationId xmlns:a16="http://schemas.microsoft.com/office/drawing/2014/main" id="{3AE6D2F8-9525-4A31-A244-68007ADA948A}"/>
                  </a:ext>
                </a:extLst>
              </p:cNvPr>
              <p:cNvSpPr/>
              <p:nvPr/>
            </p:nvSpPr>
            <p:spPr>
              <a:xfrm>
                <a:off x="3664340" y="1638680"/>
                <a:ext cx="154289"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5" name="Rectangle 544">
              <a:extLst>
                <a:ext uri="{FF2B5EF4-FFF2-40B4-BE49-F238E27FC236}">
                  <a16:creationId xmlns:a16="http://schemas.microsoft.com/office/drawing/2014/main" id="{BDD7FA9C-3B86-4971-8F70-B21C5D270B16}"/>
                </a:ext>
              </a:extLst>
            </p:cNvPr>
            <p:cNvSpPr/>
            <p:nvPr/>
          </p:nvSpPr>
          <p:spPr>
            <a:xfrm>
              <a:off x="7812551" y="2850357"/>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545">
              <a:extLst>
                <a:ext uri="{FF2B5EF4-FFF2-40B4-BE49-F238E27FC236}">
                  <a16:creationId xmlns:a16="http://schemas.microsoft.com/office/drawing/2014/main" id="{85DBB0DE-7744-441D-9DE0-A496E4377331}"/>
                </a:ext>
              </a:extLst>
            </p:cNvPr>
            <p:cNvSpPr/>
            <p:nvPr/>
          </p:nvSpPr>
          <p:spPr>
            <a:xfrm>
              <a:off x="7812687" y="2991128"/>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a:extLst>
                <a:ext uri="{FF2B5EF4-FFF2-40B4-BE49-F238E27FC236}">
                  <a16:creationId xmlns:a16="http://schemas.microsoft.com/office/drawing/2014/main" id="{5F1AA4FA-4C70-4F0F-A508-CCE22EDFA381}"/>
                </a:ext>
              </a:extLst>
            </p:cNvPr>
            <p:cNvSpPr/>
            <p:nvPr/>
          </p:nvSpPr>
          <p:spPr>
            <a:xfrm>
              <a:off x="7812823" y="3131899"/>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BED422E1-5259-4384-8AA9-55AB2B72655B}"/>
                </a:ext>
              </a:extLst>
            </p:cNvPr>
            <p:cNvSpPr/>
            <p:nvPr/>
          </p:nvSpPr>
          <p:spPr>
            <a:xfrm>
              <a:off x="7812959" y="3272670"/>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Rectangle 548">
              <a:extLst>
                <a:ext uri="{FF2B5EF4-FFF2-40B4-BE49-F238E27FC236}">
                  <a16:creationId xmlns:a16="http://schemas.microsoft.com/office/drawing/2014/main" id="{E05F3E56-161C-4397-9B7D-5CDBA68FE803}"/>
                </a:ext>
              </a:extLst>
            </p:cNvPr>
            <p:cNvSpPr/>
            <p:nvPr/>
          </p:nvSpPr>
          <p:spPr>
            <a:xfrm>
              <a:off x="7813095" y="3413441"/>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E1F065AB-6649-4995-A6A2-80F05557ED45}"/>
                </a:ext>
              </a:extLst>
            </p:cNvPr>
            <p:cNvSpPr/>
            <p:nvPr/>
          </p:nvSpPr>
          <p:spPr>
            <a:xfrm>
              <a:off x="7813231" y="3554212"/>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a:extLst>
                <a:ext uri="{FF2B5EF4-FFF2-40B4-BE49-F238E27FC236}">
                  <a16:creationId xmlns:a16="http://schemas.microsoft.com/office/drawing/2014/main" id="{0B2FB4A2-4E01-451C-8E21-6EBFEE72B8DA}"/>
                </a:ext>
              </a:extLst>
            </p:cNvPr>
            <p:cNvSpPr/>
            <p:nvPr/>
          </p:nvSpPr>
          <p:spPr>
            <a:xfrm>
              <a:off x="7813367" y="3694983"/>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91218F83-1BD8-4832-8C77-03DF0CC672E7}"/>
                </a:ext>
              </a:extLst>
            </p:cNvPr>
            <p:cNvSpPr/>
            <p:nvPr/>
          </p:nvSpPr>
          <p:spPr>
            <a:xfrm>
              <a:off x="7813503" y="3835754"/>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a:extLst>
                <a:ext uri="{FF2B5EF4-FFF2-40B4-BE49-F238E27FC236}">
                  <a16:creationId xmlns:a16="http://schemas.microsoft.com/office/drawing/2014/main" id="{F63148AC-6BF0-4CDB-B696-882C1772DF03}"/>
                </a:ext>
              </a:extLst>
            </p:cNvPr>
            <p:cNvSpPr/>
            <p:nvPr/>
          </p:nvSpPr>
          <p:spPr>
            <a:xfrm>
              <a:off x="7813639" y="3976525"/>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a:extLst>
                <a:ext uri="{FF2B5EF4-FFF2-40B4-BE49-F238E27FC236}">
                  <a16:creationId xmlns:a16="http://schemas.microsoft.com/office/drawing/2014/main" id="{F4ED4456-A512-4308-B3B2-28EA8E411606}"/>
                </a:ext>
              </a:extLst>
            </p:cNvPr>
            <p:cNvSpPr/>
            <p:nvPr/>
          </p:nvSpPr>
          <p:spPr>
            <a:xfrm>
              <a:off x="7813775" y="4117296"/>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a:extLst>
                <a:ext uri="{FF2B5EF4-FFF2-40B4-BE49-F238E27FC236}">
                  <a16:creationId xmlns:a16="http://schemas.microsoft.com/office/drawing/2014/main" id="{E5EB4095-AF36-4606-B228-FCABB8A3D963}"/>
                </a:ext>
              </a:extLst>
            </p:cNvPr>
            <p:cNvSpPr/>
            <p:nvPr/>
          </p:nvSpPr>
          <p:spPr>
            <a:xfrm>
              <a:off x="7813911" y="4258067"/>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a:extLst>
                <a:ext uri="{FF2B5EF4-FFF2-40B4-BE49-F238E27FC236}">
                  <a16:creationId xmlns:a16="http://schemas.microsoft.com/office/drawing/2014/main" id="{431EBD6C-A768-4345-A9E2-5D41FA103C42}"/>
                </a:ext>
              </a:extLst>
            </p:cNvPr>
            <p:cNvSpPr/>
            <p:nvPr/>
          </p:nvSpPr>
          <p:spPr>
            <a:xfrm>
              <a:off x="7812550" y="4396553"/>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a:extLst>
                <a:ext uri="{FF2B5EF4-FFF2-40B4-BE49-F238E27FC236}">
                  <a16:creationId xmlns:a16="http://schemas.microsoft.com/office/drawing/2014/main" id="{92487E1A-C51F-466B-ACAE-D07CDDBFF9EE}"/>
                </a:ext>
              </a:extLst>
            </p:cNvPr>
            <p:cNvSpPr/>
            <p:nvPr/>
          </p:nvSpPr>
          <p:spPr>
            <a:xfrm>
              <a:off x="7811189" y="4535039"/>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a:extLst>
                <a:ext uri="{FF2B5EF4-FFF2-40B4-BE49-F238E27FC236}">
                  <a16:creationId xmlns:a16="http://schemas.microsoft.com/office/drawing/2014/main" id="{7835027F-D57E-4EF6-885C-DE078045DF5F}"/>
                </a:ext>
              </a:extLst>
            </p:cNvPr>
            <p:cNvSpPr/>
            <p:nvPr/>
          </p:nvSpPr>
          <p:spPr>
            <a:xfrm>
              <a:off x="7813638" y="4669576"/>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560">
              <a:extLst>
                <a:ext uri="{FF2B5EF4-FFF2-40B4-BE49-F238E27FC236}">
                  <a16:creationId xmlns:a16="http://schemas.microsoft.com/office/drawing/2014/main" id="{92D16C3E-325E-4A1E-B1A4-57A7A584AD60}"/>
                </a:ext>
              </a:extLst>
            </p:cNvPr>
            <p:cNvSpPr/>
            <p:nvPr/>
          </p:nvSpPr>
          <p:spPr>
            <a:xfrm>
              <a:off x="7816087" y="4804113"/>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561">
              <a:extLst>
                <a:ext uri="{FF2B5EF4-FFF2-40B4-BE49-F238E27FC236}">
                  <a16:creationId xmlns:a16="http://schemas.microsoft.com/office/drawing/2014/main" id="{B2F62BA6-F55B-4707-94E3-FEDDD70C33D9}"/>
                </a:ext>
              </a:extLst>
            </p:cNvPr>
            <p:cNvSpPr/>
            <p:nvPr/>
          </p:nvSpPr>
          <p:spPr>
            <a:xfrm>
              <a:off x="7466482" y="2850357"/>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562">
              <a:extLst>
                <a:ext uri="{FF2B5EF4-FFF2-40B4-BE49-F238E27FC236}">
                  <a16:creationId xmlns:a16="http://schemas.microsoft.com/office/drawing/2014/main" id="{96545C52-5D92-4ECB-A484-17A2DBEA2C54}"/>
                </a:ext>
              </a:extLst>
            </p:cNvPr>
            <p:cNvSpPr/>
            <p:nvPr/>
          </p:nvSpPr>
          <p:spPr>
            <a:xfrm>
              <a:off x="7466618" y="2991128"/>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563">
              <a:extLst>
                <a:ext uri="{FF2B5EF4-FFF2-40B4-BE49-F238E27FC236}">
                  <a16:creationId xmlns:a16="http://schemas.microsoft.com/office/drawing/2014/main" id="{6F224D1B-C93E-4DC2-8BD5-F475F67AF90B}"/>
                </a:ext>
              </a:extLst>
            </p:cNvPr>
            <p:cNvSpPr/>
            <p:nvPr/>
          </p:nvSpPr>
          <p:spPr>
            <a:xfrm>
              <a:off x="7466754" y="3131899"/>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a:extLst>
                <a:ext uri="{FF2B5EF4-FFF2-40B4-BE49-F238E27FC236}">
                  <a16:creationId xmlns:a16="http://schemas.microsoft.com/office/drawing/2014/main" id="{620E55E2-B993-4ACC-800B-A1807EDC4350}"/>
                </a:ext>
              </a:extLst>
            </p:cNvPr>
            <p:cNvSpPr/>
            <p:nvPr/>
          </p:nvSpPr>
          <p:spPr>
            <a:xfrm>
              <a:off x="7466890" y="3272670"/>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565">
              <a:extLst>
                <a:ext uri="{FF2B5EF4-FFF2-40B4-BE49-F238E27FC236}">
                  <a16:creationId xmlns:a16="http://schemas.microsoft.com/office/drawing/2014/main" id="{2F041377-4FAF-44AE-A168-359B73EECD36}"/>
                </a:ext>
              </a:extLst>
            </p:cNvPr>
            <p:cNvSpPr/>
            <p:nvPr/>
          </p:nvSpPr>
          <p:spPr>
            <a:xfrm>
              <a:off x="7467026" y="3413441"/>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a:extLst>
                <a:ext uri="{FF2B5EF4-FFF2-40B4-BE49-F238E27FC236}">
                  <a16:creationId xmlns:a16="http://schemas.microsoft.com/office/drawing/2014/main" id="{57F4BABE-DA58-444C-BE6F-E7D58C3F92D0}"/>
                </a:ext>
              </a:extLst>
            </p:cNvPr>
            <p:cNvSpPr/>
            <p:nvPr/>
          </p:nvSpPr>
          <p:spPr>
            <a:xfrm>
              <a:off x="7467162" y="3554212"/>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a:extLst>
                <a:ext uri="{FF2B5EF4-FFF2-40B4-BE49-F238E27FC236}">
                  <a16:creationId xmlns:a16="http://schemas.microsoft.com/office/drawing/2014/main" id="{18BE0348-0979-4865-AFB1-BFC4791D95D7}"/>
                </a:ext>
              </a:extLst>
            </p:cNvPr>
            <p:cNvSpPr/>
            <p:nvPr/>
          </p:nvSpPr>
          <p:spPr>
            <a:xfrm>
              <a:off x="7467298" y="3694983"/>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a:extLst>
                <a:ext uri="{FF2B5EF4-FFF2-40B4-BE49-F238E27FC236}">
                  <a16:creationId xmlns:a16="http://schemas.microsoft.com/office/drawing/2014/main" id="{07C78655-E84B-4F9E-B98D-21859CFAAB7D}"/>
                </a:ext>
              </a:extLst>
            </p:cNvPr>
            <p:cNvSpPr/>
            <p:nvPr/>
          </p:nvSpPr>
          <p:spPr>
            <a:xfrm>
              <a:off x="7467434" y="3835754"/>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54C9F425-FB6E-4E75-9E63-D08B237CE061}"/>
                </a:ext>
              </a:extLst>
            </p:cNvPr>
            <p:cNvSpPr/>
            <p:nvPr/>
          </p:nvSpPr>
          <p:spPr>
            <a:xfrm>
              <a:off x="7467570" y="3976525"/>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16878C23-6E45-4A82-B407-C58F982F9DEB}"/>
                </a:ext>
              </a:extLst>
            </p:cNvPr>
            <p:cNvSpPr/>
            <p:nvPr/>
          </p:nvSpPr>
          <p:spPr>
            <a:xfrm>
              <a:off x="7467706" y="4117296"/>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FCAE8DDF-E723-4110-A674-9B4DD99C2D20}"/>
                </a:ext>
              </a:extLst>
            </p:cNvPr>
            <p:cNvSpPr/>
            <p:nvPr/>
          </p:nvSpPr>
          <p:spPr>
            <a:xfrm>
              <a:off x="7467842" y="4258067"/>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D51B84E1-1E8F-4E35-82EE-24D120AE1555}"/>
                </a:ext>
              </a:extLst>
            </p:cNvPr>
            <p:cNvSpPr/>
            <p:nvPr/>
          </p:nvSpPr>
          <p:spPr>
            <a:xfrm>
              <a:off x="7466481" y="4396553"/>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B1CEDE60-7355-4D46-A23C-D6212E008A31}"/>
                </a:ext>
              </a:extLst>
            </p:cNvPr>
            <p:cNvSpPr/>
            <p:nvPr/>
          </p:nvSpPr>
          <p:spPr>
            <a:xfrm>
              <a:off x="7465120" y="4535039"/>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574">
              <a:extLst>
                <a:ext uri="{FF2B5EF4-FFF2-40B4-BE49-F238E27FC236}">
                  <a16:creationId xmlns:a16="http://schemas.microsoft.com/office/drawing/2014/main" id="{17ACB339-90E2-4C0E-953A-2331CBE64A68}"/>
                </a:ext>
              </a:extLst>
            </p:cNvPr>
            <p:cNvSpPr/>
            <p:nvPr/>
          </p:nvSpPr>
          <p:spPr>
            <a:xfrm>
              <a:off x="7467569" y="4669576"/>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Rectangle 575">
              <a:extLst>
                <a:ext uri="{FF2B5EF4-FFF2-40B4-BE49-F238E27FC236}">
                  <a16:creationId xmlns:a16="http://schemas.microsoft.com/office/drawing/2014/main" id="{196DAB4F-8CEC-47CA-B471-9D0D0ECD0BF3}"/>
                </a:ext>
              </a:extLst>
            </p:cNvPr>
            <p:cNvSpPr/>
            <p:nvPr/>
          </p:nvSpPr>
          <p:spPr>
            <a:xfrm>
              <a:off x="7470018" y="4804113"/>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62799963-A59C-443C-B1BB-008D66AF1378}"/>
              </a:ext>
            </a:extLst>
          </p:cNvPr>
          <p:cNvGrpSpPr/>
          <p:nvPr/>
        </p:nvGrpSpPr>
        <p:grpSpPr>
          <a:xfrm>
            <a:off x="4282984" y="1496181"/>
            <a:ext cx="539369" cy="2539897"/>
            <a:chOff x="4373090" y="1960804"/>
            <a:chExt cx="539369" cy="1684306"/>
          </a:xfrm>
        </p:grpSpPr>
        <p:grpSp>
          <p:nvGrpSpPr>
            <p:cNvPr id="475" name="Group 474">
              <a:extLst>
                <a:ext uri="{FF2B5EF4-FFF2-40B4-BE49-F238E27FC236}">
                  <a16:creationId xmlns:a16="http://schemas.microsoft.com/office/drawing/2014/main" id="{E19D386A-84CA-4591-9C5B-B4E4189571C0}"/>
                </a:ext>
              </a:extLst>
            </p:cNvPr>
            <p:cNvGrpSpPr/>
            <p:nvPr/>
          </p:nvGrpSpPr>
          <p:grpSpPr>
            <a:xfrm flipH="1">
              <a:off x="4373090" y="1960804"/>
              <a:ext cx="539369" cy="1684306"/>
              <a:chOff x="3664340" y="1621900"/>
              <a:chExt cx="837004" cy="2252162"/>
            </a:xfrm>
            <a:solidFill>
              <a:schemeClr val="tx2">
                <a:lumMod val="60000"/>
                <a:lumOff val="40000"/>
              </a:schemeClr>
            </a:solidFill>
          </p:grpSpPr>
          <p:sp>
            <p:nvSpPr>
              <p:cNvPr id="476" name="Rectangle 475">
                <a:extLst>
                  <a:ext uri="{FF2B5EF4-FFF2-40B4-BE49-F238E27FC236}">
                    <a16:creationId xmlns:a16="http://schemas.microsoft.com/office/drawing/2014/main" id="{82BA5FFC-77FA-410F-9762-86D157E8B43E}"/>
                  </a:ext>
                </a:extLst>
              </p:cNvPr>
              <p:cNvSpPr/>
              <p:nvPr/>
            </p:nvSpPr>
            <p:spPr>
              <a:xfrm>
                <a:off x="3664343" y="1703416"/>
                <a:ext cx="654478" cy="21706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476">
                <a:extLst>
                  <a:ext uri="{FF2B5EF4-FFF2-40B4-BE49-F238E27FC236}">
                    <a16:creationId xmlns:a16="http://schemas.microsoft.com/office/drawing/2014/main" id="{AE6E3800-522C-4BF3-8E6B-8FBB6F574780}"/>
                  </a:ext>
                </a:extLst>
              </p:cNvPr>
              <p:cNvSpPr/>
              <p:nvPr/>
            </p:nvSpPr>
            <p:spPr>
              <a:xfrm>
                <a:off x="4264948" y="1621900"/>
                <a:ext cx="236396" cy="22353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FEC9AA67-D5B9-471D-B477-81FBEB01CBD1}"/>
                  </a:ext>
                </a:extLst>
              </p:cNvPr>
              <p:cNvSpPr/>
              <p:nvPr/>
            </p:nvSpPr>
            <p:spPr>
              <a:xfrm>
                <a:off x="3664340" y="1638680"/>
                <a:ext cx="251555"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3" name="Rectangle 602">
              <a:extLst>
                <a:ext uri="{FF2B5EF4-FFF2-40B4-BE49-F238E27FC236}">
                  <a16:creationId xmlns:a16="http://schemas.microsoft.com/office/drawing/2014/main" id="{E4FD910B-6BFA-40C8-88BE-88E8F5BDF597}"/>
                </a:ext>
              </a:extLst>
            </p:cNvPr>
            <p:cNvSpPr/>
            <p:nvPr/>
          </p:nvSpPr>
          <p:spPr>
            <a:xfrm>
              <a:off x="4607072" y="2075738"/>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Rectangle 603">
              <a:extLst>
                <a:ext uri="{FF2B5EF4-FFF2-40B4-BE49-F238E27FC236}">
                  <a16:creationId xmlns:a16="http://schemas.microsoft.com/office/drawing/2014/main" id="{4B524DF9-68BE-4853-8917-E8716C910D41}"/>
                </a:ext>
              </a:extLst>
            </p:cNvPr>
            <p:cNvSpPr/>
            <p:nvPr/>
          </p:nvSpPr>
          <p:spPr>
            <a:xfrm>
              <a:off x="4607208" y="2216509"/>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a:extLst>
                <a:ext uri="{FF2B5EF4-FFF2-40B4-BE49-F238E27FC236}">
                  <a16:creationId xmlns:a16="http://schemas.microsoft.com/office/drawing/2014/main" id="{3B98466D-CA0D-45F1-B978-C689BF24A0C9}"/>
                </a:ext>
              </a:extLst>
            </p:cNvPr>
            <p:cNvSpPr/>
            <p:nvPr/>
          </p:nvSpPr>
          <p:spPr>
            <a:xfrm>
              <a:off x="4607344" y="2357280"/>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Rectangle 605">
              <a:extLst>
                <a:ext uri="{FF2B5EF4-FFF2-40B4-BE49-F238E27FC236}">
                  <a16:creationId xmlns:a16="http://schemas.microsoft.com/office/drawing/2014/main" id="{734E7306-C997-4C07-B441-8E1548F2C0B7}"/>
                </a:ext>
              </a:extLst>
            </p:cNvPr>
            <p:cNvSpPr/>
            <p:nvPr/>
          </p:nvSpPr>
          <p:spPr>
            <a:xfrm>
              <a:off x="4607480" y="2498051"/>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Rectangle 606">
              <a:extLst>
                <a:ext uri="{FF2B5EF4-FFF2-40B4-BE49-F238E27FC236}">
                  <a16:creationId xmlns:a16="http://schemas.microsoft.com/office/drawing/2014/main" id="{8997E867-4C82-4789-B6BE-0EA47E05DCAF}"/>
                </a:ext>
              </a:extLst>
            </p:cNvPr>
            <p:cNvSpPr/>
            <p:nvPr/>
          </p:nvSpPr>
          <p:spPr>
            <a:xfrm>
              <a:off x="4607616" y="2638822"/>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Rectangle 640">
              <a:extLst>
                <a:ext uri="{FF2B5EF4-FFF2-40B4-BE49-F238E27FC236}">
                  <a16:creationId xmlns:a16="http://schemas.microsoft.com/office/drawing/2014/main" id="{1796AFBC-FFEF-4F66-9059-9E1C8B852B8F}"/>
                </a:ext>
              </a:extLst>
            </p:cNvPr>
            <p:cNvSpPr/>
            <p:nvPr/>
          </p:nvSpPr>
          <p:spPr>
            <a:xfrm>
              <a:off x="4605549" y="2793484"/>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Rectangle 641">
              <a:extLst>
                <a:ext uri="{FF2B5EF4-FFF2-40B4-BE49-F238E27FC236}">
                  <a16:creationId xmlns:a16="http://schemas.microsoft.com/office/drawing/2014/main" id="{6152E4B3-E075-4215-8295-DBF37C8B968B}"/>
                </a:ext>
              </a:extLst>
            </p:cNvPr>
            <p:cNvSpPr/>
            <p:nvPr/>
          </p:nvSpPr>
          <p:spPr>
            <a:xfrm>
              <a:off x="4608643" y="2933703"/>
              <a:ext cx="67507" cy="103469"/>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6326425-6577-40C2-9CA1-68ABC055451C}"/>
              </a:ext>
            </a:extLst>
          </p:cNvPr>
          <p:cNvGrpSpPr/>
          <p:nvPr/>
        </p:nvGrpSpPr>
        <p:grpSpPr>
          <a:xfrm>
            <a:off x="4057969" y="3078019"/>
            <a:ext cx="761994" cy="2388220"/>
            <a:chOff x="4148075" y="2687051"/>
            <a:chExt cx="761994" cy="2388220"/>
          </a:xfrm>
          <a:solidFill>
            <a:srgbClr val="767171"/>
          </a:solidFill>
        </p:grpSpPr>
        <p:grpSp>
          <p:nvGrpSpPr>
            <p:cNvPr id="463" name="Group 462">
              <a:extLst>
                <a:ext uri="{FF2B5EF4-FFF2-40B4-BE49-F238E27FC236}">
                  <a16:creationId xmlns:a16="http://schemas.microsoft.com/office/drawing/2014/main" id="{2759A567-2DA6-4125-B62E-988C75BC0469}"/>
                </a:ext>
              </a:extLst>
            </p:cNvPr>
            <p:cNvGrpSpPr/>
            <p:nvPr/>
          </p:nvGrpSpPr>
          <p:grpSpPr>
            <a:xfrm>
              <a:off x="4148075" y="2687051"/>
              <a:ext cx="761994" cy="2388220"/>
              <a:chOff x="3664340" y="1638679"/>
              <a:chExt cx="1182477" cy="2235383"/>
            </a:xfrm>
            <a:grpFill/>
          </p:grpSpPr>
          <p:sp>
            <p:nvSpPr>
              <p:cNvPr id="464" name="Rectangle 463">
                <a:extLst>
                  <a:ext uri="{FF2B5EF4-FFF2-40B4-BE49-F238E27FC236}">
                    <a16:creationId xmlns:a16="http://schemas.microsoft.com/office/drawing/2014/main" id="{1EC28F2C-57AF-4956-83FE-669194AC1419}"/>
                  </a:ext>
                </a:extLst>
              </p:cNvPr>
              <p:cNvSpPr/>
              <p:nvPr/>
            </p:nvSpPr>
            <p:spPr>
              <a:xfrm>
                <a:off x="3664342" y="1703416"/>
                <a:ext cx="1117943" cy="2170646"/>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5" name="Group 464">
                <a:extLst>
                  <a:ext uri="{FF2B5EF4-FFF2-40B4-BE49-F238E27FC236}">
                    <a16:creationId xmlns:a16="http://schemas.microsoft.com/office/drawing/2014/main" id="{90CEE77A-5926-4B38-B355-B1DFCF20C691}"/>
                  </a:ext>
                </a:extLst>
              </p:cNvPr>
              <p:cNvGrpSpPr/>
              <p:nvPr/>
            </p:nvGrpSpPr>
            <p:grpSpPr>
              <a:xfrm>
                <a:off x="4148133" y="1638679"/>
                <a:ext cx="698684" cy="2235383"/>
                <a:chOff x="4169636" y="1581021"/>
                <a:chExt cx="698684" cy="2235383"/>
              </a:xfrm>
              <a:grpFill/>
            </p:grpSpPr>
            <p:sp>
              <p:nvSpPr>
                <p:cNvPr id="467" name="Rectangle 466">
                  <a:extLst>
                    <a:ext uri="{FF2B5EF4-FFF2-40B4-BE49-F238E27FC236}">
                      <a16:creationId xmlns:a16="http://schemas.microsoft.com/office/drawing/2014/main" id="{736B8A6A-73CA-484B-8DCB-ABEA053DD03E}"/>
                    </a:ext>
                  </a:extLst>
                </p:cNvPr>
                <p:cNvSpPr/>
                <p:nvPr/>
              </p:nvSpPr>
              <p:spPr>
                <a:xfrm>
                  <a:off x="4169636" y="1581021"/>
                  <a:ext cx="236396" cy="22353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8D7E5170-7E96-45B6-A8F2-06DBE9BE21B1}"/>
                    </a:ext>
                  </a:extLst>
                </p:cNvPr>
                <p:cNvSpPr/>
                <p:nvPr/>
              </p:nvSpPr>
              <p:spPr>
                <a:xfrm>
                  <a:off x="4714031" y="1581022"/>
                  <a:ext cx="154289" cy="2235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6" name="Rectangle 465">
                <a:extLst>
                  <a:ext uri="{FF2B5EF4-FFF2-40B4-BE49-F238E27FC236}">
                    <a16:creationId xmlns:a16="http://schemas.microsoft.com/office/drawing/2014/main" id="{E5BE8CD5-B495-4E35-B981-ACC97802FC10}"/>
                  </a:ext>
                </a:extLst>
              </p:cNvPr>
              <p:cNvSpPr/>
              <p:nvPr/>
            </p:nvSpPr>
            <p:spPr>
              <a:xfrm>
                <a:off x="3664340" y="1638680"/>
                <a:ext cx="154289"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8" name="Rectangle 607">
              <a:extLst>
                <a:ext uri="{FF2B5EF4-FFF2-40B4-BE49-F238E27FC236}">
                  <a16:creationId xmlns:a16="http://schemas.microsoft.com/office/drawing/2014/main" id="{B4858832-BCFC-4F63-8CEA-5CF6C9B72EB8}"/>
                </a:ext>
              </a:extLst>
            </p:cNvPr>
            <p:cNvSpPr/>
            <p:nvPr/>
          </p:nvSpPr>
          <p:spPr>
            <a:xfrm>
              <a:off x="4670599" y="2855879"/>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Rectangle 608">
              <a:extLst>
                <a:ext uri="{FF2B5EF4-FFF2-40B4-BE49-F238E27FC236}">
                  <a16:creationId xmlns:a16="http://schemas.microsoft.com/office/drawing/2014/main" id="{763760B6-C34E-4F2C-9440-C5CC56307BC9}"/>
                </a:ext>
              </a:extLst>
            </p:cNvPr>
            <p:cNvSpPr/>
            <p:nvPr/>
          </p:nvSpPr>
          <p:spPr>
            <a:xfrm>
              <a:off x="4670735" y="2996650"/>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Rectangle 609">
              <a:extLst>
                <a:ext uri="{FF2B5EF4-FFF2-40B4-BE49-F238E27FC236}">
                  <a16:creationId xmlns:a16="http://schemas.microsoft.com/office/drawing/2014/main" id="{10220734-A8A3-4629-99BF-5D8AEAD75D75}"/>
                </a:ext>
              </a:extLst>
            </p:cNvPr>
            <p:cNvSpPr/>
            <p:nvPr/>
          </p:nvSpPr>
          <p:spPr>
            <a:xfrm>
              <a:off x="4670871" y="3137421"/>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Rectangle 610">
              <a:extLst>
                <a:ext uri="{FF2B5EF4-FFF2-40B4-BE49-F238E27FC236}">
                  <a16:creationId xmlns:a16="http://schemas.microsoft.com/office/drawing/2014/main" id="{08B7BD78-00DD-4236-9376-83A6CE86CCE2}"/>
                </a:ext>
              </a:extLst>
            </p:cNvPr>
            <p:cNvSpPr/>
            <p:nvPr/>
          </p:nvSpPr>
          <p:spPr>
            <a:xfrm>
              <a:off x="4671007" y="3278192"/>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Rectangle 611">
              <a:extLst>
                <a:ext uri="{FF2B5EF4-FFF2-40B4-BE49-F238E27FC236}">
                  <a16:creationId xmlns:a16="http://schemas.microsoft.com/office/drawing/2014/main" id="{DBB8F432-E12A-41AE-9321-A5B42EDAB04B}"/>
                </a:ext>
              </a:extLst>
            </p:cNvPr>
            <p:cNvSpPr/>
            <p:nvPr/>
          </p:nvSpPr>
          <p:spPr>
            <a:xfrm>
              <a:off x="4671143" y="3418963"/>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Rectangle 612">
              <a:extLst>
                <a:ext uri="{FF2B5EF4-FFF2-40B4-BE49-F238E27FC236}">
                  <a16:creationId xmlns:a16="http://schemas.microsoft.com/office/drawing/2014/main" id="{3663B104-17D1-424F-8C00-1E3C0FCD5557}"/>
                </a:ext>
              </a:extLst>
            </p:cNvPr>
            <p:cNvSpPr/>
            <p:nvPr/>
          </p:nvSpPr>
          <p:spPr>
            <a:xfrm>
              <a:off x="4671279" y="3559734"/>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Rectangle 613">
              <a:extLst>
                <a:ext uri="{FF2B5EF4-FFF2-40B4-BE49-F238E27FC236}">
                  <a16:creationId xmlns:a16="http://schemas.microsoft.com/office/drawing/2014/main" id="{7A741099-1555-4332-8ED5-BC66C7CC678D}"/>
                </a:ext>
              </a:extLst>
            </p:cNvPr>
            <p:cNvSpPr/>
            <p:nvPr/>
          </p:nvSpPr>
          <p:spPr>
            <a:xfrm>
              <a:off x="4671415" y="3700505"/>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Rectangle 614">
              <a:extLst>
                <a:ext uri="{FF2B5EF4-FFF2-40B4-BE49-F238E27FC236}">
                  <a16:creationId xmlns:a16="http://schemas.microsoft.com/office/drawing/2014/main" id="{BDF51ADD-939C-441D-A53D-BB49E2BABD49}"/>
                </a:ext>
              </a:extLst>
            </p:cNvPr>
            <p:cNvSpPr/>
            <p:nvPr/>
          </p:nvSpPr>
          <p:spPr>
            <a:xfrm>
              <a:off x="4671551" y="3841276"/>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Rectangle 615">
              <a:extLst>
                <a:ext uri="{FF2B5EF4-FFF2-40B4-BE49-F238E27FC236}">
                  <a16:creationId xmlns:a16="http://schemas.microsoft.com/office/drawing/2014/main" id="{DCD357E0-5C5C-4112-A5F3-6340F8EE8EB4}"/>
                </a:ext>
              </a:extLst>
            </p:cNvPr>
            <p:cNvSpPr/>
            <p:nvPr/>
          </p:nvSpPr>
          <p:spPr>
            <a:xfrm>
              <a:off x="4671687" y="3982047"/>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Rectangle 616">
              <a:extLst>
                <a:ext uri="{FF2B5EF4-FFF2-40B4-BE49-F238E27FC236}">
                  <a16:creationId xmlns:a16="http://schemas.microsoft.com/office/drawing/2014/main" id="{85949F19-0DAD-45BC-A1F3-C0DAAC3FB4E9}"/>
                </a:ext>
              </a:extLst>
            </p:cNvPr>
            <p:cNvSpPr/>
            <p:nvPr/>
          </p:nvSpPr>
          <p:spPr>
            <a:xfrm>
              <a:off x="4671823" y="4122818"/>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Rectangle 617">
              <a:extLst>
                <a:ext uri="{FF2B5EF4-FFF2-40B4-BE49-F238E27FC236}">
                  <a16:creationId xmlns:a16="http://schemas.microsoft.com/office/drawing/2014/main" id="{629FBF42-1336-479D-8CA4-1D7B618118F2}"/>
                </a:ext>
              </a:extLst>
            </p:cNvPr>
            <p:cNvSpPr/>
            <p:nvPr/>
          </p:nvSpPr>
          <p:spPr>
            <a:xfrm>
              <a:off x="4671959" y="4263589"/>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Rectangle 618">
              <a:extLst>
                <a:ext uri="{FF2B5EF4-FFF2-40B4-BE49-F238E27FC236}">
                  <a16:creationId xmlns:a16="http://schemas.microsoft.com/office/drawing/2014/main" id="{2BEE8B19-07BD-4ECF-8976-E477343708BD}"/>
                </a:ext>
              </a:extLst>
            </p:cNvPr>
            <p:cNvSpPr/>
            <p:nvPr/>
          </p:nvSpPr>
          <p:spPr>
            <a:xfrm>
              <a:off x="4670598" y="4402075"/>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Rectangle 619">
              <a:extLst>
                <a:ext uri="{FF2B5EF4-FFF2-40B4-BE49-F238E27FC236}">
                  <a16:creationId xmlns:a16="http://schemas.microsoft.com/office/drawing/2014/main" id="{884DB35A-4D4C-4362-B3B8-A4D12FD5A06B}"/>
                </a:ext>
              </a:extLst>
            </p:cNvPr>
            <p:cNvSpPr/>
            <p:nvPr/>
          </p:nvSpPr>
          <p:spPr>
            <a:xfrm>
              <a:off x="4669237" y="4540561"/>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Rectangle 620">
              <a:extLst>
                <a:ext uri="{FF2B5EF4-FFF2-40B4-BE49-F238E27FC236}">
                  <a16:creationId xmlns:a16="http://schemas.microsoft.com/office/drawing/2014/main" id="{168B85FE-2B65-4621-AA44-8E7A77C600EC}"/>
                </a:ext>
              </a:extLst>
            </p:cNvPr>
            <p:cNvSpPr/>
            <p:nvPr/>
          </p:nvSpPr>
          <p:spPr>
            <a:xfrm>
              <a:off x="4671686" y="4675098"/>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Rectangle 621">
              <a:extLst>
                <a:ext uri="{FF2B5EF4-FFF2-40B4-BE49-F238E27FC236}">
                  <a16:creationId xmlns:a16="http://schemas.microsoft.com/office/drawing/2014/main" id="{A39BA3A3-A3B5-4051-97A7-0030E338BD29}"/>
                </a:ext>
              </a:extLst>
            </p:cNvPr>
            <p:cNvSpPr/>
            <p:nvPr/>
          </p:nvSpPr>
          <p:spPr>
            <a:xfrm>
              <a:off x="4674135" y="4809635"/>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Rectangle 622">
              <a:extLst>
                <a:ext uri="{FF2B5EF4-FFF2-40B4-BE49-F238E27FC236}">
                  <a16:creationId xmlns:a16="http://schemas.microsoft.com/office/drawing/2014/main" id="{C7A600FD-9B84-4C15-82BB-4FF73A39DE7A}"/>
                </a:ext>
              </a:extLst>
            </p:cNvPr>
            <p:cNvSpPr/>
            <p:nvPr/>
          </p:nvSpPr>
          <p:spPr>
            <a:xfrm>
              <a:off x="4324530" y="2855879"/>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Rectangle 623">
              <a:extLst>
                <a:ext uri="{FF2B5EF4-FFF2-40B4-BE49-F238E27FC236}">
                  <a16:creationId xmlns:a16="http://schemas.microsoft.com/office/drawing/2014/main" id="{8341D237-667B-4752-98FB-DE4DD4D1CB47}"/>
                </a:ext>
              </a:extLst>
            </p:cNvPr>
            <p:cNvSpPr/>
            <p:nvPr/>
          </p:nvSpPr>
          <p:spPr>
            <a:xfrm>
              <a:off x="4324666" y="2996650"/>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Rectangle 624">
              <a:extLst>
                <a:ext uri="{FF2B5EF4-FFF2-40B4-BE49-F238E27FC236}">
                  <a16:creationId xmlns:a16="http://schemas.microsoft.com/office/drawing/2014/main" id="{B76DC125-472F-48BA-85B5-A5727AEC3A8E}"/>
                </a:ext>
              </a:extLst>
            </p:cNvPr>
            <p:cNvSpPr/>
            <p:nvPr/>
          </p:nvSpPr>
          <p:spPr>
            <a:xfrm>
              <a:off x="4324802" y="3137421"/>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Rectangle 625">
              <a:extLst>
                <a:ext uri="{FF2B5EF4-FFF2-40B4-BE49-F238E27FC236}">
                  <a16:creationId xmlns:a16="http://schemas.microsoft.com/office/drawing/2014/main" id="{96254248-887D-48FB-BF53-12776763E491}"/>
                </a:ext>
              </a:extLst>
            </p:cNvPr>
            <p:cNvSpPr/>
            <p:nvPr/>
          </p:nvSpPr>
          <p:spPr>
            <a:xfrm>
              <a:off x="4324938" y="3278192"/>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Rectangle 626">
              <a:extLst>
                <a:ext uri="{FF2B5EF4-FFF2-40B4-BE49-F238E27FC236}">
                  <a16:creationId xmlns:a16="http://schemas.microsoft.com/office/drawing/2014/main" id="{6212E8BC-72A3-42DE-9D48-B5753F034752}"/>
                </a:ext>
              </a:extLst>
            </p:cNvPr>
            <p:cNvSpPr/>
            <p:nvPr/>
          </p:nvSpPr>
          <p:spPr>
            <a:xfrm>
              <a:off x="4325074" y="3418963"/>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Rectangle 627">
              <a:extLst>
                <a:ext uri="{FF2B5EF4-FFF2-40B4-BE49-F238E27FC236}">
                  <a16:creationId xmlns:a16="http://schemas.microsoft.com/office/drawing/2014/main" id="{B2D21BA6-8F49-4B6B-9081-492978621C22}"/>
                </a:ext>
              </a:extLst>
            </p:cNvPr>
            <p:cNvSpPr/>
            <p:nvPr/>
          </p:nvSpPr>
          <p:spPr>
            <a:xfrm>
              <a:off x="4325210" y="3559734"/>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Rectangle 628">
              <a:extLst>
                <a:ext uri="{FF2B5EF4-FFF2-40B4-BE49-F238E27FC236}">
                  <a16:creationId xmlns:a16="http://schemas.microsoft.com/office/drawing/2014/main" id="{52498C47-28C3-41C3-88A5-2F8C1FA1F436}"/>
                </a:ext>
              </a:extLst>
            </p:cNvPr>
            <p:cNvSpPr/>
            <p:nvPr/>
          </p:nvSpPr>
          <p:spPr>
            <a:xfrm>
              <a:off x="4325346" y="3700505"/>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Rectangle 629">
              <a:extLst>
                <a:ext uri="{FF2B5EF4-FFF2-40B4-BE49-F238E27FC236}">
                  <a16:creationId xmlns:a16="http://schemas.microsoft.com/office/drawing/2014/main" id="{0506CC2E-EAFC-441C-BEA9-EA1BBBAC971B}"/>
                </a:ext>
              </a:extLst>
            </p:cNvPr>
            <p:cNvSpPr/>
            <p:nvPr/>
          </p:nvSpPr>
          <p:spPr>
            <a:xfrm>
              <a:off x="4325482" y="3841276"/>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Rectangle 630">
              <a:extLst>
                <a:ext uri="{FF2B5EF4-FFF2-40B4-BE49-F238E27FC236}">
                  <a16:creationId xmlns:a16="http://schemas.microsoft.com/office/drawing/2014/main" id="{90B07C70-BFE1-47DD-93F2-0E9CFCBF91FD}"/>
                </a:ext>
              </a:extLst>
            </p:cNvPr>
            <p:cNvSpPr/>
            <p:nvPr/>
          </p:nvSpPr>
          <p:spPr>
            <a:xfrm>
              <a:off x="4325618" y="3982047"/>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Rectangle 631">
              <a:extLst>
                <a:ext uri="{FF2B5EF4-FFF2-40B4-BE49-F238E27FC236}">
                  <a16:creationId xmlns:a16="http://schemas.microsoft.com/office/drawing/2014/main" id="{F916D4D4-DC64-4A25-A64B-72D31323D825}"/>
                </a:ext>
              </a:extLst>
            </p:cNvPr>
            <p:cNvSpPr/>
            <p:nvPr/>
          </p:nvSpPr>
          <p:spPr>
            <a:xfrm>
              <a:off x="4325754" y="4122818"/>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Rectangle 632">
              <a:extLst>
                <a:ext uri="{FF2B5EF4-FFF2-40B4-BE49-F238E27FC236}">
                  <a16:creationId xmlns:a16="http://schemas.microsoft.com/office/drawing/2014/main" id="{CC2877E2-B8FE-4450-B6C4-C5D9AE83229D}"/>
                </a:ext>
              </a:extLst>
            </p:cNvPr>
            <p:cNvSpPr/>
            <p:nvPr/>
          </p:nvSpPr>
          <p:spPr>
            <a:xfrm>
              <a:off x="4325890" y="4263589"/>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633">
              <a:extLst>
                <a:ext uri="{FF2B5EF4-FFF2-40B4-BE49-F238E27FC236}">
                  <a16:creationId xmlns:a16="http://schemas.microsoft.com/office/drawing/2014/main" id="{C1516F07-C864-488F-B0F9-5B4ACF36AEFD}"/>
                </a:ext>
              </a:extLst>
            </p:cNvPr>
            <p:cNvSpPr/>
            <p:nvPr/>
          </p:nvSpPr>
          <p:spPr>
            <a:xfrm>
              <a:off x="4324529" y="4402075"/>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Rectangle 634">
              <a:extLst>
                <a:ext uri="{FF2B5EF4-FFF2-40B4-BE49-F238E27FC236}">
                  <a16:creationId xmlns:a16="http://schemas.microsoft.com/office/drawing/2014/main" id="{8C702EA6-EEEB-4A30-A70D-A9C1AF0C0F12}"/>
                </a:ext>
              </a:extLst>
            </p:cNvPr>
            <p:cNvSpPr/>
            <p:nvPr/>
          </p:nvSpPr>
          <p:spPr>
            <a:xfrm>
              <a:off x="4323168" y="4540561"/>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Rectangle 635">
              <a:extLst>
                <a:ext uri="{FF2B5EF4-FFF2-40B4-BE49-F238E27FC236}">
                  <a16:creationId xmlns:a16="http://schemas.microsoft.com/office/drawing/2014/main" id="{EDDCBF2A-E47C-400E-BF53-ED288B200512}"/>
                </a:ext>
              </a:extLst>
            </p:cNvPr>
            <p:cNvSpPr/>
            <p:nvPr/>
          </p:nvSpPr>
          <p:spPr>
            <a:xfrm>
              <a:off x="4325617" y="4675098"/>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Rectangle 636">
              <a:extLst>
                <a:ext uri="{FF2B5EF4-FFF2-40B4-BE49-F238E27FC236}">
                  <a16:creationId xmlns:a16="http://schemas.microsoft.com/office/drawing/2014/main" id="{EA7D105A-C9F8-4A36-99AA-555570476354}"/>
                </a:ext>
              </a:extLst>
            </p:cNvPr>
            <p:cNvSpPr/>
            <p:nvPr/>
          </p:nvSpPr>
          <p:spPr>
            <a:xfrm>
              <a:off x="4328066" y="4809635"/>
              <a:ext cx="67507" cy="103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5F899D5-6443-411E-A714-188C253D3762}"/>
              </a:ext>
            </a:extLst>
          </p:cNvPr>
          <p:cNvGrpSpPr/>
          <p:nvPr/>
        </p:nvGrpSpPr>
        <p:grpSpPr>
          <a:xfrm>
            <a:off x="12363198" y="1193617"/>
            <a:ext cx="1707323" cy="2235383"/>
            <a:chOff x="3664340" y="1638679"/>
            <a:chExt cx="1707323" cy="2235383"/>
          </a:xfrm>
          <a:solidFill>
            <a:schemeClr val="tx2">
              <a:lumMod val="60000"/>
              <a:lumOff val="40000"/>
            </a:schemeClr>
          </a:solidFill>
        </p:grpSpPr>
        <p:sp>
          <p:nvSpPr>
            <p:cNvPr id="77" name="Rectangle 76">
              <a:extLst>
                <a:ext uri="{FF2B5EF4-FFF2-40B4-BE49-F238E27FC236}">
                  <a16:creationId xmlns:a16="http://schemas.microsoft.com/office/drawing/2014/main" id="{0E9A2504-3542-4712-A594-73E89D4402F9}"/>
                </a:ext>
              </a:extLst>
            </p:cNvPr>
            <p:cNvSpPr/>
            <p:nvPr/>
          </p:nvSpPr>
          <p:spPr>
            <a:xfrm>
              <a:off x="3664342" y="1703416"/>
              <a:ext cx="1707321" cy="217064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485BCE5-E25B-4E82-9ABE-39EE55B0AF86}"/>
                </a:ext>
              </a:extLst>
            </p:cNvPr>
            <p:cNvGrpSpPr/>
            <p:nvPr/>
          </p:nvGrpSpPr>
          <p:grpSpPr>
            <a:xfrm>
              <a:off x="4189186" y="1638679"/>
              <a:ext cx="657631" cy="2235383"/>
              <a:chOff x="4210689" y="1581021"/>
              <a:chExt cx="657631" cy="2235383"/>
            </a:xfrm>
            <a:grpFill/>
          </p:grpSpPr>
          <p:sp>
            <p:nvSpPr>
              <p:cNvPr id="78" name="Rectangle 77">
                <a:extLst>
                  <a:ext uri="{FF2B5EF4-FFF2-40B4-BE49-F238E27FC236}">
                    <a16:creationId xmlns:a16="http://schemas.microsoft.com/office/drawing/2014/main" id="{9ED567B4-1699-48D8-9B82-F52E67FFB10C}"/>
                  </a:ext>
                </a:extLst>
              </p:cNvPr>
              <p:cNvSpPr/>
              <p:nvPr/>
            </p:nvSpPr>
            <p:spPr>
              <a:xfrm>
                <a:off x="4210689" y="1581021"/>
                <a:ext cx="154289" cy="22353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F485460-7239-49CF-A5C8-0F53D62562F6}"/>
                  </a:ext>
                </a:extLst>
              </p:cNvPr>
              <p:cNvSpPr/>
              <p:nvPr/>
            </p:nvSpPr>
            <p:spPr>
              <a:xfrm>
                <a:off x="4714031" y="1581022"/>
                <a:ext cx="154289" cy="2235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2DA9C65C-360A-4244-9BD9-FE484354B988}"/>
                </a:ext>
              </a:extLst>
            </p:cNvPr>
            <p:cNvSpPr/>
            <p:nvPr/>
          </p:nvSpPr>
          <p:spPr>
            <a:xfrm>
              <a:off x="3664340" y="1638680"/>
              <a:ext cx="154289"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B891762-F6A2-4B2D-AB1A-676F15D07D43}"/>
                </a:ext>
              </a:extLst>
            </p:cNvPr>
            <p:cNvSpPr/>
            <p:nvPr/>
          </p:nvSpPr>
          <p:spPr>
            <a:xfrm>
              <a:off x="5217374" y="1638680"/>
              <a:ext cx="154289" cy="2235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EF1953-E1BB-4DDE-ADA6-72DEAB515404}"/>
              </a:ext>
            </a:extLst>
          </p:cNvPr>
          <p:cNvGrpSpPr/>
          <p:nvPr/>
        </p:nvGrpSpPr>
        <p:grpSpPr>
          <a:xfrm>
            <a:off x="12689290" y="4007138"/>
            <a:ext cx="332945" cy="1025610"/>
            <a:chOff x="6096000" y="2358372"/>
            <a:chExt cx="454502" cy="1400055"/>
          </a:xfrm>
          <a:solidFill>
            <a:schemeClr val="tx2">
              <a:lumMod val="60000"/>
              <a:lumOff val="40000"/>
            </a:schemeClr>
          </a:solidFill>
        </p:grpSpPr>
        <p:sp>
          <p:nvSpPr>
            <p:cNvPr id="91" name="Rectangle 90">
              <a:extLst>
                <a:ext uri="{FF2B5EF4-FFF2-40B4-BE49-F238E27FC236}">
                  <a16:creationId xmlns:a16="http://schemas.microsoft.com/office/drawing/2014/main" id="{C02216FE-5039-4589-BFEC-306821757430}"/>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C9D64C-8F05-474C-BE69-FC07B1DC875E}"/>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95">
            <a:extLst>
              <a:ext uri="{FF2B5EF4-FFF2-40B4-BE49-F238E27FC236}">
                <a16:creationId xmlns:a16="http://schemas.microsoft.com/office/drawing/2014/main" id="{2681ACEA-3102-4CB8-8820-8AE2A580389E}"/>
              </a:ext>
            </a:extLst>
          </p:cNvPr>
          <p:cNvSpPr/>
          <p:nvPr/>
        </p:nvSpPr>
        <p:spPr>
          <a:xfrm>
            <a:off x="12693141" y="5288651"/>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898E78A1-24D7-4855-89A8-8D5ADAD16F06}"/>
              </a:ext>
            </a:extLst>
          </p:cNvPr>
          <p:cNvGrpSpPr/>
          <p:nvPr/>
        </p:nvGrpSpPr>
        <p:grpSpPr>
          <a:xfrm>
            <a:off x="13212246" y="4007138"/>
            <a:ext cx="332945" cy="1025610"/>
            <a:chOff x="6096000" y="2358372"/>
            <a:chExt cx="454502" cy="1400055"/>
          </a:xfrm>
          <a:solidFill>
            <a:schemeClr val="tx2">
              <a:lumMod val="60000"/>
              <a:lumOff val="40000"/>
            </a:schemeClr>
          </a:solidFill>
        </p:grpSpPr>
        <p:sp>
          <p:nvSpPr>
            <p:cNvPr id="98" name="Rectangle 97">
              <a:extLst>
                <a:ext uri="{FF2B5EF4-FFF2-40B4-BE49-F238E27FC236}">
                  <a16:creationId xmlns:a16="http://schemas.microsoft.com/office/drawing/2014/main" id="{54F569D2-0915-4AB7-93B8-34B18803173E}"/>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1D2D3CF-DBC6-49A2-95B5-732128E04B29}"/>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63E9D0EC-6327-43B5-BC9F-CEA0D9E3D98F}"/>
              </a:ext>
            </a:extLst>
          </p:cNvPr>
          <p:cNvGrpSpPr/>
          <p:nvPr/>
        </p:nvGrpSpPr>
        <p:grpSpPr>
          <a:xfrm>
            <a:off x="13735201" y="4007138"/>
            <a:ext cx="332945" cy="1025610"/>
            <a:chOff x="6096000" y="2358372"/>
            <a:chExt cx="454502" cy="1400055"/>
          </a:xfrm>
          <a:solidFill>
            <a:schemeClr val="tx2">
              <a:lumMod val="60000"/>
              <a:lumOff val="40000"/>
            </a:schemeClr>
          </a:solidFill>
        </p:grpSpPr>
        <p:sp>
          <p:nvSpPr>
            <p:cNvPr id="104" name="Rectangle 103">
              <a:extLst>
                <a:ext uri="{FF2B5EF4-FFF2-40B4-BE49-F238E27FC236}">
                  <a16:creationId xmlns:a16="http://schemas.microsoft.com/office/drawing/2014/main" id="{ADF3EEE7-C932-4B44-A08E-FE59E4348C1C}"/>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4913330D-79E9-470A-BC49-EDDD3314842F}"/>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398C90EB-62FB-4159-8393-E6C197D632A5}"/>
              </a:ext>
            </a:extLst>
          </p:cNvPr>
          <p:cNvSpPr/>
          <p:nvPr/>
        </p:nvSpPr>
        <p:spPr>
          <a:xfrm>
            <a:off x="13212245" y="5288649"/>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BEE40A1-7B05-43BB-9C86-4A3B98332147}"/>
              </a:ext>
            </a:extLst>
          </p:cNvPr>
          <p:cNvSpPr/>
          <p:nvPr/>
        </p:nvSpPr>
        <p:spPr>
          <a:xfrm>
            <a:off x="13731348" y="5288649"/>
            <a:ext cx="332945" cy="6267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New York City's most iconic hotel is closing indefinitely this ...">
            <a:extLst>
              <a:ext uri="{FF2B5EF4-FFF2-40B4-BE49-F238E27FC236}">
                <a16:creationId xmlns:a16="http://schemas.microsoft.com/office/drawing/2014/main" id="{EFF773EF-31EE-4035-A23B-CE43C651E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6153" y="-2749188"/>
            <a:ext cx="10050859" cy="1244831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4F9FF42D-CDD2-48EA-B438-DD8E8CDC513D}"/>
              </a:ext>
            </a:extLst>
          </p:cNvPr>
          <p:cNvGrpSpPr/>
          <p:nvPr/>
        </p:nvGrpSpPr>
        <p:grpSpPr>
          <a:xfrm>
            <a:off x="4769667" y="873594"/>
            <a:ext cx="2481106" cy="5892744"/>
            <a:chOff x="4369396" y="331856"/>
            <a:chExt cx="3850230" cy="6194288"/>
          </a:xfrm>
        </p:grpSpPr>
        <p:grpSp>
          <p:nvGrpSpPr>
            <p:cNvPr id="30" name="Group 29">
              <a:extLst>
                <a:ext uri="{FF2B5EF4-FFF2-40B4-BE49-F238E27FC236}">
                  <a16:creationId xmlns:a16="http://schemas.microsoft.com/office/drawing/2014/main" id="{43F7C199-7663-41BF-91C1-DAB870993824}"/>
                </a:ext>
              </a:extLst>
            </p:cNvPr>
            <p:cNvGrpSpPr/>
            <p:nvPr/>
          </p:nvGrpSpPr>
          <p:grpSpPr>
            <a:xfrm>
              <a:off x="6422105" y="637159"/>
              <a:ext cx="1161357" cy="5888985"/>
              <a:chOff x="3664340" y="1638677"/>
              <a:chExt cx="1707323" cy="11828520"/>
            </a:xfrm>
            <a:solidFill>
              <a:schemeClr val="tx2">
                <a:lumMod val="60000"/>
                <a:lumOff val="40000"/>
              </a:schemeClr>
            </a:solidFill>
          </p:grpSpPr>
          <p:sp>
            <p:nvSpPr>
              <p:cNvPr id="31" name="Rectangle 30">
                <a:extLst>
                  <a:ext uri="{FF2B5EF4-FFF2-40B4-BE49-F238E27FC236}">
                    <a16:creationId xmlns:a16="http://schemas.microsoft.com/office/drawing/2014/main" id="{F6B1D09A-6CEF-466A-AF44-ACD61A5F8551}"/>
                  </a:ext>
                </a:extLst>
              </p:cNvPr>
              <p:cNvSpPr/>
              <p:nvPr/>
            </p:nvSpPr>
            <p:spPr>
              <a:xfrm>
                <a:off x="3664341" y="1703416"/>
                <a:ext cx="1707322" cy="1176378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F73445D-8E4E-4773-B58B-ADD6C13268A8}"/>
                  </a:ext>
                </a:extLst>
              </p:cNvPr>
              <p:cNvGrpSpPr/>
              <p:nvPr/>
            </p:nvGrpSpPr>
            <p:grpSpPr>
              <a:xfrm>
                <a:off x="4189186" y="1638677"/>
                <a:ext cx="657631" cy="11828516"/>
                <a:chOff x="4210689" y="1581019"/>
                <a:chExt cx="657631" cy="11828516"/>
              </a:xfrm>
              <a:grpFill/>
            </p:grpSpPr>
            <p:sp>
              <p:nvSpPr>
                <p:cNvPr id="35" name="Rectangle 34">
                  <a:extLst>
                    <a:ext uri="{FF2B5EF4-FFF2-40B4-BE49-F238E27FC236}">
                      <a16:creationId xmlns:a16="http://schemas.microsoft.com/office/drawing/2014/main" id="{57687349-3AC7-4CF0-BF86-F55BC2AEC9DA}"/>
                    </a:ext>
                  </a:extLst>
                </p:cNvPr>
                <p:cNvSpPr/>
                <p:nvPr/>
              </p:nvSpPr>
              <p:spPr>
                <a:xfrm>
                  <a:off x="4210689" y="1581021"/>
                  <a:ext cx="154290" cy="118285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A3AAB1E4-7755-4EC8-865C-760723C6E65C}"/>
                    </a:ext>
                  </a:extLst>
                </p:cNvPr>
                <p:cNvSpPr/>
                <p:nvPr/>
              </p:nvSpPr>
              <p:spPr>
                <a:xfrm>
                  <a:off x="4714030" y="1581019"/>
                  <a:ext cx="154290" cy="11828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12E5B88E-09AE-4447-B5B0-ED726DA62457}"/>
                  </a:ext>
                </a:extLst>
              </p:cNvPr>
              <p:cNvSpPr/>
              <p:nvPr/>
            </p:nvSpPr>
            <p:spPr>
              <a:xfrm>
                <a:off x="3664340" y="1638681"/>
                <a:ext cx="154289" cy="22353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68ADB8-1902-416B-A81B-723C82CF9C04}"/>
                  </a:ext>
                </a:extLst>
              </p:cNvPr>
              <p:cNvSpPr/>
              <p:nvPr/>
            </p:nvSpPr>
            <p:spPr>
              <a:xfrm>
                <a:off x="5217373" y="1638679"/>
                <a:ext cx="154290" cy="118285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41C9539E-46E4-477F-B042-C3CC5275A5DC}"/>
                </a:ext>
              </a:extLst>
            </p:cNvPr>
            <p:cNvGrpSpPr/>
            <p:nvPr/>
          </p:nvGrpSpPr>
          <p:grpSpPr>
            <a:xfrm>
              <a:off x="5365697" y="637158"/>
              <a:ext cx="1161357" cy="5888985"/>
              <a:chOff x="3664340" y="1638677"/>
              <a:chExt cx="1707323" cy="11828520"/>
            </a:xfrm>
            <a:solidFill>
              <a:schemeClr val="tx2">
                <a:lumMod val="60000"/>
                <a:lumOff val="40000"/>
              </a:schemeClr>
            </a:solidFill>
          </p:grpSpPr>
          <p:sp>
            <p:nvSpPr>
              <p:cNvPr id="52" name="Rectangle 51">
                <a:extLst>
                  <a:ext uri="{FF2B5EF4-FFF2-40B4-BE49-F238E27FC236}">
                    <a16:creationId xmlns:a16="http://schemas.microsoft.com/office/drawing/2014/main" id="{B43B91B0-8347-4DC4-9926-A4CA34124545}"/>
                  </a:ext>
                </a:extLst>
              </p:cNvPr>
              <p:cNvSpPr/>
              <p:nvPr/>
            </p:nvSpPr>
            <p:spPr>
              <a:xfrm>
                <a:off x="3664341" y="1703416"/>
                <a:ext cx="1707322" cy="1176378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348A60E7-9A6C-4688-B035-34E861B6D1D8}"/>
                  </a:ext>
                </a:extLst>
              </p:cNvPr>
              <p:cNvGrpSpPr/>
              <p:nvPr/>
            </p:nvGrpSpPr>
            <p:grpSpPr>
              <a:xfrm>
                <a:off x="4189186" y="1638677"/>
                <a:ext cx="657631" cy="11828516"/>
                <a:chOff x="4210689" y="1581019"/>
                <a:chExt cx="657631" cy="11828516"/>
              </a:xfrm>
              <a:grpFill/>
            </p:grpSpPr>
            <p:sp>
              <p:nvSpPr>
                <p:cNvPr id="56" name="Rectangle 55">
                  <a:extLst>
                    <a:ext uri="{FF2B5EF4-FFF2-40B4-BE49-F238E27FC236}">
                      <a16:creationId xmlns:a16="http://schemas.microsoft.com/office/drawing/2014/main" id="{5948278C-378A-4A93-A6B1-869ACBF44E18}"/>
                    </a:ext>
                  </a:extLst>
                </p:cNvPr>
                <p:cNvSpPr/>
                <p:nvPr/>
              </p:nvSpPr>
              <p:spPr>
                <a:xfrm>
                  <a:off x="4210689" y="1581021"/>
                  <a:ext cx="154290" cy="118285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FCB1B7A3-2F5F-4A1E-9E73-CB20B0D705E9}"/>
                    </a:ext>
                  </a:extLst>
                </p:cNvPr>
                <p:cNvSpPr/>
                <p:nvPr/>
              </p:nvSpPr>
              <p:spPr>
                <a:xfrm>
                  <a:off x="4714030" y="1581019"/>
                  <a:ext cx="154290" cy="11828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6D5487F0-C5C1-410E-9FE1-496EF556FD5D}"/>
                  </a:ext>
                </a:extLst>
              </p:cNvPr>
              <p:cNvSpPr/>
              <p:nvPr/>
            </p:nvSpPr>
            <p:spPr>
              <a:xfrm>
                <a:off x="3664340" y="1638681"/>
                <a:ext cx="154289" cy="22353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8F349F3-3FD3-4160-968D-A2809273D04A}"/>
                  </a:ext>
                </a:extLst>
              </p:cNvPr>
              <p:cNvSpPr/>
              <p:nvPr/>
            </p:nvSpPr>
            <p:spPr>
              <a:xfrm>
                <a:off x="5217373" y="1638679"/>
                <a:ext cx="154290" cy="118285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A47C6BC-E735-42A2-89EE-D42C99C15D15}"/>
                </a:ext>
              </a:extLst>
            </p:cNvPr>
            <p:cNvGrpSpPr/>
            <p:nvPr/>
          </p:nvGrpSpPr>
          <p:grpSpPr>
            <a:xfrm>
              <a:off x="4893943" y="637157"/>
              <a:ext cx="576709" cy="5888985"/>
              <a:chOff x="4523839" y="1638677"/>
              <a:chExt cx="847824" cy="11828520"/>
            </a:xfrm>
            <a:solidFill>
              <a:schemeClr val="tx2">
                <a:lumMod val="60000"/>
                <a:lumOff val="40000"/>
              </a:schemeClr>
            </a:solidFill>
          </p:grpSpPr>
          <p:sp>
            <p:nvSpPr>
              <p:cNvPr id="59" name="Rectangle 58">
                <a:extLst>
                  <a:ext uri="{FF2B5EF4-FFF2-40B4-BE49-F238E27FC236}">
                    <a16:creationId xmlns:a16="http://schemas.microsoft.com/office/drawing/2014/main" id="{AE54253D-9D77-45C6-8D57-28E98D5E8F4E}"/>
                  </a:ext>
                </a:extLst>
              </p:cNvPr>
              <p:cNvSpPr/>
              <p:nvPr/>
            </p:nvSpPr>
            <p:spPr>
              <a:xfrm>
                <a:off x="4523839" y="1703416"/>
                <a:ext cx="847822" cy="1176378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7FD3947-68FE-4840-9089-85B21541A31E}"/>
                  </a:ext>
                </a:extLst>
              </p:cNvPr>
              <p:cNvSpPr/>
              <p:nvPr/>
            </p:nvSpPr>
            <p:spPr>
              <a:xfrm>
                <a:off x="4692526" y="1638677"/>
                <a:ext cx="154289" cy="11828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CC84C77-9C25-494F-A07A-59F11ADFE2DE}"/>
                  </a:ext>
                </a:extLst>
              </p:cNvPr>
              <p:cNvSpPr/>
              <p:nvPr/>
            </p:nvSpPr>
            <p:spPr>
              <a:xfrm>
                <a:off x="5217374" y="1638679"/>
                <a:ext cx="154289" cy="118285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A7F931DA-CB6C-48AE-8640-F63AB3E7F399}"/>
                </a:ext>
              </a:extLst>
            </p:cNvPr>
            <p:cNvGrpSpPr/>
            <p:nvPr/>
          </p:nvGrpSpPr>
          <p:grpSpPr>
            <a:xfrm>
              <a:off x="4369396" y="331856"/>
              <a:ext cx="715118" cy="6194287"/>
              <a:chOff x="2047285" y="925863"/>
              <a:chExt cx="2176757" cy="18854876"/>
            </a:xfrm>
            <a:solidFill>
              <a:schemeClr val="tx2">
                <a:lumMod val="60000"/>
                <a:lumOff val="40000"/>
              </a:schemeClr>
            </a:solidFill>
          </p:grpSpPr>
          <p:sp>
            <p:nvSpPr>
              <p:cNvPr id="3" name="Rectangle 2">
                <a:extLst>
                  <a:ext uri="{FF2B5EF4-FFF2-40B4-BE49-F238E27FC236}">
                    <a16:creationId xmlns:a16="http://schemas.microsoft.com/office/drawing/2014/main" id="{AA252CFD-9B70-43E4-8D35-CCBDD5E0A8A4}"/>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2B9D11E-6C22-4A2D-88DB-6B25CCA1323D}"/>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EF3125B-BAFE-4A1B-AA74-D2647AC1C3C0}"/>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D3A2DFD0-6F8A-4A38-8A2C-2B5C246211E8}"/>
                </a:ext>
              </a:extLst>
            </p:cNvPr>
            <p:cNvGrpSpPr/>
            <p:nvPr/>
          </p:nvGrpSpPr>
          <p:grpSpPr>
            <a:xfrm>
              <a:off x="7504508" y="331856"/>
              <a:ext cx="715118" cy="6194287"/>
              <a:chOff x="2047285" y="925863"/>
              <a:chExt cx="2176757" cy="18854876"/>
            </a:xfrm>
            <a:solidFill>
              <a:schemeClr val="tx2">
                <a:lumMod val="60000"/>
                <a:lumOff val="40000"/>
              </a:schemeClr>
            </a:solidFill>
          </p:grpSpPr>
          <p:sp>
            <p:nvSpPr>
              <p:cNvPr id="27" name="Rectangle 26">
                <a:extLst>
                  <a:ext uri="{FF2B5EF4-FFF2-40B4-BE49-F238E27FC236}">
                    <a16:creationId xmlns:a16="http://schemas.microsoft.com/office/drawing/2014/main" id="{29832EFC-44F5-404F-8CFF-670E11F0BAF1}"/>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4F4597-9725-43B0-A150-DAA9674B3680}"/>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51C03E0-74E9-443B-B38E-8F1ACBF8CCCE}"/>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5BAEBF61-3585-407B-BE30-F8381F651AE8}"/>
                </a:ext>
              </a:extLst>
            </p:cNvPr>
            <p:cNvGrpSpPr/>
            <p:nvPr/>
          </p:nvGrpSpPr>
          <p:grpSpPr>
            <a:xfrm>
              <a:off x="5142214" y="986303"/>
              <a:ext cx="194176" cy="560609"/>
              <a:chOff x="6096000" y="2358372"/>
              <a:chExt cx="454502" cy="1400051"/>
            </a:xfrm>
            <a:solidFill>
              <a:schemeClr val="tx2">
                <a:lumMod val="60000"/>
                <a:lumOff val="40000"/>
              </a:schemeClr>
            </a:solidFill>
          </p:grpSpPr>
          <p:sp>
            <p:nvSpPr>
              <p:cNvPr id="67" name="Rectangle 66">
                <a:extLst>
                  <a:ext uri="{FF2B5EF4-FFF2-40B4-BE49-F238E27FC236}">
                    <a16:creationId xmlns:a16="http://schemas.microsoft.com/office/drawing/2014/main" id="{7CE8ECA0-15D6-46C0-AEF1-4478A687AAA6}"/>
                  </a:ext>
                </a:extLst>
              </p:cNvPr>
              <p:cNvSpPr/>
              <p:nvPr/>
            </p:nvSpPr>
            <p:spPr>
              <a:xfrm>
                <a:off x="6096000" y="2572202"/>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888C20D9-1A57-454A-9E32-D940CB6E262C}"/>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468353E1-BE78-4DBD-922B-B68545D74F62}"/>
                </a:ext>
              </a:extLst>
            </p:cNvPr>
            <p:cNvSpPr/>
            <p:nvPr/>
          </p:nvSpPr>
          <p:spPr>
            <a:xfrm>
              <a:off x="5144460" y="16913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8B055097-1D8A-4CF2-B417-DF037B26A9C9}"/>
                </a:ext>
              </a:extLst>
            </p:cNvPr>
            <p:cNvGrpSpPr/>
            <p:nvPr/>
          </p:nvGrpSpPr>
          <p:grpSpPr>
            <a:xfrm>
              <a:off x="5494217" y="986302"/>
              <a:ext cx="194183" cy="560610"/>
              <a:chOff x="6096000" y="2358372"/>
              <a:chExt cx="454518" cy="1400055"/>
            </a:xfrm>
            <a:solidFill>
              <a:schemeClr val="tx2">
                <a:lumMod val="60000"/>
                <a:lumOff val="40000"/>
              </a:schemeClr>
            </a:solidFill>
          </p:grpSpPr>
          <p:sp>
            <p:nvSpPr>
              <p:cNvPr id="71" name="Rectangle 70">
                <a:extLst>
                  <a:ext uri="{FF2B5EF4-FFF2-40B4-BE49-F238E27FC236}">
                    <a16:creationId xmlns:a16="http://schemas.microsoft.com/office/drawing/2014/main" id="{F481163D-F3EC-4370-A5A6-ECDA12A1F081}"/>
                  </a:ext>
                </a:extLst>
              </p:cNvPr>
              <p:cNvSpPr/>
              <p:nvPr/>
            </p:nvSpPr>
            <p:spPr>
              <a:xfrm>
                <a:off x="6096016"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2D90E1B-CA18-42D9-BC4B-9C7BE1A88A1F}"/>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C364E4EB-6633-461E-B47E-4B4EF59053B3}"/>
                </a:ext>
              </a:extLst>
            </p:cNvPr>
            <p:cNvGrpSpPr/>
            <p:nvPr/>
          </p:nvGrpSpPr>
          <p:grpSpPr>
            <a:xfrm>
              <a:off x="5846227" y="986302"/>
              <a:ext cx="194176" cy="560610"/>
              <a:chOff x="6096000" y="2358372"/>
              <a:chExt cx="454502" cy="1400055"/>
            </a:xfrm>
            <a:solidFill>
              <a:schemeClr val="tx2">
                <a:lumMod val="60000"/>
                <a:lumOff val="40000"/>
              </a:schemeClr>
            </a:solidFill>
          </p:grpSpPr>
          <p:sp>
            <p:nvSpPr>
              <p:cNvPr id="76" name="Rectangle 75">
                <a:extLst>
                  <a:ext uri="{FF2B5EF4-FFF2-40B4-BE49-F238E27FC236}">
                    <a16:creationId xmlns:a16="http://schemas.microsoft.com/office/drawing/2014/main" id="{FD0DBF33-3D2C-4550-B434-F5C5140BAAC1}"/>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15539DB-7EE2-4329-8EA1-6AA4C0384CCE}"/>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D75596EB-41A0-4079-BE0A-C0D78A7C4398}"/>
                </a:ext>
              </a:extLst>
            </p:cNvPr>
            <p:cNvSpPr/>
            <p:nvPr/>
          </p:nvSpPr>
          <p:spPr>
            <a:xfrm>
              <a:off x="5496466" y="16913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A37304D-9E75-4C37-9321-2F28969946CE}"/>
                </a:ext>
              </a:extLst>
            </p:cNvPr>
            <p:cNvSpPr/>
            <p:nvPr/>
          </p:nvSpPr>
          <p:spPr>
            <a:xfrm>
              <a:off x="5848472" y="16913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7E84B17-2EDF-49BC-8A09-5875E470571B}"/>
                </a:ext>
              </a:extLst>
            </p:cNvPr>
            <p:cNvGrpSpPr/>
            <p:nvPr/>
          </p:nvGrpSpPr>
          <p:grpSpPr>
            <a:xfrm>
              <a:off x="6198230" y="986303"/>
              <a:ext cx="194176" cy="560609"/>
              <a:chOff x="6096000" y="2358372"/>
              <a:chExt cx="454502" cy="1400051"/>
            </a:xfrm>
            <a:solidFill>
              <a:schemeClr val="tx2">
                <a:lumMod val="60000"/>
                <a:lumOff val="40000"/>
              </a:schemeClr>
            </a:solidFill>
          </p:grpSpPr>
          <p:sp>
            <p:nvSpPr>
              <p:cNvPr id="86" name="Rectangle 85">
                <a:extLst>
                  <a:ext uri="{FF2B5EF4-FFF2-40B4-BE49-F238E27FC236}">
                    <a16:creationId xmlns:a16="http://schemas.microsoft.com/office/drawing/2014/main" id="{0C7662A0-D1DD-4F63-930F-FE08581E1CE5}"/>
                  </a:ext>
                </a:extLst>
              </p:cNvPr>
              <p:cNvSpPr/>
              <p:nvPr/>
            </p:nvSpPr>
            <p:spPr>
              <a:xfrm>
                <a:off x="6096000" y="2572202"/>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CBE227C5-7F7C-4B5B-8068-B1F61EE2415C}"/>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57FC04C5-2FD7-4A50-AE7C-FE5AC3CE3C5F}"/>
                </a:ext>
              </a:extLst>
            </p:cNvPr>
            <p:cNvSpPr/>
            <p:nvPr/>
          </p:nvSpPr>
          <p:spPr>
            <a:xfrm>
              <a:off x="6200478" y="16913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3340FFFD-8099-435C-9B2C-00459783265C}"/>
                </a:ext>
              </a:extLst>
            </p:cNvPr>
            <p:cNvGrpSpPr/>
            <p:nvPr/>
          </p:nvGrpSpPr>
          <p:grpSpPr>
            <a:xfrm>
              <a:off x="6550233" y="986302"/>
              <a:ext cx="194183" cy="560610"/>
              <a:chOff x="6096000" y="2358372"/>
              <a:chExt cx="454518" cy="1400055"/>
            </a:xfrm>
            <a:solidFill>
              <a:schemeClr val="tx2">
                <a:lumMod val="60000"/>
                <a:lumOff val="40000"/>
              </a:schemeClr>
            </a:solidFill>
          </p:grpSpPr>
          <p:sp>
            <p:nvSpPr>
              <p:cNvPr id="90" name="Rectangle 89">
                <a:extLst>
                  <a:ext uri="{FF2B5EF4-FFF2-40B4-BE49-F238E27FC236}">
                    <a16:creationId xmlns:a16="http://schemas.microsoft.com/office/drawing/2014/main" id="{E59A89CF-7C99-40EB-82FF-09C963E9A40C}"/>
                  </a:ext>
                </a:extLst>
              </p:cNvPr>
              <p:cNvSpPr/>
              <p:nvPr/>
            </p:nvSpPr>
            <p:spPr>
              <a:xfrm>
                <a:off x="6096016"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8211027-A75B-4AB4-9CC9-11F37821FAE7}"/>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C078AD7E-47F7-47A6-B770-B043C219AEFA}"/>
                </a:ext>
              </a:extLst>
            </p:cNvPr>
            <p:cNvGrpSpPr/>
            <p:nvPr/>
          </p:nvGrpSpPr>
          <p:grpSpPr>
            <a:xfrm>
              <a:off x="6902243" y="986302"/>
              <a:ext cx="194176" cy="560610"/>
              <a:chOff x="6096000" y="2358372"/>
              <a:chExt cx="454502" cy="1400055"/>
            </a:xfrm>
            <a:solidFill>
              <a:schemeClr val="tx2">
                <a:lumMod val="60000"/>
                <a:lumOff val="40000"/>
              </a:schemeClr>
            </a:solidFill>
          </p:grpSpPr>
          <p:sp>
            <p:nvSpPr>
              <p:cNvPr id="94" name="Rectangle 93">
                <a:extLst>
                  <a:ext uri="{FF2B5EF4-FFF2-40B4-BE49-F238E27FC236}">
                    <a16:creationId xmlns:a16="http://schemas.microsoft.com/office/drawing/2014/main" id="{74AC13CF-C14E-45F2-BD1B-7E08A6F0AB54}"/>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45A4FE4-3AAA-4085-AC16-68FCBE8EC059}"/>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4AC25F59-DD23-41CC-9A16-85B912444992}"/>
                </a:ext>
              </a:extLst>
            </p:cNvPr>
            <p:cNvSpPr/>
            <p:nvPr/>
          </p:nvSpPr>
          <p:spPr>
            <a:xfrm>
              <a:off x="6552484" y="16913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F20222F4-C4AC-443D-A94E-B21D5BEFF5C6}"/>
                </a:ext>
              </a:extLst>
            </p:cNvPr>
            <p:cNvSpPr/>
            <p:nvPr/>
          </p:nvSpPr>
          <p:spPr>
            <a:xfrm>
              <a:off x="6904490" y="16913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C5DEF9AA-8170-42E8-B768-E856DB79D0A6}"/>
                </a:ext>
              </a:extLst>
            </p:cNvPr>
            <p:cNvGrpSpPr/>
            <p:nvPr/>
          </p:nvGrpSpPr>
          <p:grpSpPr>
            <a:xfrm>
              <a:off x="7254248" y="986303"/>
              <a:ext cx="194176" cy="560609"/>
              <a:chOff x="6096000" y="2358372"/>
              <a:chExt cx="454502" cy="1400051"/>
            </a:xfrm>
            <a:solidFill>
              <a:schemeClr val="tx2">
                <a:lumMod val="60000"/>
                <a:lumOff val="40000"/>
              </a:schemeClr>
            </a:solidFill>
          </p:grpSpPr>
          <p:sp>
            <p:nvSpPr>
              <p:cNvPr id="108" name="Rectangle 107">
                <a:extLst>
                  <a:ext uri="{FF2B5EF4-FFF2-40B4-BE49-F238E27FC236}">
                    <a16:creationId xmlns:a16="http://schemas.microsoft.com/office/drawing/2014/main" id="{C7961DF2-CC7E-4871-830D-C5C45C46330D}"/>
                  </a:ext>
                </a:extLst>
              </p:cNvPr>
              <p:cNvSpPr/>
              <p:nvPr/>
            </p:nvSpPr>
            <p:spPr>
              <a:xfrm>
                <a:off x="6096000" y="2572202"/>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AE03EC1E-395F-45B4-AAEB-3F0F92595746}"/>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ectangle 109">
              <a:extLst>
                <a:ext uri="{FF2B5EF4-FFF2-40B4-BE49-F238E27FC236}">
                  <a16:creationId xmlns:a16="http://schemas.microsoft.com/office/drawing/2014/main" id="{39EF5D5D-42E7-4AAE-8C8F-822F113A9C35}"/>
                </a:ext>
              </a:extLst>
            </p:cNvPr>
            <p:cNvSpPr/>
            <p:nvPr/>
          </p:nvSpPr>
          <p:spPr>
            <a:xfrm>
              <a:off x="7256494" y="16913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6F84B1D1-D9FD-481A-A615-B0A85E6FC8B0}"/>
                </a:ext>
              </a:extLst>
            </p:cNvPr>
            <p:cNvSpPr/>
            <p:nvPr/>
          </p:nvSpPr>
          <p:spPr>
            <a:xfrm>
              <a:off x="5145208" y="21649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9419398D-F281-4E8D-9973-F9AB4EA67A1A}"/>
                </a:ext>
              </a:extLst>
            </p:cNvPr>
            <p:cNvSpPr/>
            <p:nvPr/>
          </p:nvSpPr>
          <p:spPr>
            <a:xfrm>
              <a:off x="5497214" y="21649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58B3DD5-5D3B-46DA-9EFF-A024DD5C19C7}"/>
                </a:ext>
              </a:extLst>
            </p:cNvPr>
            <p:cNvSpPr/>
            <p:nvPr/>
          </p:nvSpPr>
          <p:spPr>
            <a:xfrm>
              <a:off x="5849220" y="21649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8273084C-4A20-43B5-89E7-01FC600CDC1C}"/>
                </a:ext>
              </a:extLst>
            </p:cNvPr>
            <p:cNvSpPr/>
            <p:nvPr/>
          </p:nvSpPr>
          <p:spPr>
            <a:xfrm>
              <a:off x="6201226" y="21649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50AB6AD2-ACBF-4B9D-853A-961575A34382}"/>
                </a:ext>
              </a:extLst>
            </p:cNvPr>
            <p:cNvSpPr/>
            <p:nvPr/>
          </p:nvSpPr>
          <p:spPr>
            <a:xfrm>
              <a:off x="6553232" y="21649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480BB38A-AC08-4936-86C5-81B3252E60C4}"/>
                </a:ext>
              </a:extLst>
            </p:cNvPr>
            <p:cNvSpPr/>
            <p:nvPr/>
          </p:nvSpPr>
          <p:spPr>
            <a:xfrm>
              <a:off x="6905238" y="21649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B57609D-C8AD-46A2-B90D-A1E3ADDA262E}"/>
                </a:ext>
              </a:extLst>
            </p:cNvPr>
            <p:cNvSpPr/>
            <p:nvPr/>
          </p:nvSpPr>
          <p:spPr>
            <a:xfrm>
              <a:off x="7257242" y="21649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36B29679-62E1-455E-85C0-AE8791971F93}"/>
                </a:ext>
              </a:extLst>
            </p:cNvPr>
            <p:cNvSpPr/>
            <p:nvPr/>
          </p:nvSpPr>
          <p:spPr>
            <a:xfrm>
              <a:off x="5145956" y="26384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2BCDC42-0148-4CB7-9864-DDCEDFA5EB81}"/>
                </a:ext>
              </a:extLst>
            </p:cNvPr>
            <p:cNvSpPr/>
            <p:nvPr/>
          </p:nvSpPr>
          <p:spPr>
            <a:xfrm>
              <a:off x="5497962" y="26384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1FC0D634-F721-4D57-8A72-2C23DBE8D3A5}"/>
                </a:ext>
              </a:extLst>
            </p:cNvPr>
            <p:cNvSpPr/>
            <p:nvPr/>
          </p:nvSpPr>
          <p:spPr>
            <a:xfrm>
              <a:off x="5849968" y="26384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BDB69D53-F24B-48CC-9071-73A06485CA7B}"/>
                </a:ext>
              </a:extLst>
            </p:cNvPr>
            <p:cNvSpPr/>
            <p:nvPr/>
          </p:nvSpPr>
          <p:spPr>
            <a:xfrm>
              <a:off x="6201974" y="26384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67C762C6-589B-4982-9B22-C8D750311FED}"/>
                </a:ext>
              </a:extLst>
            </p:cNvPr>
            <p:cNvSpPr/>
            <p:nvPr/>
          </p:nvSpPr>
          <p:spPr>
            <a:xfrm>
              <a:off x="6553980" y="26384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DC0C380C-D376-48CD-A73E-FD51780BC932}"/>
                </a:ext>
              </a:extLst>
            </p:cNvPr>
            <p:cNvSpPr/>
            <p:nvPr/>
          </p:nvSpPr>
          <p:spPr>
            <a:xfrm>
              <a:off x="6905986" y="26384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FA567D4A-69D8-486D-A74B-39AC819064D6}"/>
                </a:ext>
              </a:extLst>
            </p:cNvPr>
            <p:cNvSpPr/>
            <p:nvPr/>
          </p:nvSpPr>
          <p:spPr>
            <a:xfrm>
              <a:off x="7257990" y="26384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35C8935F-9B4F-42A4-A808-4D22E30DFE68}"/>
                </a:ext>
              </a:extLst>
            </p:cNvPr>
            <p:cNvSpPr/>
            <p:nvPr/>
          </p:nvSpPr>
          <p:spPr>
            <a:xfrm>
              <a:off x="5146704" y="31120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0FDC0E73-3BA6-434D-98F8-B487BD2EF1FD}"/>
                </a:ext>
              </a:extLst>
            </p:cNvPr>
            <p:cNvSpPr/>
            <p:nvPr/>
          </p:nvSpPr>
          <p:spPr>
            <a:xfrm>
              <a:off x="5498710" y="31120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EA178EA8-0CE4-466B-826D-C21B7DFD22A3}"/>
                </a:ext>
              </a:extLst>
            </p:cNvPr>
            <p:cNvSpPr/>
            <p:nvPr/>
          </p:nvSpPr>
          <p:spPr>
            <a:xfrm>
              <a:off x="5850716" y="31120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0586304E-4AB9-4F0E-BF44-F7837DD3579B}"/>
                </a:ext>
              </a:extLst>
            </p:cNvPr>
            <p:cNvSpPr/>
            <p:nvPr/>
          </p:nvSpPr>
          <p:spPr>
            <a:xfrm>
              <a:off x="6202722" y="31120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6A4DB43-C726-41A0-9B90-B90ECDCC5B2F}"/>
                </a:ext>
              </a:extLst>
            </p:cNvPr>
            <p:cNvSpPr/>
            <p:nvPr/>
          </p:nvSpPr>
          <p:spPr>
            <a:xfrm>
              <a:off x="6554728" y="31120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F38E9E3F-8B1D-4D22-80E5-101B71EA19CB}"/>
                </a:ext>
              </a:extLst>
            </p:cNvPr>
            <p:cNvSpPr/>
            <p:nvPr/>
          </p:nvSpPr>
          <p:spPr>
            <a:xfrm>
              <a:off x="6906734" y="31120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A87508BC-4788-4A0F-B8FB-1620D11FF6E5}"/>
                </a:ext>
              </a:extLst>
            </p:cNvPr>
            <p:cNvSpPr/>
            <p:nvPr/>
          </p:nvSpPr>
          <p:spPr>
            <a:xfrm>
              <a:off x="7258738" y="31120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80F4A15-CEE9-43EE-9091-6AF5D3816A55}"/>
                </a:ext>
              </a:extLst>
            </p:cNvPr>
            <p:cNvSpPr/>
            <p:nvPr/>
          </p:nvSpPr>
          <p:spPr>
            <a:xfrm>
              <a:off x="5147452" y="35855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5B92BD7-C79C-4113-B862-5457EBA44533}"/>
                </a:ext>
              </a:extLst>
            </p:cNvPr>
            <p:cNvSpPr/>
            <p:nvPr/>
          </p:nvSpPr>
          <p:spPr>
            <a:xfrm>
              <a:off x="5499458" y="35855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26D8333-CE10-42F4-86EF-4209BB238BCB}"/>
                </a:ext>
              </a:extLst>
            </p:cNvPr>
            <p:cNvSpPr/>
            <p:nvPr/>
          </p:nvSpPr>
          <p:spPr>
            <a:xfrm>
              <a:off x="5851464" y="35855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739F661-FC27-4143-A9F1-541394755BC4}"/>
                </a:ext>
              </a:extLst>
            </p:cNvPr>
            <p:cNvSpPr/>
            <p:nvPr/>
          </p:nvSpPr>
          <p:spPr>
            <a:xfrm>
              <a:off x="6203470" y="35855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46C5D2C-4B4B-47B2-8E05-9CF8C5818F64}"/>
                </a:ext>
              </a:extLst>
            </p:cNvPr>
            <p:cNvSpPr/>
            <p:nvPr/>
          </p:nvSpPr>
          <p:spPr>
            <a:xfrm>
              <a:off x="6555476" y="35855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A4E07FD9-D594-4A44-A730-7BC31A9148C3}"/>
                </a:ext>
              </a:extLst>
            </p:cNvPr>
            <p:cNvSpPr/>
            <p:nvPr/>
          </p:nvSpPr>
          <p:spPr>
            <a:xfrm>
              <a:off x="6907482" y="35855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D3F248DF-DD34-4F88-B965-81E3952813E7}"/>
                </a:ext>
              </a:extLst>
            </p:cNvPr>
            <p:cNvSpPr/>
            <p:nvPr/>
          </p:nvSpPr>
          <p:spPr>
            <a:xfrm>
              <a:off x="7259486" y="35855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63FB6ACE-A3C2-4C27-9696-A76513C6CC88}"/>
                </a:ext>
              </a:extLst>
            </p:cNvPr>
            <p:cNvSpPr/>
            <p:nvPr/>
          </p:nvSpPr>
          <p:spPr>
            <a:xfrm>
              <a:off x="5148200" y="40591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33AB794A-DC48-424F-93AE-EA7D81A73C61}"/>
                </a:ext>
              </a:extLst>
            </p:cNvPr>
            <p:cNvSpPr/>
            <p:nvPr/>
          </p:nvSpPr>
          <p:spPr>
            <a:xfrm>
              <a:off x="5500206" y="40591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CB215217-B9B9-4D85-A58E-C9BB488E2F10}"/>
                </a:ext>
              </a:extLst>
            </p:cNvPr>
            <p:cNvSpPr/>
            <p:nvPr/>
          </p:nvSpPr>
          <p:spPr>
            <a:xfrm>
              <a:off x="5852212" y="40591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550C6DC-01EE-4F8F-8158-52495EAB999F}"/>
                </a:ext>
              </a:extLst>
            </p:cNvPr>
            <p:cNvSpPr/>
            <p:nvPr/>
          </p:nvSpPr>
          <p:spPr>
            <a:xfrm>
              <a:off x="6204218" y="40591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06177DEE-019F-40CC-B8AF-618DC127D6A8}"/>
                </a:ext>
              </a:extLst>
            </p:cNvPr>
            <p:cNvSpPr/>
            <p:nvPr/>
          </p:nvSpPr>
          <p:spPr>
            <a:xfrm>
              <a:off x="6556224" y="40591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F33404C9-AF32-415B-A689-04C542F6084A}"/>
                </a:ext>
              </a:extLst>
            </p:cNvPr>
            <p:cNvSpPr/>
            <p:nvPr/>
          </p:nvSpPr>
          <p:spPr>
            <a:xfrm>
              <a:off x="6908230" y="40591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9D4D02B7-0E40-4BAD-B58F-F17AF4C00919}"/>
                </a:ext>
              </a:extLst>
            </p:cNvPr>
            <p:cNvSpPr/>
            <p:nvPr/>
          </p:nvSpPr>
          <p:spPr>
            <a:xfrm>
              <a:off x="7260234" y="40591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EB01123B-E25C-4379-9727-39CAA9AD1CDE}"/>
                </a:ext>
              </a:extLst>
            </p:cNvPr>
            <p:cNvSpPr/>
            <p:nvPr/>
          </p:nvSpPr>
          <p:spPr>
            <a:xfrm>
              <a:off x="5148948" y="45326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2E234D41-EBC6-491F-9B15-F827BEEAF9B8}"/>
                </a:ext>
              </a:extLst>
            </p:cNvPr>
            <p:cNvSpPr/>
            <p:nvPr/>
          </p:nvSpPr>
          <p:spPr>
            <a:xfrm>
              <a:off x="5500954" y="45326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1C1039C8-EDFE-4309-88B3-6C6DD16A44A8}"/>
                </a:ext>
              </a:extLst>
            </p:cNvPr>
            <p:cNvSpPr/>
            <p:nvPr/>
          </p:nvSpPr>
          <p:spPr>
            <a:xfrm>
              <a:off x="5852960" y="45326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6ED59C88-1A24-49D2-8DB1-7D3F5B7F3201}"/>
                </a:ext>
              </a:extLst>
            </p:cNvPr>
            <p:cNvSpPr/>
            <p:nvPr/>
          </p:nvSpPr>
          <p:spPr>
            <a:xfrm>
              <a:off x="6204966" y="45326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9CFA44DD-888A-4318-AF0E-2B4BAF6FF084}"/>
                </a:ext>
              </a:extLst>
            </p:cNvPr>
            <p:cNvSpPr/>
            <p:nvPr/>
          </p:nvSpPr>
          <p:spPr>
            <a:xfrm>
              <a:off x="6556972" y="45326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ABC9E18-ED93-413E-A309-A88E3465B0B1}"/>
                </a:ext>
              </a:extLst>
            </p:cNvPr>
            <p:cNvSpPr/>
            <p:nvPr/>
          </p:nvSpPr>
          <p:spPr>
            <a:xfrm>
              <a:off x="6908978" y="45326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744BA4EC-CBF5-4DA0-8082-DD6A842E9A7E}"/>
                </a:ext>
              </a:extLst>
            </p:cNvPr>
            <p:cNvSpPr/>
            <p:nvPr/>
          </p:nvSpPr>
          <p:spPr>
            <a:xfrm>
              <a:off x="7260982" y="45326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7DBF4521-FAA7-4673-8AB8-D6BC64FE03A0}"/>
                </a:ext>
              </a:extLst>
            </p:cNvPr>
            <p:cNvSpPr/>
            <p:nvPr/>
          </p:nvSpPr>
          <p:spPr>
            <a:xfrm>
              <a:off x="5149696" y="50062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5D04F9B4-0F09-4FAD-BA08-CA52FF4D4B98}"/>
                </a:ext>
              </a:extLst>
            </p:cNvPr>
            <p:cNvSpPr/>
            <p:nvPr/>
          </p:nvSpPr>
          <p:spPr>
            <a:xfrm>
              <a:off x="5501702" y="50062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9BF41E6A-30B0-4BBB-B92B-88DBCDC95F62}"/>
                </a:ext>
              </a:extLst>
            </p:cNvPr>
            <p:cNvSpPr/>
            <p:nvPr/>
          </p:nvSpPr>
          <p:spPr>
            <a:xfrm>
              <a:off x="5853708" y="50062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20EA6287-CE6A-47FA-AA99-DF77BAC602A5}"/>
                </a:ext>
              </a:extLst>
            </p:cNvPr>
            <p:cNvSpPr/>
            <p:nvPr/>
          </p:nvSpPr>
          <p:spPr>
            <a:xfrm>
              <a:off x="6205714" y="50062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5C4B6C6F-EF4E-44DF-9C70-1CBA19163438}"/>
                </a:ext>
              </a:extLst>
            </p:cNvPr>
            <p:cNvSpPr/>
            <p:nvPr/>
          </p:nvSpPr>
          <p:spPr>
            <a:xfrm>
              <a:off x="6557720" y="50062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428C516A-AD32-40E9-86FE-A2D97E4E42D6}"/>
                </a:ext>
              </a:extLst>
            </p:cNvPr>
            <p:cNvSpPr/>
            <p:nvPr/>
          </p:nvSpPr>
          <p:spPr>
            <a:xfrm>
              <a:off x="6909726" y="50062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D45B972B-EDDA-4B34-BB64-E1AEF712265D}"/>
                </a:ext>
              </a:extLst>
            </p:cNvPr>
            <p:cNvSpPr/>
            <p:nvPr/>
          </p:nvSpPr>
          <p:spPr>
            <a:xfrm>
              <a:off x="7261730" y="50062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ACBBCEBD-1209-4B1B-B9F2-C1E3687F7D19}"/>
                </a:ext>
              </a:extLst>
            </p:cNvPr>
            <p:cNvSpPr/>
            <p:nvPr/>
          </p:nvSpPr>
          <p:spPr>
            <a:xfrm>
              <a:off x="5150444" y="54797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D7EFEBEF-85F6-4D9E-A08B-CC3A6E7F5DFD}"/>
                </a:ext>
              </a:extLst>
            </p:cNvPr>
            <p:cNvSpPr/>
            <p:nvPr/>
          </p:nvSpPr>
          <p:spPr>
            <a:xfrm>
              <a:off x="5502450" y="54797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45471F93-88F0-4F81-BEA3-9FBF16F00F61}"/>
                </a:ext>
              </a:extLst>
            </p:cNvPr>
            <p:cNvSpPr/>
            <p:nvPr/>
          </p:nvSpPr>
          <p:spPr>
            <a:xfrm>
              <a:off x="5854456" y="54797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63DDED2B-E470-4A2A-AAA5-F7896A215492}"/>
                </a:ext>
              </a:extLst>
            </p:cNvPr>
            <p:cNvSpPr/>
            <p:nvPr/>
          </p:nvSpPr>
          <p:spPr>
            <a:xfrm>
              <a:off x="6206462" y="54797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DC69A9E5-7800-465F-A221-85A47C25708F}"/>
                </a:ext>
              </a:extLst>
            </p:cNvPr>
            <p:cNvSpPr/>
            <p:nvPr/>
          </p:nvSpPr>
          <p:spPr>
            <a:xfrm>
              <a:off x="6558468" y="54797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DE1DE94-9A86-4D33-8AD1-F1443460F9A4}"/>
                </a:ext>
              </a:extLst>
            </p:cNvPr>
            <p:cNvSpPr/>
            <p:nvPr/>
          </p:nvSpPr>
          <p:spPr>
            <a:xfrm>
              <a:off x="6910474" y="54797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EE38A1F8-2445-4AF8-9913-F36523E45787}"/>
                </a:ext>
              </a:extLst>
            </p:cNvPr>
            <p:cNvSpPr/>
            <p:nvPr/>
          </p:nvSpPr>
          <p:spPr>
            <a:xfrm>
              <a:off x="7262478" y="547976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60830BCB-B235-4F32-9108-EF012EA59715}"/>
                </a:ext>
              </a:extLst>
            </p:cNvPr>
            <p:cNvSpPr/>
            <p:nvPr/>
          </p:nvSpPr>
          <p:spPr>
            <a:xfrm>
              <a:off x="5151192" y="59533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99BC3BE-0FD3-4947-881F-E4AEC170184C}"/>
                </a:ext>
              </a:extLst>
            </p:cNvPr>
            <p:cNvSpPr/>
            <p:nvPr/>
          </p:nvSpPr>
          <p:spPr>
            <a:xfrm>
              <a:off x="5503198" y="59533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EDA1BCDC-1887-4A16-8B1C-51B2BF203203}"/>
                </a:ext>
              </a:extLst>
            </p:cNvPr>
            <p:cNvSpPr/>
            <p:nvPr/>
          </p:nvSpPr>
          <p:spPr>
            <a:xfrm>
              <a:off x="5855204" y="59533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ECE8FC97-EC95-499E-B497-88F331A03DB3}"/>
                </a:ext>
              </a:extLst>
            </p:cNvPr>
            <p:cNvSpPr/>
            <p:nvPr/>
          </p:nvSpPr>
          <p:spPr>
            <a:xfrm>
              <a:off x="6207210" y="59533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6A23ADD-9FD5-4530-AA63-86270D3F3C5B}"/>
                </a:ext>
              </a:extLst>
            </p:cNvPr>
            <p:cNvSpPr/>
            <p:nvPr/>
          </p:nvSpPr>
          <p:spPr>
            <a:xfrm>
              <a:off x="6559216" y="59533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E24555D8-71DB-41DA-A981-206822B1464C}"/>
                </a:ext>
              </a:extLst>
            </p:cNvPr>
            <p:cNvSpPr/>
            <p:nvPr/>
          </p:nvSpPr>
          <p:spPr>
            <a:xfrm>
              <a:off x="6911222" y="59533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C1FCA89A-8117-4F93-A198-ABE69D8B964A}"/>
                </a:ext>
              </a:extLst>
            </p:cNvPr>
            <p:cNvSpPr/>
            <p:nvPr/>
          </p:nvSpPr>
          <p:spPr>
            <a:xfrm>
              <a:off x="7263226" y="5953312"/>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6" name="Group 515">
            <a:extLst>
              <a:ext uri="{FF2B5EF4-FFF2-40B4-BE49-F238E27FC236}">
                <a16:creationId xmlns:a16="http://schemas.microsoft.com/office/drawing/2014/main" id="{D85415FA-39CE-4347-BB89-F4820463A746}"/>
              </a:ext>
            </a:extLst>
          </p:cNvPr>
          <p:cNvGrpSpPr/>
          <p:nvPr/>
        </p:nvGrpSpPr>
        <p:grpSpPr>
          <a:xfrm>
            <a:off x="3420566" y="5214646"/>
            <a:ext cx="483446" cy="1546997"/>
            <a:chOff x="7948107" y="3588443"/>
            <a:chExt cx="1161357" cy="2948405"/>
          </a:xfrm>
        </p:grpSpPr>
        <p:grpSp>
          <p:nvGrpSpPr>
            <p:cNvPr id="517" name="Group 516">
              <a:extLst>
                <a:ext uri="{FF2B5EF4-FFF2-40B4-BE49-F238E27FC236}">
                  <a16:creationId xmlns:a16="http://schemas.microsoft.com/office/drawing/2014/main" id="{4813C7DE-859F-4C9B-AE59-600DA2BB50A9}"/>
                </a:ext>
              </a:extLst>
            </p:cNvPr>
            <p:cNvGrpSpPr/>
            <p:nvPr/>
          </p:nvGrpSpPr>
          <p:grpSpPr>
            <a:xfrm>
              <a:off x="7948107" y="3588443"/>
              <a:ext cx="1161357" cy="2948405"/>
              <a:chOff x="3664340" y="1638677"/>
              <a:chExt cx="1707323" cy="5922119"/>
            </a:xfrm>
            <a:solidFill>
              <a:schemeClr val="tx2">
                <a:lumMod val="60000"/>
                <a:lumOff val="40000"/>
              </a:schemeClr>
            </a:solidFill>
          </p:grpSpPr>
          <p:sp>
            <p:nvSpPr>
              <p:cNvPr id="539" name="Rectangle 538">
                <a:extLst>
                  <a:ext uri="{FF2B5EF4-FFF2-40B4-BE49-F238E27FC236}">
                    <a16:creationId xmlns:a16="http://schemas.microsoft.com/office/drawing/2014/main" id="{9E50EDC4-82FD-4BCB-8FA3-F3662C5315B2}"/>
                  </a:ext>
                </a:extLst>
              </p:cNvPr>
              <p:cNvSpPr/>
              <p:nvPr/>
            </p:nvSpPr>
            <p:spPr>
              <a:xfrm>
                <a:off x="3664341" y="1703416"/>
                <a:ext cx="1707322" cy="585737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0" name="Group 539">
                <a:extLst>
                  <a:ext uri="{FF2B5EF4-FFF2-40B4-BE49-F238E27FC236}">
                    <a16:creationId xmlns:a16="http://schemas.microsoft.com/office/drawing/2014/main" id="{2E57C0F7-7797-4103-9B42-00DB776CED9A}"/>
                  </a:ext>
                </a:extLst>
              </p:cNvPr>
              <p:cNvGrpSpPr/>
              <p:nvPr/>
            </p:nvGrpSpPr>
            <p:grpSpPr>
              <a:xfrm>
                <a:off x="4189186" y="1638677"/>
                <a:ext cx="657632" cy="5922119"/>
                <a:chOff x="4210689" y="1581019"/>
                <a:chExt cx="657632" cy="5922119"/>
              </a:xfrm>
              <a:grpFill/>
            </p:grpSpPr>
            <p:sp>
              <p:nvSpPr>
                <p:cNvPr id="543" name="Rectangle 542">
                  <a:extLst>
                    <a:ext uri="{FF2B5EF4-FFF2-40B4-BE49-F238E27FC236}">
                      <a16:creationId xmlns:a16="http://schemas.microsoft.com/office/drawing/2014/main" id="{AFE30762-BF29-45DF-82D9-952440082396}"/>
                    </a:ext>
                  </a:extLst>
                </p:cNvPr>
                <p:cNvSpPr/>
                <p:nvPr/>
              </p:nvSpPr>
              <p:spPr>
                <a:xfrm>
                  <a:off x="4210689" y="1581023"/>
                  <a:ext cx="154290" cy="59221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 name="Rectangle 543">
                  <a:extLst>
                    <a:ext uri="{FF2B5EF4-FFF2-40B4-BE49-F238E27FC236}">
                      <a16:creationId xmlns:a16="http://schemas.microsoft.com/office/drawing/2014/main" id="{466723CB-8C6D-4B27-82D5-DDA51A1B796E}"/>
                    </a:ext>
                  </a:extLst>
                </p:cNvPr>
                <p:cNvSpPr/>
                <p:nvPr/>
              </p:nvSpPr>
              <p:spPr>
                <a:xfrm>
                  <a:off x="4714031" y="1581019"/>
                  <a:ext cx="154290" cy="59221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1" name="Rectangle 540">
                <a:extLst>
                  <a:ext uri="{FF2B5EF4-FFF2-40B4-BE49-F238E27FC236}">
                    <a16:creationId xmlns:a16="http://schemas.microsoft.com/office/drawing/2014/main" id="{BF8FEC19-F9A2-4C2E-8A44-4CB68F0AA3F2}"/>
                  </a:ext>
                </a:extLst>
              </p:cNvPr>
              <p:cNvSpPr/>
              <p:nvPr/>
            </p:nvSpPr>
            <p:spPr>
              <a:xfrm>
                <a:off x="3664340"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Rectangle 541">
                <a:extLst>
                  <a:ext uri="{FF2B5EF4-FFF2-40B4-BE49-F238E27FC236}">
                    <a16:creationId xmlns:a16="http://schemas.microsoft.com/office/drawing/2014/main" id="{F92F8646-4B4F-4FC6-ABAD-3989B4E60174}"/>
                  </a:ext>
                </a:extLst>
              </p:cNvPr>
              <p:cNvSpPr/>
              <p:nvPr/>
            </p:nvSpPr>
            <p:spPr>
              <a:xfrm>
                <a:off x="5217373"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8" name="Group 517">
              <a:extLst>
                <a:ext uri="{FF2B5EF4-FFF2-40B4-BE49-F238E27FC236}">
                  <a16:creationId xmlns:a16="http://schemas.microsoft.com/office/drawing/2014/main" id="{A653B58A-C01F-419D-B951-00FD2F2AF489}"/>
                </a:ext>
              </a:extLst>
            </p:cNvPr>
            <p:cNvGrpSpPr/>
            <p:nvPr/>
          </p:nvGrpSpPr>
          <p:grpSpPr>
            <a:xfrm>
              <a:off x="8076239" y="3937586"/>
              <a:ext cx="194185" cy="560610"/>
              <a:chOff x="6096000" y="2358372"/>
              <a:chExt cx="454522" cy="1400055"/>
            </a:xfrm>
            <a:solidFill>
              <a:schemeClr val="bg2">
                <a:lumMod val="50000"/>
              </a:schemeClr>
            </a:solidFill>
          </p:grpSpPr>
          <p:sp>
            <p:nvSpPr>
              <p:cNvPr id="537" name="Rectangle 536">
                <a:extLst>
                  <a:ext uri="{FF2B5EF4-FFF2-40B4-BE49-F238E27FC236}">
                    <a16:creationId xmlns:a16="http://schemas.microsoft.com/office/drawing/2014/main" id="{C479EE4C-8BC8-4874-91E6-9D1B0E03408D}"/>
                  </a:ext>
                </a:extLst>
              </p:cNvPr>
              <p:cNvSpPr/>
              <p:nvPr/>
            </p:nvSpPr>
            <p:spPr>
              <a:xfrm>
                <a:off x="6096018" y="2572205"/>
                <a:ext cx="454504" cy="118622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a:extLst>
                  <a:ext uri="{FF2B5EF4-FFF2-40B4-BE49-F238E27FC236}">
                    <a16:creationId xmlns:a16="http://schemas.microsoft.com/office/drawing/2014/main" id="{B6C7006C-D78B-41A7-B01A-97F95E14DD81}"/>
                  </a:ext>
                </a:extLst>
              </p:cNvPr>
              <p:cNvSpPr/>
              <p:nvPr/>
            </p:nvSpPr>
            <p:spPr>
              <a:xfrm>
                <a:off x="6096000" y="2358372"/>
                <a:ext cx="454502" cy="4572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9" name="Group 518">
              <a:extLst>
                <a:ext uri="{FF2B5EF4-FFF2-40B4-BE49-F238E27FC236}">
                  <a16:creationId xmlns:a16="http://schemas.microsoft.com/office/drawing/2014/main" id="{0D11BE50-AF64-4320-8800-2BD38D9DDD85}"/>
                </a:ext>
              </a:extLst>
            </p:cNvPr>
            <p:cNvGrpSpPr/>
            <p:nvPr/>
          </p:nvGrpSpPr>
          <p:grpSpPr>
            <a:xfrm>
              <a:off x="8428245" y="3937586"/>
              <a:ext cx="194179" cy="560610"/>
              <a:chOff x="6096000" y="2358372"/>
              <a:chExt cx="454509" cy="1400055"/>
            </a:xfrm>
            <a:solidFill>
              <a:schemeClr val="bg2">
                <a:lumMod val="50000"/>
              </a:schemeClr>
            </a:solidFill>
          </p:grpSpPr>
          <p:sp>
            <p:nvSpPr>
              <p:cNvPr id="535" name="Rectangle 534">
                <a:extLst>
                  <a:ext uri="{FF2B5EF4-FFF2-40B4-BE49-F238E27FC236}">
                    <a16:creationId xmlns:a16="http://schemas.microsoft.com/office/drawing/2014/main" id="{573CF822-2F4B-449F-A117-C1A713E42FC9}"/>
                  </a:ext>
                </a:extLst>
              </p:cNvPr>
              <p:cNvSpPr/>
              <p:nvPr/>
            </p:nvSpPr>
            <p:spPr>
              <a:xfrm>
                <a:off x="6096007" y="2572205"/>
                <a:ext cx="454502" cy="118622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val 535">
                <a:extLst>
                  <a:ext uri="{FF2B5EF4-FFF2-40B4-BE49-F238E27FC236}">
                    <a16:creationId xmlns:a16="http://schemas.microsoft.com/office/drawing/2014/main" id="{280CDD68-E7C9-464A-8E41-21879BA7C9FB}"/>
                  </a:ext>
                </a:extLst>
              </p:cNvPr>
              <p:cNvSpPr/>
              <p:nvPr/>
            </p:nvSpPr>
            <p:spPr>
              <a:xfrm>
                <a:off x="6096000" y="2358372"/>
                <a:ext cx="454502" cy="4572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0" name="Rectangle 519">
              <a:extLst>
                <a:ext uri="{FF2B5EF4-FFF2-40B4-BE49-F238E27FC236}">
                  <a16:creationId xmlns:a16="http://schemas.microsoft.com/office/drawing/2014/main" id="{0488E3D6-6DF0-487B-AA23-FDCE2A30793B}"/>
                </a:ext>
              </a:extLst>
            </p:cNvPr>
            <p:cNvSpPr/>
            <p:nvPr/>
          </p:nvSpPr>
          <p:spPr>
            <a:xfrm>
              <a:off x="8078486" y="46426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83FCED42-D13F-4B9C-8412-05339ACE3B39}"/>
                </a:ext>
              </a:extLst>
            </p:cNvPr>
            <p:cNvSpPr/>
            <p:nvPr/>
          </p:nvSpPr>
          <p:spPr>
            <a:xfrm>
              <a:off x="8430492" y="46426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2" name="Group 521">
              <a:extLst>
                <a:ext uri="{FF2B5EF4-FFF2-40B4-BE49-F238E27FC236}">
                  <a16:creationId xmlns:a16="http://schemas.microsoft.com/office/drawing/2014/main" id="{B5ED99DE-7E6D-4833-94A4-68C2C6B03D96}"/>
                </a:ext>
              </a:extLst>
            </p:cNvPr>
            <p:cNvGrpSpPr/>
            <p:nvPr/>
          </p:nvGrpSpPr>
          <p:grpSpPr>
            <a:xfrm>
              <a:off x="8780253" y="3937587"/>
              <a:ext cx="194178" cy="560609"/>
              <a:chOff x="6096000" y="2358372"/>
              <a:chExt cx="454506" cy="1400051"/>
            </a:xfrm>
            <a:solidFill>
              <a:schemeClr val="bg2">
                <a:lumMod val="50000"/>
              </a:schemeClr>
            </a:solidFill>
          </p:grpSpPr>
          <p:sp>
            <p:nvSpPr>
              <p:cNvPr id="533" name="Rectangle 532">
                <a:extLst>
                  <a:ext uri="{FF2B5EF4-FFF2-40B4-BE49-F238E27FC236}">
                    <a16:creationId xmlns:a16="http://schemas.microsoft.com/office/drawing/2014/main" id="{FBC2B36E-14F5-4C24-926C-1776F38621EE}"/>
                  </a:ext>
                </a:extLst>
              </p:cNvPr>
              <p:cNvSpPr/>
              <p:nvPr/>
            </p:nvSpPr>
            <p:spPr>
              <a:xfrm>
                <a:off x="6096004" y="2572202"/>
                <a:ext cx="454502" cy="11862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4" name="Oval 533">
                <a:extLst>
                  <a:ext uri="{FF2B5EF4-FFF2-40B4-BE49-F238E27FC236}">
                    <a16:creationId xmlns:a16="http://schemas.microsoft.com/office/drawing/2014/main" id="{EB4B3467-15AA-4028-BB0C-6F09957BDE28}"/>
                  </a:ext>
                </a:extLst>
              </p:cNvPr>
              <p:cNvSpPr/>
              <p:nvPr/>
            </p:nvSpPr>
            <p:spPr>
              <a:xfrm>
                <a:off x="6096000" y="2358372"/>
                <a:ext cx="454502" cy="4572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3" name="Rectangle 522">
              <a:extLst>
                <a:ext uri="{FF2B5EF4-FFF2-40B4-BE49-F238E27FC236}">
                  <a16:creationId xmlns:a16="http://schemas.microsoft.com/office/drawing/2014/main" id="{3DF1802C-B919-4882-BB12-371A6AD16FF2}"/>
                </a:ext>
              </a:extLst>
            </p:cNvPr>
            <p:cNvSpPr/>
            <p:nvPr/>
          </p:nvSpPr>
          <p:spPr>
            <a:xfrm>
              <a:off x="8782496" y="46426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AB25C313-E5FE-4A3A-B0B8-440E09D51659}"/>
                </a:ext>
              </a:extLst>
            </p:cNvPr>
            <p:cNvSpPr/>
            <p:nvPr/>
          </p:nvSpPr>
          <p:spPr>
            <a:xfrm>
              <a:off x="8079234" y="51161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A9C625CA-C23A-46CF-9B1C-A657A94B451E}"/>
                </a:ext>
              </a:extLst>
            </p:cNvPr>
            <p:cNvSpPr/>
            <p:nvPr/>
          </p:nvSpPr>
          <p:spPr>
            <a:xfrm>
              <a:off x="8431239" y="51161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a:extLst>
                <a:ext uri="{FF2B5EF4-FFF2-40B4-BE49-F238E27FC236}">
                  <a16:creationId xmlns:a16="http://schemas.microsoft.com/office/drawing/2014/main" id="{EC2792F3-5997-43FA-BD0B-1FC0D92B011B}"/>
                </a:ext>
              </a:extLst>
            </p:cNvPr>
            <p:cNvSpPr/>
            <p:nvPr/>
          </p:nvSpPr>
          <p:spPr>
            <a:xfrm>
              <a:off x="8783244" y="51161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Rectangle 526">
              <a:extLst>
                <a:ext uri="{FF2B5EF4-FFF2-40B4-BE49-F238E27FC236}">
                  <a16:creationId xmlns:a16="http://schemas.microsoft.com/office/drawing/2014/main" id="{80E44565-A3CB-4098-87E8-45E113CBEB5A}"/>
                </a:ext>
              </a:extLst>
            </p:cNvPr>
            <p:cNvSpPr/>
            <p:nvPr/>
          </p:nvSpPr>
          <p:spPr>
            <a:xfrm>
              <a:off x="8079981" y="55897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DADD89D7-6CC8-435A-8FE6-AE40B368B696}"/>
                </a:ext>
              </a:extLst>
            </p:cNvPr>
            <p:cNvSpPr/>
            <p:nvPr/>
          </p:nvSpPr>
          <p:spPr>
            <a:xfrm>
              <a:off x="8431989" y="55897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F3779825-03E7-4E3F-BDA2-07FDD25C412F}"/>
                </a:ext>
              </a:extLst>
            </p:cNvPr>
            <p:cNvSpPr/>
            <p:nvPr/>
          </p:nvSpPr>
          <p:spPr>
            <a:xfrm>
              <a:off x="8783991" y="55897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Rectangle 529">
              <a:extLst>
                <a:ext uri="{FF2B5EF4-FFF2-40B4-BE49-F238E27FC236}">
                  <a16:creationId xmlns:a16="http://schemas.microsoft.com/office/drawing/2014/main" id="{A15B78DC-EACE-425B-8402-18595E075D47}"/>
                </a:ext>
              </a:extLst>
            </p:cNvPr>
            <p:cNvSpPr/>
            <p:nvPr/>
          </p:nvSpPr>
          <p:spPr>
            <a:xfrm>
              <a:off x="8080731" y="60632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Rectangle 530">
              <a:extLst>
                <a:ext uri="{FF2B5EF4-FFF2-40B4-BE49-F238E27FC236}">
                  <a16:creationId xmlns:a16="http://schemas.microsoft.com/office/drawing/2014/main" id="{77920F76-289F-4F1D-A2FC-4175C94D4955}"/>
                </a:ext>
              </a:extLst>
            </p:cNvPr>
            <p:cNvSpPr/>
            <p:nvPr/>
          </p:nvSpPr>
          <p:spPr>
            <a:xfrm>
              <a:off x="8432736" y="60632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Rectangle 531">
              <a:extLst>
                <a:ext uri="{FF2B5EF4-FFF2-40B4-BE49-F238E27FC236}">
                  <a16:creationId xmlns:a16="http://schemas.microsoft.com/office/drawing/2014/main" id="{3F6EF63A-BA11-4CA5-BE6D-9DED1979B46E}"/>
                </a:ext>
              </a:extLst>
            </p:cNvPr>
            <p:cNvSpPr/>
            <p:nvPr/>
          </p:nvSpPr>
          <p:spPr>
            <a:xfrm>
              <a:off x="8784740" y="60632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FA098F5C-AB53-4A3B-9C85-2977428535E2}"/>
              </a:ext>
            </a:extLst>
          </p:cNvPr>
          <p:cNvGrpSpPr/>
          <p:nvPr/>
        </p:nvGrpSpPr>
        <p:grpSpPr>
          <a:xfrm>
            <a:off x="8109576" y="5209649"/>
            <a:ext cx="483446" cy="1546997"/>
            <a:chOff x="7948107" y="3588443"/>
            <a:chExt cx="1161357" cy="2948405"/>
          </a:xfrm>
        </p:grpSpPr>
        <p:grpSp>
          <p:nvGrpSpPr>
            <p:cNvPr id="480" name="Group 479">
              <a:extLst>
                <a:ext uri="{FF2B5EF4-FFF2-40B4-BE49-F238E27FC236}">
                  <a16:creationId xmlns:a16="http://schemas.microsoft.com/office/drawing/2014/main" id="{CED85585-1B00-4C8A-9AEE-DD1733A3EF23}"/>
                </a:ext>
              </a:extLst>
            </p:cNvPr>
            <p:cNvGrpSpPr/>
            <p:nvPr/>
          </p:nvGrpSpPr>
          <p:grpSpPr>
            <a:xfrm>
              <a:off x="7948107" y="3588443"/>
              <a:ext cx="1161357" cy="2948405"/>
              <a:chOff x="3664340" y="1638677"/>
              <a:chExt cx="1707323" cy="5922119"/>
            </a:xfrm>
            <a:solidFill>
              <a:schemeClr val="tx2">
                <a:lumMod val="60000"/>
                <a:lumOff val="40000"/>
              </a:schemeClr>
            </a:solidFill>
          </p:grpSpPr>
          <p:sp>
            <p:nvSpPr>
              <p:cNvPr id="510" name="Rectangle 509">
                <a:extLst>
                  <a:ext uri="{FF2B5EF4-FFF2-40B4-BE49-F238E27FC236}">
                    <a16:creationId xmlns:a16="http://schemas.microsoft.com/office/drawing/2014/main" id="{94B0E625-A2D0-4FBA-856F-161A68BDDBDF}"/>
                  </a:ext>
                </a:extLst>
              </p:cNvPr>
              <p:cNvSpPr/>
              <p:nvPr/>
            </p:nvSpPr>
            <p:spPr>
              <a:xfrm>
                <a:off x="3664341" y="1703416"/>
                <a:ext cx="1707322" cy="585737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1" name="Group 510">
                <a:extLst>
                  <a:ext uri="{FF2B5EF4-FFF2-40B4-BE49-F238E27FC236}">
                    <a16:creationId xmlns:a16="http://schemas.microsoft.com/office/drawing/2014/main" id="{79C0653F-CE52-480E-A230-57A22DF121C2}"/>
                  </a:ext>
                </a:extLst>
              </p:cNvPr>
              <p:cNvGrpSpPr/>
              <p:nvPr/>
            </p:nvGrpSpPr>
            <p:grpSpPr>
              <a:xfrm>
                <a:off x="4189186" y="1638677"/>
                <a:ext cx="657632" cy="5922119"/>
                <a:chOff x="4210689" y="1581019"/>
                <a:chExt cx="657632" cy="5922119"/>
              </a:xfrm>
              <a:grpFill/>
            </p:grpSpPr>
            <p:sp>
              <p:nvSpPr>
                <p:cNvPr id="514" name="Rectangle 513">
                  <a:extLst>
                    <a:ext uri="{FF2B5EF4-FFF2-40B4-BE49-F238E27FC236}">
                      <a16:creationId xmlns:a16="http://schemas.microsoft.com/office/drawing/2014/main" id="{2C78A109-8576-49D0-8C1F-637BEAE94F9D}"/>
                    </a:ext>
                  </a:extLst>
                </p:cNvPr>
                <p:cNvSpPr/>
                <p:nvPr/>
              </p:nvSpPr>
              <p:spPr>
                <a:xfrm>
                  <a:off x="4210689" y="1581023"/>
                  <a:ext cx="154290" cy="59221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5" name="Rectangle 514">
                  <a:extLst>
                    <a:ext uri="{FF2B5EF4-FFF2-40B4-BE49-F238E27FC236}">
                      <a16:creationId xmlns:a16="http://schemas.microsoft.com/office/drawing/2014/main" id="{0A86BB76-8440-47B1-812A-EC6FEA52FB91}"/>
                    </a:ext>
                  </a:extLst>
                </p:cNvPr>
                <p:cNvSpPr/>
                <p:nvPr/>
              </p:nvSpPr>
              <p:spPr>
                <a:xfrm>
                  <a:off x="4714031" y="1581019"/>
                  <a:ext cx="154290" cy="59221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2" name="Rectangle 511">
                <a:extLst>
                  <a:ext uri="{FF2B5EF4-FFF2-40B4-BE49-F238E27FC236}">
                    <a16:creationId xmlns:a16="http://schemas.microsoft.com/office/drawing/2014/main" id="{46E6C0F0-788A-4E79-A022-D7461F48102E}"/>
                  </a:ext>
                </a:extLst>
              </p:cNvPr>
              <p:cNvSpPr/>
              <p:nvPr/>
            </p:nvSpPr>
            <p:spPr>
              <a:xfrm>
                <a:off x="3664340"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F23576B9-29F4-4540-A264-55C04C526762}"/>
                  </a:ext>
                </a:extLst>
              </p:cNvPr>
              <p:cNvSpPr/>
              <p:nvPr/>
            </p:nvSpPr>
            <p:spPr>
              <a:xfrm>
                <a:off x="5217373"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2" name="Group 481">
              <a:extLst>
                <a:ext uri="{FF2B5EF4-FFF2-40B4-BE49-F238E27FC236}">
                  <a16:creationId xmlns:a16="http://schemas.microsoft.com/office/drawing/2014/main" id="{28C5DFC2-C3A6-4C90-ACDF-56AC6A373288}"/>
                </a:ext>
              </a:extLst>
            </p:cNvPr>
            <p:cNvGrpSpPr/>
            <p:nvPr/>
          </p:nvGrpSpPr>
          <p:grpSpPr>
            <a:xfrm>
              <a:off x="8076239" y="3937586"/>
              <a:ext cx="194185" cy="560610"/>
              <a:chOff x="6096000" y="2358372"/>
              <a:chExt cx="454522" cy="1400055"/>
            </a:xfrm>
            <a:solidFill>
              <a:schemeClr val="bg2">
                <a:lumMod val="50000"/>
              </a:schemeClr>
            </a:solidFill>
          </p:grpSpPr>
          <p:sp>
            <p:nvSpPr>
              <p:cNvPr id="505" name="Rectangle 504">
                <a:extLst>
                  <a:ext uri="{FF2B5EF4-FFF2-40B4-BE49-F238E27FC236}">
                    <a16:creationId xmlns:a16="http://schemas.microsoft.com/office/drawing/2014/main" id="{4A998C82-2A05-4DD9-9B66-F3BA38341479}"/>
                  </a:ext>
                </a:extLst>
              </p:cNvPr>
              <p:cNvSpPr/>
              <p:nvPr/>
            </p:nvSpPr>
            <p:spPr>
              <a:xfrm>
                <a:off x="6096018" y="2572205"/>
                <a:ext cx="454504" cy="118622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Oval 505">
                <a:extLst>
                  <a:ext uri="{FF2B5EF4-FFF2-40B4-BE49-F238E27FC236}">
                    <a16:creationId xmlns:a16="http://schemas.microsoft.com/office/drawing/2014/main" id="{05F5A42E-A828-47BF-8A8D-864B17CC00DD}"/>
                  </a:ext>
                </a:extLst>
              </p:cNvPr>
              <p:cNvSpPr/>
              <p:nvPr/>
            </p:nvSpPr>
            <p:spPr>
              <a:xfrm>
                <a:off x="6096000" y="2358372"/>
                <a:ext cx="454502" cy="4572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3" name="Group 482">
              <a:extLst>
                <a:ext uri="{FF2B5EF4-FFF2-40B4-BE49-F238E27FC236}">
                  <a16:creationId xmlns:a16="http://schemas.microsoft.com/office/drawing/2014/main" id="{B52FC12D-8325-4C74-B518-AED6525C8E60}"/>
                </a:ext>
              </a:extLst>
            </p:cNvPr>
            <p:cNvGrpSpPr/>
            <p:nvPr/>
          </p:nvGrpSpPr>
          <p:grpSpPr>
            <a:xfrm>
              <a:off x="8428245" y="3937586"/>
              <a:ext cx="194179" cy="560610"/>
              <a:chOff x="6096000" y="2358372"/>
              <a:chExt cx="454509" cy="1400055"/>
            </a:xfrm>
            <a:solidFill>
              <a:schemeClr val="bg2">
                <a:lumMod val="50000"/>
              </a:schemeClr>
            </a:solidFill>
          </p:grpSpPr>
          <p:sp>
            <p:nvSpPr>
              <p:cNvPr id="503" name="Rectangle 502">
                <a:extLst>
                  <a:ext uri="{FF2B5EF4-FFF2-40B4-BE49-F238E27FC236}">
                    <a16:creationId xmlns:a16="http://schemas.microsoft.com/office/drawing/2014/main" id="{A967D7C3-A35E-421D-B4B3-0794CDDA258B}"/>
                  </a:ext>
                </a:extLst>
              </p:cNvPr>
              <p:cNvSpPr/>
              <p:nvPr/>
            </p:nvSpPr>
            <p:spPr>
              <a:xfrm>
                <a:off x="6096007" y="2572205"/>
                <a:ext cx="454502" cy="118622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val 503">
                <a:extLst>
                  <a:ext uri="{FF2B5EF4-FFF2-40B4-BE49-F238E27FC236}">
                    <a16:creationId xmlns:a16="http://schemas.microsoft.com/office/drawing/2014/main" id="{8590D34A-196E-4ABE-B4AC-C147D812FF58}"/>
                  </a:ext>
                </a:extLst>
              </p:cNvPr>
              <p:cNvSpPr/>
              <p:nvPr/>
            </p:nvSpPr>
            <p:spPr>
              <a:xfrm>
                <a:off x="6096000" y="2358372"/>
                <a:ext cx="454502" cy="4572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4" name="Rectangle 483">
              <a:extLst>
                <a:ext uri="{FF2B5EF4-FFF2-40B4-BE49-F238E27FC236}">
                  <a16:creationId xmlns:a16="http://schemas.microsoft.com/office/drawing/2014/main" id="{399DAAF8-5090-41A2-A501-73B8164C81FF}"/>
                </a:ext>
              </a:extLst>
            </p:cNvPr>
            <p:cNvSpPr/>
            <p:nvPr/>
          </p:nvSpPr>
          <p:spPr>
            <a:xfrm>
              <a:off x="8078486" y="46426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42851497-7D5A-459E-A9A3-97391DF64B66}"/>
                </a:ext>
              </a:extLst>
            </p:cNvPr>
            <p:cNvSpPr/>
            <p:nvPr/>
          </p:nvSpPr>
          <p:spPr>
            <a:xfrm>
              <a:off x="8430492" y="46426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6" name="Group 485">
              <a:extLst>
                <a:ext uri="{FF2B5EF4-FFF2-40B4-BE49-F238E27FC236}">
                  <a16:creationId xmlns:a16="http://schemas.microsoft.com/office/drawing/2014/main" id="{C085F035-603B-42DC-937D-643089872253}"/>
                </a:ext>
              </a:extLst>
            </p:cNvPr>
            <p:cNvGrpSpPr/>
            <p:nvPr/>
          </p:nvGrpSpPr>
          <p:grpSpPr>
            <a:xfrm>
              <a:off x="8780253" y="3937587"/>
              <a:ext cx="194178" cy="560609"/>
              <a:chOff x="6096000" y="2358372"/>
              <a:chExt cx="454506" cy="1400051"/>
            </a:xfrm>
            <a:solidFill>
              <a:schemeClr val="bg2">
                <a:lumMod val="50000"/>
              </a:schemeClr>
            </a:solidFill>
          </p:grpSpPr>
          <p:sp>
            <p:nvSpPr>
              <p:cNvPr id="501" name="Rectangle 500">
                <a:extLst>
                  <a:ext uri="{FF2B5EF4-FFF2-40B4-BE49-F238E27FC236}">
                    <a16:creationId xmlns:a16="http://schemas.microsoft.com/office/drawing/2014/main" id="{2A1D2F32-2917-4314-A612-17284257C802}"/>
                  </a:ext>
                </a:extLst>
              </p:cNvPr>
              <p:cNvSpPr/>
              <p:nvPr/>
            </p:nvSpPr>
            <p:spPr>
              <a:xfrm>
                <a:off x="6096004" y="2572202"/>
                <a:ext cx="454502" cy="11862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Oval 501">
                <a:extLst>
                  <a:ext uri="{FF2B5EF4-FFF2-40B4-BE49-F238E27FC236}">
                    <a16:creationId xmlns:a16="http://schemas.microsoft.com/office/drawing/2014/main" id="{D12807E6-0B3B-4AD0-98D9-317705D45927}"/>
                  </a:ext>
                </a:extLst>
              </p:cNvPr>
              <p:cNvSpPr/>
              <p:nvPr/>
            </p:nvSpPr>
            <p:spPr>
              <a:xfrm>
                <a:off x="6096000" y="2358372"/>
                <a:ext cx="454502" cy="4572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7" name="Rectangle 486">
              <a:extLst>
                <a:ext uri="{FF2B5EF4-FFF2-40B4-BE49-F238E27FC236}">
                  <a16:creationId xmlns:a16="http://schemas.microsoft.com/office/drawing/2014/main" id="{B505A102-F80F-48D9-AA5F-F9E09A889A7C}"/>
                </a:ext>
              </a:extLst>
            </p:cNvPr>
            <p:cNvSpPr/>
            <p:nvPr/>
          </p:nvSpPr>
          <p:spPr>
            <a:xfrm>
              <a:off x="8782496" y="46426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C41CB8AC-4A6A-435E-B841-BCED15C21B5F}"/>
                </a:ext>
              </a:extLst>
            </p:cNvPr>
            <p:cNvSpPr/>
            <p:nvPr/>
          </p:nvSpPr>
          <p:spPr>
            <a:xfrm>
              <a:off x="8079234" y="51161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ectangle 488">
              <a:extLst>
                <a:ext uri="{FF2B5EF4-FFF2-40B4-BE49-F238E27FC236}">
                  <a16:creationId xmlns:a16="http://schemas.microsoft.com/office/drawing/2014/main" id="{D03CF166-52D5-482B-A122-F7D436C8824A}"/>
                </a:ext>
              </a:extLst>
            </p:cNvPr>
            <p:cNvSpPr/>
            <p:nvPr/>
          </p:nvSpPr>
          <p:spPr>
            <a:xfrm>
              <a:off x="8431239" y="51161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a:extLst>
                <a:ext uri="{FF2B5EF4-FFF2-40B4-BE49-F238E27FC236}">
                  <a16:creationId xmlns:a16="http://schemas.microsoft.com/office/drawing/2014/main" id="{6C7EA0CF-012B-45F5-AAD6-DD7AE0C44D64}"/>
                </a:ext>
              </a:extLst>
            </p:cNvPr>
            <p:cNvSpPr/>
            <p:nvPr/>
          </p:nvSpPr>
          <p:spPr>
            <a:xfrm>
              <a:off x="8783244" y="51161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9119FF3C-00E1-42D5-83CC-5E21BD09989F}"/>
                </a:ext>
              </a:extLst>
            </p:cNvPr>
            <p:cNvSpPr/>
            <p:nvPr/>
          </p:nvSpPr>
          <p:spPr>
            <a:xfrm>
              <a:off x="8079981" y="55897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9644730F-FC5F-4C96-BC9B-6D832E8EE5CC}"/>
                </a:ext>
              </a:extLst>
            </p:cNvPr>
            <p:cNvSpPr/>
            <p:nvPr/>
          </p:nvSpPr>
          <p:spPr>
            <a:xfrm>
              <a:off x="8431989" y="55897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377E7952-48FE-4ECC-B27F-EF934F53C873}"/>
                </a:ext>
              </a:extLst>
            </p:cNvPr>
            <p:cNvSpPr/>
            <p:nvPr/>
          </p:nvSpPr>
          <p:spPr>
            <a:xfrm>
              <a:off x="8783991" y="558974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B9939447-279D-44C5-86C1-57FFF7DE8A74}"/>
                </a:ext>
              </a:extLst>
            </p:cNvPr>
            <p:cNvSpPr/>
            <p:nvPr/>
          </p:nvSpPr>
          <p:spPr>
            <a:xfrm>
              <a:off x="8080731" y="60632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B03BF0BB-2327-4ECC-B6BE-0A0278AAA03E}"/>
                </a:ext>
              </a:extLst>
            </p:cNvPr>
            <p:cNvSpPr/>
            <p:nvPr/>
          </p:nvSpPr>
          <p:spPr>
            <a:xfrm>
              <a:off x="8432736" y="60632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8FC2ED83-F26F-4994-9B70-9E9B78188CF2}"/>
                </a:ext>
              </a:extLst>
            </p:cNvPr>
            <p:cNvSpPr/>
            <p:nvPr/>
          </p:nvSpPr>
          <p:spPr>
            <a:xfrm>
              <a:off x="8784740" y="6063296"/>
              <a:ext cx="194176" cy="3425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A14ED3E-BE59-41D3-A40F-B18A6E975A76}"/>
              </a:ext>
            </a:extLst>
          </p:cNvPr>
          <p:cNvGrpSpPr/>
          <p:nvPr/>
        </p:nvGrpSpPr>
        <p:grpSpPr>
          <a:xfrm>
            <a:off x="7140396" y="5054494"/>
            <a:ext cx="1011056" cy="1707186"/>
            <a:chOff x="7316821" y="3283140"/>
            <a:chExt cx="2428807" cy="3253708"/>
          </a:xfrm>
        </p:grpSpPr>
        <p:grpSp>
          <p:nvGrpSpPr>
            <p:cNvPr id="182" name="Group 181">
              <a:extLst>
                <a:ext uri="{FF2B5EF4-FFF2-40B4-BE49-F238E27FC236}">
                  <a16:creationId xmlns:a16="http://schemas.microsoft.com/office/drawing/2014/main" id="{D4191FBB-9F2A-46F5-A8DC-5768D709F955}"/>
                </a:ext>
              </a:extLst>
            </p:cNvPr>
            <p:cNvGrpSpPr/>
            <p:nvPr/>
          </p:nvGrpSpPr>
          <p:grpSpPr>
            <a:xfrm>
              <a:off x="7948107" y="3588443"/>
              <a:ext cx="1161357" cy="2948405"/>
              <a:chOff x="3664340" y="1638677"/>
              <a:chExt cx="1707323" cy="5922119"/>
            </a:xfrm>
            <a:solidFill>
              <a:schemeClr val="tx2">
                <a:lumMod val="60000"/>
                <a:lumOff val="40000"/>
              </a:schemeClr>
            </a:solidFill>
          </p:grpSpPr>
          <p:sp>
            <p:nvSpPr>
              <p:cNvPr id="183" name="Rectangle 182">
                <a:extLst>
                  <a:ext uri="{FF2B5EF4-FFF2-40B4-BE49-F238E27FC236}">
                    <a16:creationId xmlns:a16="http://schemas.microsoft.com/office/drawing/2014/main" id="{69855C80-7B62-44F5-A11D-189AEEB371E1}"/>
                  </a:ext>
                </a:extLst>
              </p:cNvPr>
              <p:cNvSpPr/>
              <p:nvPr/>
            </p:nvSpPr>
            <p:spPr>
              <a:xfrm>
                <a:off x="3664341" y="1703416"/>
                <a:ext cx="1707322" cy="585737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4" name="Group 183">
                <a:extLst>
                  <a:ext uri="{FF2B5EF4-FFF2-40B4-BE49-F238E27FC236}">
                    <a16:creationId xmlns:a16="http://schemas.microsoft.com/office/drawing/2014/main" id="{7395AE7B-14A5-4F32-BA5A-6E749C92043A}"/>
                  </a:ext>
                </a:extLst>
              </p:cNvPr>
              <p:cNvGrpSpPr/>
              <p:nvPr/>
            </p:nvGrpSpPr>
            <p:grpSpPr>
              <a:xfrm>
                <a:off x="4189186" y="1638677"/>
                <a:ext cx="657631" cy="5922119"/>
                <a:chOff x="4210689" y="1581019"/>
                <a:chExt cx="657631" cy="5922119"/>
              </a:xfrm>
              <a:grpFill/>
            </p:grpSpPr>
            <p:sp>
              <p:nvSpPr>
                <p:cNvPr id="187" name="Rectangle 186">
                  <a:extLst>
                    <a:ext uri="{FF2B5EF4-FFF2-40B4-BE49-F238E27FC236}">
                      <a16:creationId xmlns:a16="http://schemas.microsoft.com/office/drawing/2014/main" id="{8C7CF31F-94A0-4678-9A8A-952E4EDFDF25}"/>
                    </a:ext>
                  </a:extLst>
                </p:cNvPr>
                <p:cNvSpPr/>
                <p:nvPr/>
              </p:nvSpPr>
              <p:spPr>
                <a:xfrm>
                  <a:off x="4210689" y="1581023"/>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a:extLst>
                    <a:ext uri="{FF2B5EF4-FFF2-40B4-BE49-F238E27FC236}">
                      <a16:creationId xmlns:a16="http://schemas.microsoft.com/office/drawing/2014/main" id="{9C09A51C-283C-4287-A506-E9DD9F02F6BA}"/>
                    </a:ext>
                  </a:extLst>
                </p:cNvPr>
                <p:cNvSpPr/>
                <p:nvPr/>
              </p:nvSpPr>
              <p:spPr>
                <a:xfrm>
                  <a:off x="4714030" y="1581019"/>
                  <a:ext cx="154290" cy="59221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5" name="Rectangle 184">
                <a:extLst>
                  <a:ext uri="{FF2B5EF4-FFF2-40B4-BE49-F238E27FC236}">
                    <a16:creationId xmlns:a16="http://schemas.microsoft.com/office/drawing/2014/main" id="{2D05224B-393A-430E-B7D6-FCA96B260A0B}"/>
                  </a:ext>
                </a:extLst>
              </p:cNvPr>
              <p:cNvSpPr/>
              <p:nvPr/>
            </p:nvSpPr>
            <p:spPr>
              <a:xfrm>
                <a:off x="3664340"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4F5DA135-A3C5-4A24-87A7-796722CDE1D5}"/>
                  </a:ext>
                </a:extLst>
              </p:cNvPr>
              <p:cNvSpPr/>
              <p:nvPr/>
            </p:nvSpPr>
            <p:spPr>
              <a:xfrm>
                <a:off x="5217373"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a:extLst>
                <a:ext uri="{FF2B5EF4-FFF2-40B4-BE49-F238E27FC236}">
                  <a16:creationId xmlns:a16="http://schemas.microsoft.com/office/drawing/2014/main" id="{DA05E67E-58C6-4BEB-816A-935723EEBE7C}"/>
                </a:ext>
              </a:extLst>
            </p:cNvPr>
            <p:cNvGrpSpPr/>
            <p:nvPr/>
          </p:nvGrpSpPr>
          <p:grpSpPr>
            <a:xfrm>
              <a:off x="9030510" y="3283140"/>
              <a:ext cx="715118" cy="3253706"/>
              <a:chOff x="2047285" y="925863"/>
              <a:chExt cx="2176757" cy="9904000"/>
            </a:xfrm>
            <a:solidFill>
              <a:schemeClr val="bg2">
                <a:lumMod val="50000"/>
              </a:schemeClr>
            </a:solidFill>
          </p:grpSpPr>
          <p:sp>
            <p:nvSpPr>
              <p:cNvPr id="190" name="Rectangle 189">
                <a:extLst>
                  <a:ext uri="{FF2B5EF4-FFF2-40B4-BE49-F238E27FC236}">
                    <a16:creationId xmlns:a16="http://schemas.microsoft.com/office/drawing/2014/main" id="{87A53D55-7AA9-4E67-BE44-6E88638D87A7}"/>
                  </a:ext>
                </a:extLst>
              </p:cNvPr>
              <p:cNvSpPr/>
              <p:nvPr/>
            </p:nvSpPr>
            <p:spPr>
              <a:xfrm>
                <a:off x="2047285" y="1205711"/>
                <a:ext cx="2176757" cy="9624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4720F167-9C47-4305-B730-5CFFCA6663B8}"/>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A24B3C31-788A-49A0-B936-B795C48D658F}"/>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id="{D25AE77F-C616-4C53-A877-F372A6A37D58}"/>
                </a:ext>
              </a:extLst>
            </p:cNvPr>
            <p:cNvGrpSpPr/>
            <p:nvPr/>
          </p:nvGrpSpPr>
          <p:grpSpPr>
            <a:xfrm>
              <a:off x="8076235" y="3937586"/>
              <a:ext cx="194183" cy="560610"/>
              <a:chOff x="6096000" y="2358372"/>
              <a:chExt cx="454518" cy="1400055"/>
            </a:xfrm>
            <a:solidFill>
              <a:schemeClr val="bg2">
                <a:lumMod val="50000"/>
              </a:schemeClr>
            </a:solidFill>
          </p:grpSpPr>
          <p:sp>
            <p:nvSpPr>
              <p:cNvPr id="194" name="Rectangle 193">
                <a:extLst>
                  <a:ext uri="{FF2B5EF4-FFF2-40B4-BE49-F238E27FC236}">
                    <a16:creationId xmlns:a16="http://schemas.microsoft.com/office/drawing/2014/main" id="{89F97FF7-4EB1-48F1-8491-A2C604239A34}"/>
                  </a:ext>
                </a:extLst>
              </p:cNvPr>
              <p:cNvSpPr/>
              <p:nvPr/>
            </p:nvSpPr>
            <p:spPr>
              <a:xfrm>
                <a:off x="6096016"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A35F315D-DEF8-4925-A453-29838121C788}"/>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5B23ECCA-4633-46EF-80E4-09923C85E496}"/>
                </a:ext>
              </a:extLst>
            </p:cNvPr>
            <p:cNvGrpSpPr/>
            <p:nvPr/>
          </p:nvGrpSpPr>
          <p:grpSpPr>
            <a:xfrm>
              <a:off x="8428245" y="3937586"/>
              <a:ext cx="194176" cy="560610"/>
              <a:chOff x="6096000" y="2358372"/>
              <a:chExt cx="454502" cy="1400055"/>
            </a:xfrm>
            <a:solidFill>
              <a:schemeClr val="bg2">
                <a:lumMod val="50000"/>
              </a:schemeClr>
            </a:solidFill>
          </p:grpSpPr>
          <p:sp>
            <p:nvSpPr>
              <p:cNvPr id="197" name="Rectangle 196">
                <a:extLst>
                  <a:ext uri="{FF2B5EF4-FFF2-40B4-BE49-F238E27FC236}">
                    <a16:creationId xmlns:a16="http://schemas.microsoft.com/office/drawing/2014/main" id="{90EFA8BC-BAAD-45A8-8FAF-CC30B21F7A7E}"/>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6CD178AE-007A-4648-9244-0243BA1EFA2C}"/>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Rectangle 198">
              <a:extLst>
                <a:ext uri="{FF2B5EF4-FFF2-40B4-BE49-F238E27FC236}">
                  <a16:creationId xmlns:a16="http://schemas.microsoft.com/office/drawing/2014/main" id="{7DB3BF76-17FC-4680-8547-A190ED4F2DB7}"/>
                </a:ext>
              </a:extLst>
            </p:cNvPr>
            <p:cNvSpPr/>
            <p:nvPr/>
          </p:nvSpPr>
          <p:spPr>
            <a:xfrm>
              <a:off x="8078486" y="46426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03293FFE-9ED2-4DE2-AA5B-55ADC8D7FC8E}"/>
                </a:ext>
              </a:extLst>
            </p:cNvPr>
            <p:cNvSpPr/>
            <p:nvPr/>
          </p:nvSpPr>
          <p:spPr>
            <a:xfrm>
              <a:off x="8430492" y="46426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AD02F6D5-37B5-4D0A-B948-26BCEFE58CDB}"/>
                </a:ext>
              </a:extLst>
            </p:cNvPr>
            <p:cNvGrpSpPr/>
            <p:nvPr/>
          </p:nvGrpSpPr>
          <p:grpSpPr>
            <a:xfrm>
              <a:off x="8780250" y="3937587"/>
              <a:ext cx="194176" cy="560609"/>
              <a:chOff x="6096000" y="2358372"/>
              <a:chExt cx="454502" cy="1400051"/>
            </a:xfrm>
            <a:solidFill>
              <a:schemeClr val="bg2">
                <a:lumMod val="50000"/>
              </a:schemeClr>
            </a:solidFill>
          </p:grpSpPr>
          <p:sp>
            <p:nvSpPr>
              <p:cNvPr id="202" name="Rectangle 201">
                <a:extLst>
                  <a:ext uri="{FF2B5EF4-FFF2-40B4-BE49-F238E27FC236}">
                    <a16:creationId xmlns:a16="http://schemas.microsoft.com/office/drawing/2014/main" id="{96581F10-3ED4-4930-B345-03DB8DCE5C0C}"/>
                  </a:ext>
                </a:extLst>
              </p:cNvPr>
              <p:cNvSpPr/>
              <p:nvPr/>
            </p:nvSpPr>
            <p:spPr>
              <a:xfrm>
                <a:off x="6096000" y="2572202"/>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a:extLst>
                  <a:ext uri="{FF2B5EF4-FFF2-40B4-BE49-F238E27FC236}">
                    <a16:creationId xmlns:a16="http://schemas.microsoft.com/office/drawing/2014/main" id="{07AEE852-7BA3-44F8-AC56-BA95200F41FE}"/>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Rectangle 203">
              <a:extLst>
                <a:ext uri="{FF2B5EF4-FFF2-40B4-BE49-F238E27FC236}">
                  <a16:creationId xmlns:a16="http://schemas.microsoft.com/office/drawing/2014/main" id="{3EB8FAF8-B561-476E-8A4C-060C20FE646F}"/>
                </a:ext>
              </a:extLst>
            </p:cNvPr>
            <p:cNvSpPr/>
            <p:nvPr/>
          </p:nvSpPr>
          <p:spPr>
            <a:xfrm>
              <a:off x="8782496" y="46426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B4D1234B-C411-4EEA-B464-B35A81CC3E8F}"/>
                </a:ext>
              </a:extLst>
            </p:cNvPr>
            <p:cNvSpPr/>
            <p:nvPr/>
          </p:nvSpPr>
          <p:spPr>
            <a:xfrm>
              <a:off x="8079234" y="51161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583198FB-5951-4E05-BE15-D51545798B02}"/>
                </a:ext>
              </a:extLst>
            </p:cNvPr>
            <p:cNvSpPr/>
            <p:nvPr/>
          </p:nvSpPr>
          <p:spPr>
            <a:xfrm>
              <a:off x="8431240" y="51161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89E1424C-A32E-4B0E-B1A6-408B470CC948}"/>
                </a:ext>
              </a:extLst>
            </p:cNvPr>
            <p:cNvSpPr/>
            <p:nvPr/>
          </p:nvSpPr>
          <p:spPr>
            <a:xfrm>
              <a:off x="8783244" y="51161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E28799BD-081C-468B-B6C6-E189349244FC}"/>
                </a:ext>
              </a:extLst>
            </p:cNvPr>
            <p:cNvSpPr/>
            <p:nvPr/>
          </p:nvSpPr>
          <p:spPr>
            <a:xfrm>
              <a:off x="8079982" y="55897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F12BC033-58C5-4A36-8A20-4DAB93A961D4}"/>
                </a:ext>
              </a:extLst>
            </p:cNvPr>
            <p:cNvSpPr/>
            <p:nvPr/>
          </p:nvSpPr>
          <p:spPr>
            <a:xfrm>
              <a:off x="8431988" y="55897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3C93F87D-AB61-4355-A4A8-8EE29CE96241}"/>
                </a:ext>
              </a:extLst>
            </p:cNvPr>
            <p:cNvSpPr/>
            <p:nvPr/>
          </p:nvSpPr>
          <p:spPr>
            <a:xfrm>
              <a:off x="8783992" y="55897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39B1F3B1-8090-4DB4-8FA6-97407D081DAF}"/>
                </a:ext>
              </a:extLst>
            </p:cNvPr>
            <p:cNvSpPr/>
            <p:nvPr/>
          </p:nvSpPr>
          <p:spPr>
            <a:xfrm>
              <a:off x="8080730" y="60632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A490C6BD-7EC6-4DF8-9E07-EE3A2646FDE9}"/>
                </a:ext>
              </a:extLst>
            </p:cNvPr>
            <p:cNvSpPr/>
            <p:nvPr/>
          </p:nvSpPr>
          <p:spPr>
            <a:xfrm>
              <a:off x="8432736" y="60632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341CEAB7-B957-441A-8270-1FE83B679C97}"/>
                </a:ext>
              </a:extLst>
            </p:cNvPr>
            <p:cNvSpPr/>
            <p:nvPr/>
          </p:nvSpPr>
          <p:spPr>
            <a:xfrm>
              <a:off x="8784740" y="60632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2" name="Group 231">
              <a:extLst>
                <a:ext uri="{FF2B5EF4-FFF2-40B4-BE49-F238E27FC236}">
                  <a16:creationId xmlns:a16="http://schemas.microsoft.com/office/drawing/2014/main" id="{C37B0BEC-78D4-40B1-8F2B-D89B03C6452C}"/>
                </a:ext>
              </a:extLst>
            </p:cNvPr>
            <p:cNvGrpSpPr/>
            <p:nvPr/>
          </p:nvGrpSpPr>
          <p:grpSpPr>
            <a:xfrm>
              <a:off x="7316821" y="3283141"/>
              <a:ext cx="715118" cy="3253706"/>
              <a:chOff x="2047285" y="925863"/>
              <a:chExt cx="2176757" cy="18854876"/>
            </a:xfrm>
            <a:solidFill>
              <a:schemeClr val="bg2">
                <a:lumMod val="50000"/>
              </a:schemeClr>
            </a:solidFill>
          </p:grpSpPr>
          <p:sp>
            <p:nvSpPr>
              <p:cNvPr id="233" name="Rectangle 232">
                <a:extLst>
                  <a:ext uri="{FF2B5EF4-FFF2-40B4-BE49-F238E27FC236}">
                    <a16:creationId xmlns:a16="http://schemas.microsoft.com/office/drawing/2014/main" id="{7F0EB00B-52E1-4A03-B1DF-715102431B16}"/>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a:extLst>
                  <a:ext uri="{FF2B5EF4-FFF2-40B4-BE49-F238E27FC236}">
                    <a16:creationId xmlns:a16="http://schemas.microsoft.com/office/drawing/2014/main" id="{DCB67AFD-36D2-49ED-ABFA-69ED900F2FE9}"/>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22699004-83C8-4C4F-BF79-051A83AB2F16}"/>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D22363F1-8623-447A-8EF9-4D8CEBE3B104}"/>
              </a:ext>
            </a:extLst>
          </p:cNvPr>
          <p:cNvGrpSpPr/>
          <p:nvPr/>
        </p:nvGrpSpPr>
        <p:grpSpPr>
          <a:xfrm>
            <a:off x="3866929" y="5054494"/>
            <a:ext cx="1011056" cy="1707186"/>
            <a:chOff x="1423630" y="3283138"/>
            <a:chExt cx="2428807" cy="3253708"/>
          </a:xfrm>
        </p:grpSpPr>
        <p:grpSp>
          <p:nvGrpSpPr>
            <p:cNvPr id="236" name="Group 235">
              <a:extLst>
                <a:ext uri="{FF2B5EF4-FFF2-40B4-BE49-F238E27FC236}">
                  <a16:creationId xmlns:a16="http://schemas.microsoft.com/office/drawing/2014/main" id="{16E792B3-C6D3-4D87-B40A-02B55B3EC2E2}"/>
                </a:ext>
              </a:extLst>
            </p:cNvPr>
            <p:cNvGrpSpPr/>
            <p:nvPr/>
          </p:nvGrpSpPr>
          <p:grpSpPr>
            <a:xfrm>
              <a:off x="2054916" y="3588441"/>
              <a:ext cx="1161357" cy="2948405"/>
              <a:chOff x="3664340" y="1638677"/>
              <a:chExt cx="1707323" cy="5922119"/>
            </a:xfrm>
            <a:solidFill>
              <a:schemeClr val="tx2">
                <a:lumMod val="60000"/>
                <a:lumOff val="40000"/>
              </a:schemeClr>
            </a:solidFill>
          </p:grpSpPr>
          <p:sp>
            <p:nvSpPr>
              <p:cNvPr id="237" name="Rectangle 236">
                <a:extLst>
                  <a:ext uri="{FF2B5EF4-FFF2-40B4-BE49-F238E27FC236}">
                    <a16:creationId xmlns:a16="http://schemas.microsoft.com/office/drawing/2014/main" id="{40980CCA-43DA-4B6C-BE31-20F823D101CD}"/>
                  </a:ext>
                </a:extLst>
              </p:cNvPr>
              <p:cNvSpPr/>
              <p:nvPr/>
            </p:nvSpPr>
            <p:spPr>
              <a:xfrm>
                <a:off x="3664341" y="1703416"/>
                <a:ext cx="1707322" cy="585737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8" name="Group 237">
                <a:extLst>
                  <a:ext uri="{FF2B5EF4-FFF2-40B4-BE49-F238E27FC236}">
                    <a16:creationId xmlns:a16="http://schemas.microsoft.com/office/drawing/2014/main" id="{5A8DE650-E793-4619-A65C-D3B2D7BB9EC3}"/>
                  </a:ext>
                </a:extLst>
              </p:cNvPr>
              <p:cNvGrpSpPr/>
              <p:nvPr/>
            </p:nvGrpSpPr>
            <p:grpSpPr>
              <a:xfrm>
                <a:off x="4189186" y="1638677"/>
                <a:ext cx="657631" cy="5922119"/>
                <a:chOff x="4210689" y="1581019"/>
                <a:chExt cx="657631" cy="5922119"/>
              </a:xfrm>
              <a:grpFill/>
            </p:grpSpPr>
            <p:sp>
              <p:nvSpPr>
                <p:cNvPr id="241" name="Rectangle 240">
                  <a:extLst>
                    <a:ext uri="{FF2B5EF4-FFF2-40B4-BE49-F238E27FC236}">
                      <a16:creationId xmlns:a16="http://schemas.microsoft.com/office/drawing/2014/main" id="{95077150-0389-4B24-A230-07D04D0E5927}"/>
                    </a:ext>
                  </a:extLst>
                </p:cNvPr>
                <p:cNvSpPr/>
                <p:nvPr/>
              </p:nvSpPr>
              <p:spPr>
                <a:xfrm>
                  <a:off x="4210689" y="1581023"/>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Rectangle 241">
                  <a:extLst>
                    <a:ext uri="{FF2B5EF4-FFF2-40B4-BE49-F238E27FC236}">
                      <a16:creationId xmlns:a16="http://schemas.microsoft.com/office/drawing/2014/main" id="{3724C020-EA27-4465-B7C5-EB3785E5807B}"/>
                    </a:ext>
                  </a:extLst>
                </p:cNvPr>
                <p:cNvSpPr/>
                <p:nvPr/>
              </p:nvSpPr>
              <p:spPr>
                <a:xfrm>
                  <a:off x="4714030" y="1581019"/>
                  <a:ext cx="154290" cy="59221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9" name="Rectangle 238">
                <a:extLst>
                  <a:ext uri="{FF2B5EF4-FFF2-40B4-BE49-F238E27FC236}">
                    <a16:creationId xmlns:a16="http://schemas.microsoft.com/office/drawing/2014/main" id="{3C678493-48E2-4BDA-881F-206854CFCA4B}"/>
                  </a:ext>
                </a:extLst>
              </p:cNvPr>
              <p:cNvSpPr/>
              <p:nvPr/>
            </p:nvSpPr>
            <p:spPr>
              <a:xfrm>
                <a:off x="3664340"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8C3DE96C-7F94-4B38-B607-777A7D3118B1}"/>
                  </a:ext>
                </a:extLst>
              </p:cNvPr>
              <p:cNvSpPr/>
              <p:nvPr/>
            </p:nvSpPr>
            <p:spPr>
              <a:xfrm>
                <a:off x="5217373"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 name="Group 242">
              <a:extLst>
                <a:ext uri="{FF2B5EF4-FFF2-40B4-BE49-F238E27FC236}">
                  <a16:creationId xmlns:a16="http://schemas.microsoft.com/office/drawing/2014/main" id="{B59A6A8E-9042-4342-B5B8-934DCC933CD5}"/>
                </a:ext>
              </a:extLst>
            </p:cNvPr>
            <p:cNvGrpSpPr/>
            <p:nvPr/>
          </p:nvGrpSpPr>
          <p:grpSpPr>
            <a:xfrm>
              <a:off x="3137319" y="3283138"/>
              <a:ext cx="715118" cy="3253706"/>
              <a:chOff x="2047285" y="925863"/>
              <a:chExt cx="2176757" cy="9904000"/>
            </a:xfrm>
            <a:solidFill>
              <a:schemeClr val="bg2">
                <a:lumMod val="50000"/>
              </a:schemeClr>
            </a:solidFill>
          </p:grpSpPr>
          <p:sp>
            <p:nvSpPr>
              <p:cNvPr id="244" name="Rectangle 243">
                <a:extLst>
                  <a:ext uri="{FF2B5EF4-FFF2-40B4-BE49-F238E27FC236}">
                    <a16:creationId xmlns:a16="http://schemas.microsoft.com/office/drawing/2014/main" id="{56E46247-997C-4E4B-BF03-D2509B71AB9D}"/>
                  </a:ext>
                </a:extLst>
              </p:cNvPr>
              <p:cNvSpPr/>
              <p:nvPr/>
            </p:nvSpPr>
            <p:spPr>
              <a:xfrm>
                <a:off x="2047285" y="1205711"/>
                <a:ext cx="2176757" cy="9624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52F39FC0-C0BE-4883-BF57-80487AF98193}"/>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1401600F-C192-4525-9C13-AB22BD06BA5B}"/>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1EDD41D7-656B-4FCD-A4A9-4BCB2CD2AA24}"/>
                </a:ext>
              </a:extLst>
            </p:cNvPr>
            <p:cNvGrpSpPr/>
            <p:nvPr/>
          </p:nvGrpSpPr>
          <p:grpSpPr>
            <a:xfrm>
              <a:off x="2183044" y="3937584"/>
              <a:ext cx="194183" cy="560610"/>
              <a:chOff x="6096000" y="2358372"/>
              <a:chExt cx="454518" cy="1400055"/>
            </a:xfrm>
            <a:solidFill>
              <a:schemeClr val="bg2">
                <a:lumMod val="50000"/>
              </a:schemeClr>
            </a:solidFill>
          </p:grpSpPr>
          <p:sp>
            <p:nvSpPr>
              <p:cNvPr id="248" name="Rectangle 247">
                <a:extLst>
                  <a:ext uri="{FF2B5EF4-FFF2-40B4-BE49-F238E27FC236}">
                    <a16:creationId xmlns:a16="http://schemas.microsoft.com/office/drawing/2014/main" id="{08B0A8B6-8A62-4B91-9898-C1BC81610916}"/>
                  </a:ext>
                </a:extLst>
              </p:cNvPr>
              <p:cNvSpPr/>
              <p:nvPr/>
            </p:nvSpPr>
            <p:spPr>
              <a:xfrm>
                <a:off x="6096016"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F8FAB242-EEC7-485C-9E78-3E1C60CECEA0}"/>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0" name="Group 249">
              <a:extLst>
                <a:ext uri="{FF2B5EF4-FFF2-40B4-BE49-F238E27FC236}">
                  <a16:creationId xmlns:a16="http://schemas.microsoft.com/office/drawing/2014/main" id="{EEB297C8-192D-4F91-A9D7-80A6F9A9B8A2}"/>
                </a:ext>
              </a:extLst>
            </p:cNvPr>
            <p:cNvGrpSpPr/>
            <p:nvPr/>
          </p:nvGrpSpPr>
          <p:grpSpPr>
            <a:xfrm>
              <a:off x="2535054" y="3937584"/>
              <a:ext cx="194176" cy="560610"/>
              <a:chOff x="6096000" y="2358372"/>
              <a:chExt cx="454502" cy="1400055"/>
            </a:xfrm>
            <a:solidFill>
              <a:schemeClr val="bg2">
                <a:lumMod val="50000"/>
              </a:schemeClr>
            </a:solidFill>
          </p:grpSpPr>
          <p:sp>
            <p:nvSpPr>
              <p:cNvPr id="251" name="Rectangle 250">
                <a:extLst>
                  <a:ext uri="{FF2B5EF4-FFF2-40B4-BE49-F238E27FC236}">
                    <a16:creationId xmlns:a16="http://schemas.microsoft.com/office/drawing/2014/main" id="{19D36BF5-063E-4389-91D7-FD0C9BF18E96}"/>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9D6C0309-9BCD-4026-807A-6F61D8443BEE}"/>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3" name="Rectangle 252">
              <a:extLst>
                <a:ext uri="{FF2B5EF4-FFF2-40B4-BE49-F238E27FC236}">
                  <a16:creationId xmlns:a16="http://schemas.microsoft.com/office/drawing/2014/main" id="{F4CE934F-8EB2-4CF3-83CB-9805328265FA}"/>
                </a:ext>
              </a:extLst>
            </p:cNvPr>
            <p:cNvSpPr/>
            <p:nvPr/>
          </p:nvSpPr>
          <p:spPr>
            <a:xfrm>
              <a:off x="2185295" y="464264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38865CE1-4E80-4835-B809-C39C93FE3E30}"/>
                </a:ext>
              </a:extLst>
            </p:cNvPr>
            <p:cNvSpPr/>
            <p:nvPr/>
          </p:nvSpPr>
          <p:spPr>
            <a:xfrm>
              <a:off x="2537301" y="464264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5" name="Group 254">
              <a:extLst>
                <a:ext uri="{FF2B5EF4-FFF2-40B4-BE49-F238E27FC236}">
                  <a16:creationId xmlns:a16="http://schemas.microsoft.com/office/drawing/2014/main" id="{4E61C12C-E46A-432B-8939-89336F199C35}"/>
                </a:ext>
              </a:extLst>
            </p:cNvPr>
            <p:cNvGrpSpPr/>
            <p:nvPr/>
          </p:nvGrpSpPr>
          <p:grpSpPr>
            <a:xfrm>
              <a:off x="2887059" y="3937585"/>
              <a:ext cx="194176" cy="560609"/>
              <a:chOff x="6096000" y="2358372"/>
              <a:chExt cx="454502" cy="1400051"/>
            </a:xfrm>
            <a:solidFill>
              <a:schemeClr val="bg2">
                <a:lumMod val="50000"/>
              </a:schemeClr>
            </a:solidFill>
          </p:grpSpPr>
          <p:sp>
            <p:nvSpPr>
              <p:cNvPr id="256" name="Rectangle 255">
                <a:extLst>
                  <a:ext uri="{FF2B5EF4-FFF2-40B4-BE49-F238E27FC236}">
                    <a16:creationId xmlns:a16="http://schemas.microsoft.com/office/drawing/2014/main" id="{79050751-62CB-4C42-B399-96D679E0427E}"/>
                  </a:ext>
                </a:extLst>
              </p:cNvPr>
              <p:cNvSpPr/>
              <p:nvPr/>
            </p:nvSpPr>
            <p:spPr>
              <a:xfrm>
                <a:off x="6096000" y="2572202"/>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Oval 256">
                <a:extLst>
                  <a:ext uri="{FF2B5EF4-FFF2-40B4-BE49-F238E27FC236}">
                    <a16:creationId xmlns:a16="http://schemas.microsoft.com/office/drawing/2014/main" id="{256AC33C-1925-4C49-945E-AA34BDB327D4}"/>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Rectangle 257">
              <a:extLst>
                <a:ext uri="{FF2B5EF4-FFF2-40B4-BE49-F238E27FC236}">
                  <a16:creationId xmlns:a16="http://schemas.microsoft.com/office/drawing/2014/main" id="{847C25B6-C4D0-42E1-93A0-2975F0C4F7D9}"/>
                </a:ext>
              </a:extLst>
            </p:cNvPr>
            <p:cNvSpPr/>
            <p:nvPr/>
          </p:nvSpPr>
          <p:spPr>
            <a:xfrm>
              <a:off x="2889305" y="464264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D22F18E3-1FE8-48DE-9C13-F20E133FD857}"/>
                </a:ext>
              </a:extLst>
            </p:cNvPr>
            <p:cNvSpPr/>
            <p:nvPr/>
          </p:nvSpPr>
          <p:spPr>
            <a:xfrm>
              <a:off x="2186043" y="511619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50427342-5185-4751-B340-01B8061009A5}"/>
                </a:ext>
              </a:extLst>
            </p:cNvPr>
            <p:cNvSpPr/>
            <p:nvPr/>
          </p:nvSpPr>
          <p:spPr>
            <a:xfrm>
              <a:off x="2538049" y="511619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ACD7376E-07F8-4A56-9805-219A82CC0119}"/>
                </a:ext>
              </a:extLst>
            </p:cNvPr>
            <p:cNvSpPr/>
            <p:nvPr/>
          </p:nvSpPr>
          <p:spPr>
            <a:xfrm>
              <a:off x="2890053" y="511619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C69B9B20-D699-4661-8E0D-2D9BE5B6661D}"/>
                </a:ext>
              </a:extLst>
            </p:cNvPr>
            <p:cNvSpPr/>
            <p:nvPr/>
          </p:nvSpPr>
          <p:spPr>
            <a:xfrm>
              <a:off x="2186791" y="558974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8C7AD968-7241-4265-8983-2104235EF319}"/>
                </a:ext>
              </a:extLst>
            </p:cNvPr>
            <p:cNvSpPr/>
            <p:nvPr/>
          </p:nvSpPr>
          <p:spPr>
            <a:xfrm>
              <a:off x="2538797" y="558974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B5358628-32B3-47D5-A118-94F473CB9ED4}"/>
                </a:ext>
              </a:extLst>
            </p:cNvPr>
            <p:cNvSpPr/>
            <p:nvPr/>
          </p:nvSpPr>
          <p:spPr>
            <a:xfrm>
              <a:off x="2890801" y="558974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633AAF99-9F7C-48EA-98FD-7A02D68D8028}"/>
                </a:ext>
              </a:extLst>
            </p:cNvPr>
            <p:cNvSpPr/>
            <p:nvPr/>
          </p:nvSpPr>
          <p:spPr>
            <a:xfrm>
              <a:off x="2187539" y="606329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91983B2A-20FE-45EF-8A74-89617607B005}"/>
                </a:ext>
              </a:extLst>
            </p:cNvPr>
            <p:cNvSpPr/>
            <p:nvPr/>
          </p:nvSpPr>
          <p:spPr>
            <a:xfrm>
              <a:off x="2539545" y="606329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0D584FFC-D20F-4EDA-8ED7-D08FA7AEA45A}"/>
                </a:ext>
              </a:extLst>
            </p:cNvPr>
            <p:cNvSpPr/>
            <p:nvPr/>
          </p:nvSpPr>
          <p:spPr>
            <a:xfrm>
              <a:off x="2891549" y="6063294"/>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a:extLst>
                <a:ext uri="{FF2B5EF4-FFF2-40B4-BE49-F238E27FC236}">
                  <a16:creationId xmlns:a16="http://schemas.microsoft.com/office/drawing/2014/main" id="{7587B221-592D-4AFC-BBDA-ED6177D7D14D}"/>
                </a:ext>
              </a:extLst>
            </p:cNvPr>
            <p:cNvGrpSpPr/>
            <p:nvPr/>
          </p:nvGrpSpPr>
          <p:grpSpPr>
            <a:xfrm>
              <a:off x="1423630" y="3283139"/>
              <a:ext cx="715118" cy="3253706"/>
              <a:chOff x="2047285" y="925863"/>
              <a:chExt cx="2176757" cy="18854876"/>
            </a:xfrm>
            <a:solidFill>
              <a:schemeClr val="bg2">
                <a:lumMod val="50000"/>
              </a:schemeClr>
            </a:solidFill>
          </p:grpSpPr>
          <p:sp>
            <p:nvSpPr>
              <p:cNvPr id="269" name="Rectangle 268">
                <a:extLst>
                  <a:ext uri="{FF2B5EF4-FFF2-40B4-BE49-F238E27FC236}">
                    <a16:creationId xmlns:a16="http://schemas.microsoft.com/office/drawing/2014/main" id="{1DF2AB2B-C402-48A4-B6E1-FE6F06817BA7}"/>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Rectangle 269">
                <a:extLst>
                  <a:ext uri="{FF2B5EF4-FFF2-40B4-BE49-F238E27FC236}">
                    <a16:creationId xmlns:a16="http://schemas.microsoft.com/office/drawing/2014/main" id="{8EE89C19-5AD8-469A-BCFB-8F6D3A9B3F83}"/>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DBF36BDA-756D-4586-AA58-183BD7283289}"/>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2" name="Group 271">
            <a:extLst>
              <a:ext uri="{FF2B5EF4-FFF2-40B4-BE49-F238E27FC236}">
                <a16:creationId xmlns:a16="http://schemas.microsoft.com/office/drawing/2014/main" id="{8FAD7674-4577-4936-A64B-4CBCDAD35B7E}"/>
              </a:ext>
            </a:extLst>
          </p:cNvPr>
          <p:cNvGrpSpPr/>
          <p:nvPr/>
        </p:nvGrpSpPr>
        <p:grpSpPr>
          <a:xfrm>
            <a:off x="8549548" y="5054493"/>
            <a:ext cx="1011056" cy="1707186"/>
            <a:chOff x="7316821" y="3283140"/>
            <a:chExt cx="2428807" cy="3253708"/>
          </a:xfrm>
        </p:grpSpPr>
        <p:grpSp>
          <p:nvGrpSpPr>
            <p:cNvPr id="273" name="Group 272">
              <a:extLst>
                <a:ext uri="{FF2B5EF4-FFF2-40B4-BE49-F238E27FC236}">
                  <a16:creationId xmlns:a16="http://schemas.microsoft.com/office/drawing/2014/main" id="{CA1EF245-DDE0-49EC-B371-0FC96960F043}"/>
                </a:ext>
              </a:extLst>
            </p:cNvPr>
            <p:cNvGrpSpPr/>
            <p:nvPr/>
          </p:nvGrpSpPr>
          <p:grpSpPr>
            <a:xfrm>
              <a:off x="7948107" y="3588443"/>
              <a:ext cx="1161357" cy="2948405"/>
              <a:chOff x="3664340" y="1638677"/>
              <a:chExt cx="1707323" cy="5922119"/>
            </a:xfrm>
            <a:solidFill>
              <a:schemeClr val="tx2">
                <a:lumMod val="60000"/>
                <a:lumOff val="40000"/>
              </a:schemeClr>
            </a:solidFill>
          </p:grpSpPr>
          <p:sp>
            <p:nvSpPr>
              <p:cNvPr id="303" name="Rectangle 302">
                <a:extLst>
                  <a:ext uri="{FF2B5EF4-FFF2-40B4-BE49-F238E27FC236}">
                    <a16:creationId xmlns:a16="http://schemas.microsoft.com/office/drawing/2014/main" id="{20E8578C-CEA5-41D2-8B5F-F3DAF16054F1}"/>
                  </a:ext>
                </a:extLst>
              </p:cNvPr>
              <p:cNvSpPr/>
              <p:nvPr/>
            </p:nvSpPr>
            <p:spPr>
              <a:xfrm>
                <a:off x="3664341" y="1703416"/>
                <a:ext cx="1707322" cy="585737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4" name="Group 303">
                <a:extLst>
                  <a:ext uri="{FF2B5EF4-FFF2-40B4-BE49-F238E27FC236}">
                    <a16:creationId xmlns:a16="http://schemas.microsoft.com/office/drawing/2014/main" id="{FC455CAD-8095-4152-A0D4-3495E85AFD0E}"/>
                  </a:ext>
                </a:extLst>
              </p:cNvPr>
              <p:cNvGrpSpPr/>
              <p:nvPr/>
            </p:nvGrpSpPr>
            <p:grpSpPr>
              <a:xfrm>
                <a:off x="4189186" y="1638677"/>
                <a:ext cx="657631" cy="5922119"/>
                <a:chOff x="4210689" y="1581019"/>
                <a:chExt cx="657631" cy="5922119"/>
              </a:xfrm>
              <a:grpFill/>
            </p:grpSpPr>
            <p:sp>
              <p:nvSpPr>
                <p:cNvPr id="307" name="Rectangle 306">
                  <a:extLst>
                    <a:ext uri="{FF2B5EF4-FFF2-40B4-BE49-F238E27FC236}">
                      <a16:creationId xmlns:a16="http://schemas.microsoft.com/office/drawing/2014/main" id="{E3C095BB-4FFC-4BEE-B63E-F3DBE78D9E22}"/>
                    </a:ext>
                  </a:extLst>
                </p:cNvPr>
                <p:cNvSpPr/>
                <p:nvPr/>
              </p:nvSpPr>
              <p:spPr>
                <a:xfrm>
                  <a:off x="4210689" y="1581023"/>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Rectangle 307">
                  <a:extLst>
                    <a:ext uri="{FF2B5EF4-FFF2-40B4-BE49-F238E27FC236}">
                      <a16:creationId xmlns:a16="http://schemas.microsoft.com/office/drawing/2014/main" id="{782DEDF2-4BB8-4E61-97F1-6F5F6E76C189}"/>
                    </a:ext>
                  </a:extLst>
                </p:cNvPr>
                <p:cNvSpPr/>
                <p:nvPr/>
              </p:nvSpPr>
              <p:spPr>
                <a:xfrm>
                  <a:off x="4714030" y="1581019"/>
                  <a:ext cx="154290" cy="59221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5" name="Rectangle 304">
                <a:extLst>
                  <a:ext uri="{FF2B5EF4-FFF2-40B4-BE49-F238E27FC236}">
                    <a16:creationId xmlns:a16="http://schemas.microsoft.com/office/drawing/2014/main" id="{B4CEB375-69CC-4A64-A353-E9F0B7906257}"/>
                  </a:ext>
                </a:extLst>
              </p:cNvPr>
              <p:cNvSpPr/>
              <p:nvPr/>
            </p:nvSpPr>
            <p:spPr>
              <a:xfrm>
                <a:off x="3664340"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A1CCFBE0-F141-405F-A0DF-7A8286E3FCCF}"/>
                  </a:ext>
                </a:extLst>
              </p:cNvPr>
              <p:cNvSpPr/>
              <p:nvPr/>
            </p:nvSpPr>
            <p:spPr>
              <a:xfrm>
                <a:off x="5217373"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4" name="Group 273">
              <a:extLst>
                <a:ext uri="{FF2B5EF4-FFF2-40B4-BE49-F238E27FC236}">
                  <a16:creationId xmlns:a16="http://schemas.microsoft.com/office/drawing/2014/main" id="{CD4F3FA3-4DA2-4E11-A7A9-9F10F4BDAC54}"/>
                </a:ext>
              </a:extLst>
            </p:cNvPr>
            <p:cNvGrpSpPr/>
            <p:nvPr/>
          </p:nvGrpSpPr>
          <p:grpSpPr>
            <a:xfrm>
              <a:off x="9030510" y="3283140"/>
              <a:ext cx="715118" cy="3253706"/>
              <a:chOff x="2047285" y="925863"/>
              <a:chExt cx="2176757" cy="9904000"/>
            </a:xfrm>
            <a:solidFill>
              <a:schemeClr val="bg2">
                <a:lumMod val="50000"/>
              </a:schemeClr>
            </a:solidFill>
          </p:grpSpPr>
          <p:sp>
            <p:nvSpPr>
              <p:cNvPr id="300" name="Rectangle 299">
                <a:extLst>
                  <a:ext uri="{FF2B5EF4-FFF2-40B4-BE49-F238E27FC236}">
                    <a16:creationId xmlns:a16="http://schemas.microsoft.com/office/drawing/2014/main" id="{019ADE39-EADA-4A67-A93A-5BAE7D76CDE9}"/>
                  </a:ext>
                </a:extLst>
              </p:cNvPr>
              <p:cNvSpPr/>
              <p:nvPr/>
            </p:nvSpPr>
            <p:spPr>
              <a:xfrm>
                <a:off x="2047285" y="1205711"/>
                <a:ext cx="2176757" cy="9624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EA286033-3699-402A-A8AB-81FCB5F35B3C}"/>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0CFA0CB1-A289-49E6-9316-161A64C114D3}"/>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5" name="Group 274">
              <a:extLst>
                <a:ext uri="{FF2B5EF4-FFF2-40B4-BE49-F238E27FC236}">
                  <a16:creationId xmlns:a16="http://schemas.microsoft.com/office/drawing/2014/main" id="{CF6A10A3-17B8-458F-B30F-312735CDFB8A}"/>
                </a:ext>
              </a:extLst>
            </p:cNvPr>
            <p:cNvGrpSpPr/>
            <p:nvPr/>
          </p:nvGrpSpPr>
          <p:grpSpPr>
            <a:xfrm>
              <a:off x="8076235" y="3937586"/>
              <a:ext cx="194183" cy="560610"/>
              <a:chOff x="6096000" y="2358372"/>
              <a:chExt cx="454518" cy="1400055"/>
            </a:xfrm>
            <a:solidFill>
              <a:schemeClr val="bg2">
                <a:lumMod val="50000"/>
              </a:schemeClr>
            </a:solidFill>
          </p:grpSpPr>
          <p:sp>
            <p:nvSpPr>
              <p:cNvPr id="298" name="Rectangle 297">
                <a:extLst>
                  <a:ext uri="{FF2B5EF4-FFF2-40B4-BE49-F238E27FC236}">
                    <a16:creationId xmlns:a16="http://schemas.microsoft.com/office/drawing/2014/main" id="{9A9019B8-4788-45DD-9481-DF8EAC77BB96}"/>
                  </a:ext>
                </a:extLst>
              </p:cNvPr>
              <p:cNvSpPr/>
              <p:nvPr/>
            </p:nvSpPr>
            <p:spPr>
              <a:xfrm>
                <a:off x="6096016"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9DD0135A-F4EF-4FE0-85B5-D9EA4E565503}"/>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6" name="Group 275">
              <a:extLst>
                <a:ext uri="{FF2B5EF4-FFF2-40B4-BE49-F238E27FC236}">
                  <a16:creationId xmlns:a16="http://schemas.microsoft.com/office/drawing/2014/main" id="{7A133593-5974-4968-AF1B-ECC37E78E1A4}"/>
                </a:ext>
              </a:extLst>
            </p:cNvPr>
            <p:cNvGrpSpPr/>
            <p:nvPr/>
          </p:nvGrpSpPr>
          <p:grpSpPr>
            <a:xfrm>
              <a:off x="8428245" y="3937586"/>
              <a:ext cx="194176" cy="560610"/>
              <a:chOff x="6096000" y="2358372"/>
              <a:chExt cx="454502" cy="1400055"/>
            </a:xfrm>
            <a:solidFill>
              <a:schemeClr val="bg2">
                <a:lumMod val="50000"/>
              </a:schemeClr>
            </a:solidFill>
          </p:grpSpPr>
          <p:sp>
            <p:nvSpPr>
              <p:cNvPr id="296" name="Rectangle 295">
                <a:extLst>
                  <a:ext uri="{FF2B5EF4-FFF2-40B4-BE49-F238E27FC236}">
                    <a16:creationId xmlns:a16="http://schemas.microsoft.com/office/drawing/2014/main" id="{40378A98-4DBC-44A4-8F63-4DF27B26C6F4}"/>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40E64F24-29D2-45C3-B1A8-1A18F7BD698F}"/>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7" name="Rectangle 276">
              <a:extLst>
                <a:ext uri="{FF2B5EF4-FFF2-40B4-BE49-F238E27FC236}">
                  <a16:creationId xmlns:a16="http://schemas.microsoft.com/office/drawing/2014/main" id="{E35B8DCD-85BE-46F8-A3A2-EA83BF75E5BA}"/>
                </a:ext>
              </a:extLst>
            </p:cNvPr>
            <p:cNvSpPr/>
            <p:nvPr/>
          </p:nvSpPr>
          <p:spPr>
            <a:xfrm>
              <a:off x="8078486" y="46426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1CAE39C-716A-4733-B34C-ADECA94928B9}"/>
                </a:ext>
              </a:extLst>
            </p:cNvPr>
            <p:cNvSpPr/>
            <p:nvPr/>
          </p:nvSpPr>
          <p:spPr>
            <a:xfrm>
              <a:off x="8430492" y="46426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9" name="Group 278">
              <a:extLst>
                <a:ext uri="{FF2B5EF4-FFF2-40B4-BE49-F238E27FC236}">
                  <a16:creationId xmlns:a16="http://schemas.microsoft.com/office/drawing/2014/main" id="{D50129F5-5AD2-46E2-A3C2-09072E236E65}"/>
                </a:ext>
              </a:extLst>
            </p:cNvPr>
            <p:cNvGrpSpPr/>
            <p:nvPr/>
          </p:nvGrpSpPr>
          <p:grpSpPr>
            <a:xfrm>
              <a:off x="8780250" y="3937587"/>
              <a:ext cx="194176" cy="560609"/>
              <a:chOff x="6096000" y="2358372"/>
              <a:chExt cx="454502" cy="1400051"/>
            </a:xfrm>
            <a:solidFill>
              <a:schemeClr val="bg2">
                <a:lumMod val="50000"/>
              </a:schemeClr>
            </a:solidFill>
          </p:grpSpPr>
          <p:sp>
            <p:nvSpPr>
              <p:cNvPr id="294" name="Rectangle 293">
                <a:extLst>
                  <a:ext uri="{FF2B5EF4-FFF2-40B4-BE49-F238E27FC236}">
                    <a16:creationId xmlns:a16="http://schemas.microsoft.com/office/drawing/2014/main" id="{87B06269-82DB-4FE6-9EBC-D0137623BCAF}"/>
                  </a:ext>
                </a:extLst>
              </p:cNvPr>
              <p:cNvSpPr/>
              <p:nvPr/>
            </p:nvSpPr>
            <p:spPr>
              <a:xfrm>
                <a:off x="6096000" y="2572202"/>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Oval 294">
                <a:extLst>
                  <a:ext uri="{FF2B5EF4-FFF2-40B4-BE49-F238E27FC236}">
                    <a16:creationId xmlns:a16="http://schemas.microsoft.com/office/drawing/2014/main" id="{FFE15454-1D44-43CC-9C65-923786C79EF7}"/>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0" name="Rectangle 279">
              <a:extLst>
                <a:ext uri="{FF2B5EF4-FFF2-40B4-BE49-F238E27FC236}">
                  <a16:creationId xmlns:a16="http://schemas.microsoft.com/office/drawing/2014/main" id="{F1410AA2-842B-4B42-9904-1C399DDD610D}"/>
                </a:ext>
              </a:extLst>
            </p:cNvPr>
            <p:cNvSpPr/>
            <p:nvPr/>
          </p:nvSpPr>
          <p:spPr>
            <a:xfrm>
              <a:off x="8782496" y="46426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B2F302B6-BD64-4424-A8C5-819EE23EF93D}"/>
                </a:ext>
              </a:extLst>
            </p:cNvPr>
            <p:cNvSpPr/>
            <p:nvPr/>
          </p:nvSpPr>
          <p:spPr>
            <a:xfrm>
              <a:off x="8079234" y="51161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0980ED47-4D11-4B32-997A-8BC1B9842393}"/>
                </a:ext>
              </a:extLst>
            </p:cNvPr>
            <p:cNvSpPr/>
            <p:nvPr/>
          </p:nvSpPr>
          <p:spPr>
            <a:xfrm>
              <a:off x="8431240" y="51161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ACA90E24-949D-41BF-AF4F-5AF753E925B1}"/>
                </a:ext>
              </a:extLst>
            </p:cNvPr>
            <p:cNvSpPr/>
            <p:nvPr/>
          </p:nvSpPr>
          <p:spPr>
            <a:xfrm>
              <a:off x="8783244" y="51161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D0ACA495-CA95-4B52-AA98-9A8FEB5A3701}"/>
                </a:ext>
              </a:extLst>
            </p:cNvPr>
            <p:cNvSpPr/>
            <p:nvPr/>
          </p:nvSpPr>
          <p:spPr>
            <a:xfrm>
              <a:off x="8079982" y="55897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AB93200B-639A-4B8D-BA98-CB8E4CD7189F}"/>
                </a:ext>
              </a:extLst>
            </p:cNvPr>
            <p:cNvSpPr/>
            <p:nvPr/>
          </p:nvSpPr>
          <p:spPr>
            <a:xfrm>
              <a:off x="8431988" y="55897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94920930-8888-41F3-ABC5-389FC7368E60}"/>
                </a:ext>
              </a:extLst>
            </p:cNvPr>
            <p:cNvSpPr/>
            <p:nvPr/>
          </p:nvSpPr>
          <p:spPr>
            <a:xfrm>
              <a:off x="8783992" y="558974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FBC3278-6AFB-4A6E-8ACB-283E0651C7D8}"/>
                </a:ext>
              </a:extLst>
            </p:cNvPr>
            <p:cNvSpPr/>
            <p:nvPr/>
          </p:nvSpPr>
          <p:spPr>
            <a:xfrm>
              <a:off x="8080730" y="60632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BCBE92FB-6297-479B-9DF1-EFB5D5FBBFC4}"/>
                </a:ext>
              </a:extLst>
            </p:cNvPr>
            <p:cNvSpPr/>
            <p:nvPr/>
          </p:nvSpPr>
          <p:spPr>
            <a:xfrm>
              <a:off x="8432736" y="60632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CA4CFEEF-C65F-446F-A6E9-CCB1DE202F22}"/>
                </a:ext>
              </a:extLst>
            </p:cNvPr>
            <p:cNvSpPr/>
            <p:nvPr/>
          </p:nvSpPr>
          <p:spPr>
            <a:xfrm>
              <a:off x="8784740" y="6063296"/>
              <a:ext cx="194176" cy="3425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0" name="Group 289">
              <a:extLst>
                <a:ext uri="{FF2B5EF4-FFF2-40B4-BE49-F238E27FC236}">
                  <a16:creationId xmlns:a16="http://schemas.microsoft.com/office/drawing/2014/main" id="{F05AD266-E78C-48F6-9569-32092FB89692}"/>
                </a:ext>
              </a:extLst>
            </p:cNvPr>
            <p:cNvGrpSpPr/>
            <p:nvPr/>
          </p:nvGrpSpPr>
          <p:grpSpPr>
            <a:xfrm>
              <a:off x="7316821" y="3283141"/>
              <a:ext cx="715118" cy="3253706"/>
              <a:chOff x="2047285" y="925863"/>
              <a:chExt cx="2176757" cy="18854876"/>
            </a:xfrm>
            <a:solidFill>
              <a:schemeClr val="bg2">
                <a:lumMod val="50000"/>
              </a:schemeClr>
            </a:solidFill>
          </p:grpSpPr>
          <p:sp>
            <p:nvSpPr>
              <p:cNvPr id="291" name="Rectangle 290">
                <a:extLst>
                  <a:ext uri="{FF2B5EF4-FFF2-40B4-BE49-F238E27FC236}">
                    <a16:creationId xmlns:a16="http://schemas.microsoft.com/office/drawing/2014/main" id="{FE0F26C9-74D3-4762-943F-8EC8D8BF7189}"/>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Rectangle 291">
                <a:extLst>
                  <a:ext uri="{FF2B5EF4-FFF2-40B4-BE49-F238E27FC236}">
                    <a16:creationId xmlns:a16="http://schemas.microsoft.com/office/drawing/2014/main" id="{50F2EFF6-58A0-4234-8C65-8E6C3317C630}"/>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8D7644BD-3269-41A9-9B4E-A4B3656F429F}"/>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0" name="Group 309">
            <a:extLst>
              <a:ext uri="{FF2B5EF4-FFF2-40B4-BE49-F238E27FC236}">
                <a16:creationId xmlns:a16="http://schemas.microsoft.com/office/drawing/2014/main" id="{64C844EF-7C7E-40E1-BF8E-845133123D5F}"/>
              </a:ext>
            </a:extLst>
          </p:cNvPr>
          <p:cNvGrpSpPr/>
          <p:nvPr/>
        </p:nvGrpSpPr>
        <p:grpSpPr>
          <a:xfrm>
            <a:off x="2713974" y="5211910"/>
            <a:ext cx="483446" cy="1546997"/>
            <a:chOff x="3664340" y="1638677"/>
            <a:chExt cx="1707323" cy="5922119"/>
          </a:xfrm>
          <a:solidFill>
            <a:schemeClr val="tx2">
              <a:lumMod val="60000"/>
              <a:lumOff val="40000"/>
            </a:schemeClr>
          </a:solidFill>
        </p:grpSpPr>
        <p:sp>
          <p:nvSpPr>
            <p:cNvPr id="340" name="Rectangle 339">
              <a:extLst>
                <a:ext uri="{FF2B5EF4-FFF2-40B4-BE49-F238E27FC236}">
                  <a16:creationId xmlns:a16="http://schemas.microsoft.com/office/drawing/2014/main" id="{C7881E64-F445-4313-A42C-DCB2A7A07470}"/>
                </a:ext>
              </a:extLst>
            </p:cNvPr>
            <p:cNvSpPr/>
            <p:nvPr/>
          </p:nvSpPr>
          <p:spPr>
            <a:xfrm>
              <a:off x="3664341" y="1703416"/>
              <a:ext cx="1707322" cy="585737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1" name="Group 340">
              <a:extLst>
                <a:ext uri="{FF2B5EF4-FFF2-40B4-BE49-F238E27FC236}">
                  <a16:creationId xmlns:a16="http://schemas.microsoft.com/office/drawing/2014/main" id="{90966D98-031D-4D90-9AD8-72D6939B9653}"/>
                </a:ext>
              </a:extLst>
            </p:cNvPr>
            <p:cNvGrpSpPr/>
            <p:nvPr/>
          </p:nvGrpSpPr>
          <p:grpSpPr>
            <a:xfrm>
              <a:off x="4189186" y="1638677"/>
              <a:ext cx="657631" cy="5922119"/>
              <a:chOff x="4210689" y="1581019"/>
              <a:chExt cx="657631" cy="5922119"/>
            </a:xfrm>
            <a:grpFill/>
          </p:grpSpPr>
          <p:sp>
            <p:nvSpPr>
              <p:cNvPr id="344" name="Rectangle 343">
                <a:extLst>
                  <a:ext uri="{FF2B5EF4-FFF2-40B4-BE49-F238E27FC236}">
                    <a16:creationId xmlns:a16="http://schemas.microsoft.com/office/drawing/2014/main" id="{70AAE52D-1FA1-4D75-8D91-B539C42B289B}"/>
                  </a:ext>
                </a:extLst>
              </p:cNvPr>
              <p:cNvSpPr/>
              <p:nvPr/>
            </p:nvSpPr>
            <p:spPr>
              <a:xfrm>
                <a:off x="4210689" y="1581023"/>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id="{D39975FC-DAA5-4FD5-8CB6-E973F78BDDBD}"/>
                  </a:ext>
                </a:extLst>
              </p:cNvPr>
              <p:cNvSpPr/>
              <p:nvPr/>
            </p:nvSpPr>
            <p:spPr>
              <a:xfrm>
                <a:off x="4714030" y="1581019"/>
                <a:ext cx="154290" cy="59221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2" name="Rectangle 341">
              <a:extLst>
                <a:ext uri="{FF2B5EF4-FFF2-40B4-BE49-F238E27FC236}">
                  <a16:creationId xmlns:a16="http://schemas.microsoft.com/office/drawing/2014/main" id="{201A1B16-1181-4B59-A579-90030C154682}"/>
                </a:ext>
              </a:extLst>
            </p:cNvPr>
            <p:cNvSpPr/>
            <p:nvPr/>
          </p:nvSpPr>
          <p:spPr>
            <a:xfrm>
              <a:off x="3664340"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B82C6F0D-2898-494A-9035-598431AEAA42}"/>
                </a:ext>
              </a:extLst>
            </p:cNvPr>
            <p:cNvSpPr/>
            <p:nvPr/>
          </p:nvSpPr>
          <p:spPr>
            <a:xfrm>
              <a:off x="5217373" y="1638681"/>
              <a:ext cx="154290" cy="5922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1" name="Group 310">
            <a:extLst>
              <a:ext uri="{FF2B5EF4-FFF2-40B4-BE49-F238E27FC236}">
                <a16:creationId xmlns:a16="http://schemas.microsoft.com/office/drawing/2014/main" id="{168E0C85-A101-46B9-8175-CEBD63FB3A3C}"/>
              </a:ext>
            </a:extLst>
          </p:cNvPr>
          <p:cNvGrpSpPr/>
          <p:nvPr/>
        </p:nvGrpSpPr>
        <p:grpSpPr>
          <a:xfrm>
            <a:off x="3164553" y="5051721"/>
            <a:ext cx="297687" cy="1707185"/>
            <a:chOff x="2047285" y="925863"/>
            <a:chExt cx="2176757" cy="9904000"/>
          </a:xfrm>
          <a:solidFill>
            <a:schemeClr val="bg2">
              <a:lumMod val="50000"/>
            </a:schemeClr>
          </a:solidFill>
        </p:grpSpPr>
        <p:sp>
          <p:nvSpPr>
            <p:cNvPr id="337" name="Rectangle 336">
              <a:extLst>
                <a:ext uri="{FF2B5EF4-FFF2-40B4-BE49-F238E27FC236}">
                  <a16:creationId xmlns:a16="http://schemas.microsoft.com/office/drawing/2014/main" id="{3DA5BB45-62A7-40EB-9CF5-BB77B9DDF3BA}"/>
                </a:ext>
              </a:extLst>
            </p:cNvPr>
            <p:cNvSpPr/>
            <p:nvPr/>
          </p:nvSpPr>
          <p:spPr>
            <a:xfrm>
              <a:off x="2047285" y="1205711"/>
              <a:ext cx="2176757" cy="9624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7D775310-8988-4371-B8AE-17815BF414A6}"/>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BA17128A-C8BA-469C-B343-B9B7D226466C}"/>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2" name="Group 311">
            <a:extLst>
              <a:ext uri="{FF2B5EF4-FFF2-40B4-BE49-F238E27FC236}">
                <a16:creationId xmlns:a16="http://schemas.microsoft.com/office/drawing/2014/main" id="{3B834815-7FE3-4D0F-8AD4-D8B7C2CA3CCE}"/>
              </a:ext>
            </a:extLst>
          </p:cNvPr>
          <p:cNvGrpSpPr/>
          <p:nvPr/>
        </p:nvGrpSpPr>
        <p:grpSpPr>
          <a:xfrm>
            <a:off x="2767310" y="5395102"/>
            <a:ext cx="80834" cy="294146"/>
            <a:chOff x="6096000" y="2358372"/>
            <a:chExt cx="454518" cy="1400055"/>
          </a:xfrm>
          <a:solidFill>
            <a:schemeClr val="bg2">
              <a:lumMod val="50000"/>
            </a:schemeClr>
          </a:solidFill>
        </p:grpSpPr>
        <p:sp>
          <p:nvSpPr>
            <p:cNvPr id="335" name="Rectangle 334">
              <a:extLst>
                <a:ext uri="{FF2B5EF4-FFF2-40B4-BE49-F238E27FC236}">
                  <a16:creationId xmlns:a16="http://schemas.microsoft.com/office/drawing/2014/main" id="{8572E643-CAB7-4C60-8BFF-A4E0AF66BAB4}"/>
                </a:ext>
              </a:extLst>
            </p:cNvPr>
            <p:cNvSpPr/>
            <p:nvPr/>
          </p:nvSpPr>
          <p:spPr>
            <a:xfrm>
              <a:off x="6096016"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2AD0CCED-ADF3-4BC3-A497-FBECFF5CFA43}"/>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3" name="Group 312">
            <a:extLst>
              <a:ext uri="{FF2B5EF4-FFF2-40B4-BE49-F238E27FC236}">
                <a16:creationId xmlns:a16="http://schemas.microsoft.com/office/drawing/2014/main" id="{8DAEF5D0-9B15-463A-8980-A4C799C62EE6}"/>
              </a:ext>
            </a:extLst>
          </p:cNvPr>
          <p:cNvGrpSpPr/>
          <p:nvPr/>
        </p:nvGrpSpPr>
        <p:grpSpPr>
          <a:xfrm>
            <a:off x="2913844" y="5395102"/>
            <a:ext cx="80831" cy="294146"/>
            <a:chOff x="6096000" y="2358372"/>
            <a:chExt cx="454502" cy="1400055"/>
          </a:xfrm>
          <a:solidFill>
            <a:schemeClr val="bg2">
              <a:lumMod val="50000"/>
            </a:schemeClr>
          </a:solidFill>
        </p:grpSpPr>
        <p:sp>
          <p:nvSpPr>
            <p:cNvPr id="333" name="Rectangle 332">
              <a:extLst>
                <a:ext uri="{FF2B5EF4-FFF2-40B4-BE49-F238E27FC236}">
                  <a16:creationId xmlns:a16="http://schemas.microsoft.com/office/drawing/2014/main" id="{BC016242-30BB-4A80-AD99-4DB4C4CB0950}"/>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A7097A01-44BC-46C5-AC41-150281D927E0}"/>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4" name="Rectangle 313">
            <a:extLst>
              <a:ext uri="{FF2B5EF4-FFF2-40B4-BE49-F238E27FC236}">
                <a16:creationId xmlns:a16="http://schemas.microsoft.com/office/drawing/2014/main" id="{A8E34427-F7D9-4E74-897E-8FEBD2B2898B}"/>
              </a:ext>
            </a:extLst>
          </p:cNvPr>
          <p:cNvSpPr/>
          <p:nvPr/>
        </p:nvSpPr>
        <p:spPr>
          <a:xfrm>
            <a:off x="2768247" y="5765039"/>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2AFD37CB-C001-4733-8DF9-9919F0D85D5A}"/>
              </a:ext>
            </a:extLst>
          </p:cNvPr>
          <p:cNvSpPr/>
          <p:nvPr/>
        </p:nvSpPr>
        <p:spPr>
          <a:xfrm>
            <a:off x="2914779" y="5765039"/>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6" name="Group 315">
            <a:extLst>
              <a:ext uri="{FF2B5EF4-FFF2-40B4-BE49-F238E27FC236}">
                <a16:creationId xmlns:a16="http://schemas.microsoft.com/office/drawing/2014/main" id="{6ABEB35B-9744-4802-BD7F-F701002D5A14}"/>
              </a:ext>
            </a:extLst>
          </p:cNvPr>
          <p:cNvGrpSpPr/>
          <p:nvPr/>
        </p:nvGrpSpPr>
        <p:grpSpPr>
          <a:xfrm>
            <a:off x="3060376" y="5395102"/>
            <a:ext cx="80831" cy="294146"/>
            <a:chOff x="6096000" y="2358372"/>
            <a:chExt cx="454502" cy="1400051"/>
          </a:xfrm>
          <a:solidFill>
            <a:schemeClr val="bg2">
              <a:lumMod val="50000"/>
            </a:schemeClr>
          </a:solidFill>
        </p:grpSpPr>
        <p:sp>
          <p:nvSpPr>
            <p:cNvPr id="331" name="Rectangle 330">
              <a:extLst>
                <a:ext uri="{FF2B5EF4-FFF2-40B4-BE49-F238E27FC236}">
                  <a16:creationId xmlns:a16="http://schemas.microsoft.com/office/drawing/2014/main" id="{904B814F-80C8-46CD-A8E5-881339AD6995}"/>
                </a:ext>
              </a:extLst>
            </p:cNvPr>
            <p:cNvSpPr/>
            <p:nvPr/>
          </p:nvSpPr>
          <p:spPr>
            <a:xfrm>
              <a:off x="6096000" y="2572202"/>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a:extLst>
                <a:ext uri="{FF2B5EF4-FFF2-40B4-BE49-F238E27FC236}">
                  <a16:creationId xmlns:a16="http://schemas.microsoft.com/office/drawing/2014/main" id="{766571A9-E191-405A-8FD0-F50BFA447DE0}"/>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7" name="Rectangle 316">
            <a:extLst>
              <a:ext uri="{FF2B5EF4-FFF2-40B4-BE49-F238E27FC236}">
                <a16:creationId xmlns:a16="http://schemas.microsoft.com/office/drawing/2014/main" id="{E7FCD0EB-455C-4220-9D84-9BD36CB9F355}"/>
              </a:ext>
            </a:extLst>
          </p:cNvPr>
          <p:cNvSpPr/>
          <p:nvPr/>
        </p:nvSpPr>
        <p:spPr>
          <a:xfrm>
            <a:off x="3061310" y="5765039"/>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9E0A7347-F217-44A9-8710-5411821697D8}"/>
              </a:ext>
            </a:extLst>
          </p:cNvPr>
          <p:cNvSpPr/>
          <p:nvPr/>
        </p:nvSpPr>
        <p:spPr>
          <a:xfrm>
            <a:off x="2768559" y="6013506"/>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D079494C-5346-4B6B-BCF9-74DA99A94028}"/>
              </a:ext>
            </a:extLst>
          </p:cNvPr>
          <p:cNvSpPr/>
          <p:nvPr/>
        </p:nvSpPr>
        <p:spPr>
          <a:xfrm>
            <a:off x="2915091" y="6013506"/>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80031126-B4F3-4640-ABBF-930C88517D14}"/>
              </a:ext>
            </a:extLst>
          </p:cNvPr>
          <p:cNvSpPr/>
          <p:nvPr/>
        </p:nvSpPr>
        <p:spPr>
          <a:xfrm>
            <a:off x="3061622" y="6013506"/>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A4B5BC74-B0F7-4794-9B3E-AED70071A92D}"/>
              </a:ext>
            </a:extLst>
          </p:cNvPr>
          <p:cNvSpPr/>
          <p:nvPr/>
        </p:nvSpPr>
        <p:spPr>
          <a:xfrm>
            <a:off x="2768870" y="6261973"/>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950E3160-4D62-484E-AB27-485E8ACD95BD}"/>
              </a:ext>
            </a:extLst>
          </p:cNvPr>
          <p:cNvSpPr/>
          <p:nvPr/>
        </p:nvSpPr>
        <p:spPr>
          <a:xfrm>
            <a:off x="2915402" y="6261973"/>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BEEC3D8C-1639-48B0-ADB8-07B6D55AB7F6}"/>
              </a:ext>
            </a:extLst>
          </p:cNvPr>
          <p:cNvSpPr/>
          <p:nvPr/>
        </p:nvSpPr>
        <p:spPr>
          <a:xfrm>
            <a:off x="3061933" y="6261973"/>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F63F43CB-8741-4ED2-90E8-A2202D0E7F00}"/>
              </a:ext>
            </a:extLst>
          </p:cNvPr>
          <p:cNvSpPr/>
          <p:nvPr/>
        </p:nvSpPr>
        <p:spPr>
          <a:xfrm>
            <a:off x="2769182" y="6510439"/>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5C105C4B-90C6-4902-B047-A592B5DCF667}"/>
              </a:ext>
            </a:extLst>
          </p:cNvPr>
          <p:cNvSpPr/>
          <p:nvPr/>
        </p:nvSpPr>
        <p:spPr>
          <a:xfrm>
            <a:off x="2915714" y="6510439"/>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D5FD46EB-BDA3-4987-92EC-62C06E2DA070}"/>
              </a:ext>
            </a:extLst>
          </p:cNvPr>
          <p:cNvSpPr/>
          <p:nvPr/>
        </p:nvSpPr>
        <p:spPr>
          <a:xfrm>
            <a:off x="3062245" y="6510439"/>
            <a:ext cx="80831" cy="1797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7" name="Group 326">
            <a:extLst>
              <a:ext uri="{FF2B5EF4-FFF2-40B4-BE49-F238E27FC236}">
                <a16:creationId xmlns:a16="http://schemas.microsoft.com/office/drawing/2014/main" id="{5E48C586-7A4F-4A4C-8E28-1B2E8AC9FA43}"/>
              </a:ext>
            </a:extLst>
          </p:cNvPr>
          <p:cNvGrpSpPr/>
          <p:nvPr/>
        </p:nvGrpSpPr>
        <p:grpSpPr>
          <a:xfrm>
            <a:off x="2451184" y="5051722"/>
            <a:ext cx="297687" cy="1707185"/>
            <a:chOff x="2047285" y="925863"/>
            <a:chExt cx="2176757" cy="18854876"/>
          </a:xfrm>
          <a:solidFill>
            <a:schemeClr val="bg2">
              <a:lumMod val="50000"/>
            </a:schemeClr>
          </a:solidFill>
        </p:grpSpPr>
        <p:sp>
          <p:nvSpPr>
            <p:cNvPr id="328" name="Rectangle 327">
              <a:extLst>
                <a:ext uri="{FF2B5EF4-FFF2-40B4-BE49-F238E27FC236}">
                  <a16:creationId xmlns:a16="http://schemas.microsoft.com/office/drawing/2014/main" id="{6FA1ABB9-D1F3-4A35-8A14-23850FAACB8D}"/>
                </a:ext>
              </a:extLst>
            </p:cNvPr>
            <p:cNvSpPr/>
            <p:nvPr/>
          </p:nvSpPr>
          <p:spPr>
            <a:xfrm>
              <a:off x="2047285" y="1205711"/>
              <a:ext cx="2176757" cy="18575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9" name="Rectangle 328">
              <a:extLst>
                <a:ext uri="{FF2B5EF4-FFF2-40B4-BE49-F238E27FC236}">
                  <a16:creationId xmlns:a16="http://schemas.microsoft.com/office/drawing/2014/main" id="{5F2D3B7C-1B04-4590-B8FC-14F71D819BBE}"/>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74AE2C7C-08FE-4B43-BA3A-8F853A8A699C}"/>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6" name="Rectangle 345">
            <a:extLst>
              <a:ext uri="{FF2B5EF4-FFF2-40B4-BE49-F238E27FC236}">
                <a16:creationId xmlns:a16="http://schemas.microsoft.com/office/drawing/2014/main" id="{E5387299-E4B5-42FD-BABA-5E6FD3E0B3E7}"/>
              </a:ext>
            </a:extLst>
          </p:cNvPr>
          <p:cNvSpPr/>
          <p:nvPr/>
        </p:nvSpPr>
        <p:spPr>
          <a:xfrm>
            <a:off x="8664373" y="517990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2052B47D-CD72-4BBD-9CCC-33F49388711A}"/>
              </a:ext>
            </a:extLst>
          </p:cNvPr>
          <p:cNvSpPr/>
          <p:nvPr/>
        </p:nvSpPr>
        <p:spPr>
          <a:xfrm>
            <a:off x="8664509" y="532067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E7166FB3-A63D-4637-A838-3898C6AAB944}"/>
              </a:ext>
            </a:extLst>
          </p:cNvPr>
          <p:cNvSpPr/>
          <p:nvPr/>
        </p:nvSpPr>
        <p:spPr>
          <a:xfrm>
            <a:off x="8664645" y="5461442"/>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EE21D45B-06FF-4ACE-86C3-346CE95630DB}"/>
              </a:ext>
            </a:extLst>
          </p:cNvPr>
          <p:cNvSpPr/>
          <p:nvPr/>
        </p:nvSpPr>
        <p:spPr>
          <a:xfrm>
            <a:off x="8664781" y="5602213"/>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0DCC2BC1-7922-40DA-B40E-B14AC3ADF9B5}"/>
              </a:ext>
            </a:extLst>
          </p:cNvPr>
          <p:cNvSpPr/>
          <p:nvPr/>
        </p:nvSpPr>
        <p:spPr>
          <a:xfrm>
            <a:off x="8664917" y="5742984"/>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A18B8D51-9E11-4F63-AB91-CC873F930005}"/>
              </a:ext>
            </a:extLst>
          </p:cNvPr>
          <p:cNvSpPr/>
          <p:nvPr/>
        </p:nvSpPr>
        <p:spPr>
          <a:xfrm>
            <a:off x="8665053" y="5883755"/>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5845572A-A875-4723-BDAA-AD4251B46755}"/>
              </a:ext>
            </a:extLst>
          </p:cNvPr>
          <p:cNvSpPr/>
          <p:nvPr/>
        </p:nvSpPr>
        <p:spPr>
          <a:xfrm>
            <a:off x="8665189" y="6024526"/>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505B9251-2A56-4295-904F-B57C89A65F0E}"/>
              </a:ext>
            </a:extLst>
          </p:cNvPr>
          <p:cNvSpPr/>
          <p:nvPr/>
        </p:nvSpPr>
        <p:spPr>
          <a:xfrm>
            <a:off x="8665325" y="616529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3FA64E50-E1AD-4283-995F-3385549DC319}"/>
              </a:ext>
            </a:extLst>
          </p:cNvPr>
          <p:cNvSpPr/>
          <p:nvPr/>
        </p:nvSpPr>
        <p:spPr>
          <a:xfrm>
            <a:off x="8665461" y="6306068"/>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1E9C0BAF-25D6-4D4F-918D-28F1767CAA0B}"/>
              </a:ext>
            </a:extLst>
          </p:cNvPr>
          <p:cNvSpPr/>
          <p:nvPr/>
        </p:nvSpPr>
        <p:spPr>
          <a:xfrm>
            <a:off x="8665597" y="6446839"/>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4AD29345-FA7A-425A-AA8D-0D7BE9079E0C}"/>
              </a:ext>
            </a:extLst>
          </p:cNvPr>
          <p:cNvSpPr/>
          <p:nvPr/>
        </p:nvSpPr>
        <p:spPr>
          <a:xfrm>
            <a:off x="8665733" y="658761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AD9F8ADA-E650-463E-BC97-8475DFC660EC}"/>
              </a:ext>
            </a:extLst>
          </p:cNvPr>
          <p:cNvSpPr/>
          <p:nvPr/>
        </p:nvSpPr>
        <p:spPr>
          <a:xfrm>
            <a:off x="9383843" y="518469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59BE6695-3628-4439-B1BF-B5D23122719C}"/>
              </a:ext>
            </a:extLst>
          </p:cNvPr>
          <p:cNvSpPr/>
          <p:nvPr/>
        </p:nvSpPr>
        <p:spPr>
          <a:xfrm>
            <a:off x="9383979" y="5325468"/>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B17615DC-58F0-4EE0-BE77-927C137CD994}"/>
              </a:ext>
            </a:extLst>
          </p:cNvPr>
          <p:cNvSpPr/>
          <p:nvPr/>
        </p:nvSpPr>
        <p:spPr>
          <a:xfrm>
            <a:off x="9384114" y="5466239"/>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6F1709B9-704F-4DFE-9E1B-68C94419677D}"/>
              </a:ext>
            </a:extLst>
          </p:cNvPr>
          <p:cNvSpPr/>
          <p:nvPr/>
        </p:nvSpPr>
        <p:spPr>
          <a:xfrm>
            <a:off x="9384250" y="560701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9D7FCA8B-5546-40B9-B984-5B8BAEB40865}"/>
              </a:ext>
            </a:extLst>
          </p:cNvPr>
          <p:cNvSpPr/>
          <p:nvPr/>
        </p:nvSpPr>
        <p:spPr>
          <a:xfrm>
            <a:off x="9384386" y="574778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F5023107-F568-42D5-99F2-682DACE2C915}"/>
              </a:ext>
            </a:extLst>
          </p:cNvPr>
          <p:cNvSpPr/>
          <p:nvPr/>
        </p:nvSpPr>
        <p:spPr>
          <a:xfrm>
            <a:off x="9384522" y="5888552"/>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DAD6BB8C-CD64-4EA2-8D12-059D96CD0B4D}"/>
              </a:ext>
            </a:extLst>
          </p:cNvPr>
          <p:cNvSpPr/>
          <p:nvPr/>
        </p:nvSpPr>
        <p:spPr>
          <a:xfrm>
            <a:off x="9384658" y="6029323"/>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CE63887C-63D4-4E6D-A62D-1451CBA53B3D}"/>
              </a:ext>
            </a:extLst>
          </p:cNvPr>
          <p:cNvSpPr/>
          <p:nvPr/>
        </p:nvSpPr>
        <p:spPr>
          <a:xfrm>
            <a:off x="9384794" y="6170094"/>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ECB0CA95-662F-4C46-9AEE-2702917E13F7}"/>
              </a:ext>
            </a:extLst>
          </p:cNvPr>
          <p:cNvSpPr/>
          <p:nvPr/>
        </p:nvSpPr>
        <p:spPr>
          <a:xfrm>
            <a:off x="9384930" y="6310865"/>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CC6D6AF8-F472-481B-8567-A86E8035B32F}"/>
              </a:ext>
            </a:extLst>
          </p:cNvPr>
          <p:cNvSpPr/>
          <p:nvPr/>
        </p:nvSpPr>
        <p:spPr>
          <a:xfrm>
            <a:off x="9385066" y="6451636"/>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9FA727FB-3804-4532-9738-9B48B2000AC0}"/>
              </a:ext>
            </a:extLst>
          </p:cNvPr>
          <p:cNvSpPr/>
          <p:nvPr/>
        </p:nvSpPr>
        <p:spPr>
          <a:xfrm>
            <a:off x="9385202" y="659240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2CE1AC2F-58E9-4A20-9A7F-69B167425416}"/>
              </a:ext>
            </a:extLst>
          </p:cNvPr>
          <p:cNvSpPr/>
          <p:nvPr/>
        </p:nvSpPr>
        <p:spPr>
          <a:xfrm>
            <a:off x="7983373" y="518469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EDEBA6BA-C280-478F-B3E8-8690D7DA7347}"/>
              </a:ext>
            </a:extLst>
          </p:cNvPr>
          <p:cNvSpPr/>
          <p:nvPr/>
        </p:nvSpPr>
        <p:spPr>
          <a:xfrm>
            <a:off x="7983509" y="5325468"/>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A91D72B0-2207-4E00-A06F-0A122C2165B0}"/>
              </a:ext>
            </a:extLst>
          </p:cNvPr>
          <p:cNvSpPr/>
          <p:nvPr/>
        </p:nvSpPr>
        <p:spPr>
          <a:xfrm>
            <a:off x="7983645" y="5466239"/>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93C2C4CE-9348-4A26-87C4-86B9C3545FDF}"/>
              </a:ext>
            </a:extLst>
          </p:cNvPr>
          <p:cNvSpPr/>
          <p:nvPr/>
        </p:nvSpPr>
        <p:spPr>
          <a:xfrm>
            <a:off x="7983781" y="560701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A54CBF69-70B3-4C7B-A950-367824012F45}"/>
              </a:ext>
            </a:extLst>
          </p:cNvPr>
          <p:cNvSpPr/>
          <p:nvPr/>
        </p:nvSpPr>
        <p:spPr>
          <a:xfrm>
            <a:off x="7983917" y="574778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4A37EF91-9E52-418F-A28E-28EE50CB3E32}"/>
              </a:ext>
            </a:extLst>
          </p:cNvPr>
          <p:cNvSpPr/>
          <p:nvPr/>
        </p:nvSpPr>
        <p:spPr>
          <a:xfrm>
            <a:off x="7984053" y="5888552"/>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51DB4F34-8DA7-4760-9D7A-B3893C47AE08}"/>
              </a:ext>
            </a:extLst>
          </p:cNvPr>
          <p:cNvSpPr/>
          <p:nvPr/>
        </p:nvSpPr>
        <p:spPr>
          <a:xfrm>
            <a:off x="7984189" y="6029323"/>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4071D51D-2A2F-4396-8B21-B4047E0C63B6}"/>
              </a:ext>
            </a:extLst>
          </p:cNvPr>
          <p:cNvSpPr/>
          <p:nvPr/>
        </p:nvSpPr>
        <p:spPr>
          <a:xfrm>
            <a:off x="7984325" y="6170094"/>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6691B917-9D57-4CDC-9184-EB6814700B20}"/>
              </a:ext>
            </a:extLst>
          </p:cNvPr>
          <p:cNvSpPr/>
          <p:nvPr/>
        </p:nvSpPr>
        <p:spPr>
          <a:xfrm>
            <a:off x="7984461" y="6310865"/>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AA657C63-D50D-4813-B4EB-5F28134D40D1}"/>
              </a:ext>
            </a:extLst>
          </p:cNvPr>
          <p:cNvSpPr/>
          <p:nvPr/>
        </p:nvSpPr>
        <p:spPr>
          <a:xfrm>
            <a:off x="7984597" y="6451636"/>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D34ACD9C-EB6D-43D3-B335-E637ED273719}"/>
              </a:ext>
            </a:extLst>
          </p:cNvPr>
          <p:cNvSpPr/>
          <p:nvPr/>
        </p:nvSpPr>
        <p:spPr>
          <a:xfrm>
            <a:off x="7984733" y="659240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9965BF80-0C78-4D72-A2CC-F3A4EE822A78}"/>
              </a:ext>
            </a:extLst>
          </p:cNvPr>
          <p:cNvSpPr/>
          <p:nvPr/>
        </p:nvSpPr>
        <p:spPr>
          <a:xfrm>
            <a:off x="7268180" y="517244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D86A96B2-1F51-46BA-A0AB-4BFABE43E79F}"/>
              </a:ext>
            </a:extLst>
          </p:cNvPr>
          <p:cNvSpPr/>
          <p:nvPr/>
        </p:nvSpPr>
        <p:spPr>
          <a:xfrm>
            <a:off x="7268316" y="531321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5CD97E9E-ABF9-4E6E-B54D-2EED48CCCAB4}"/>
              </a:ext>
            </a:extLst>
          </p:cNvPr>
          <p:cNvSpPr/>
          <p:nvPr/>
        </p:nvSpPr>
        <p:spPr>
          <a:xfrm>
            <a:off x="7268452" y="5453983"/>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2953D582-94EB-4395-90BD-D1CD5A894E0C}"/>
              </a:ext>
            </a:extLst>
          </p:cNvPr>
          <p:cNvSpPr/>
          <p:nvPr/>
        </p:nvSpPr>
        <p:spPr>
          <a:xfrm>
            <a:off x="7268588" y="5594754"/>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86F08CE6-B28C-4002-87E7-2F74837D51A9}"/>
              </a:ext>
            </a:extLst>
          </p:cNvPr>
          <p:cNvSpPr/>
          <p:nvPr/>
        </p:nvSpPr>
        <p:spPr>
          <a:xfrm>
            <a:off x="7268724" y="5735525"/>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12A47A4D-F9A6-47C1-A64E-376106BEA1E8}"/>
              </a:ext>
            </a:extLst>
          </p:cNvPr>
          <p:cNvSpPr/>
          <p:nvPr/>
        </p:nvSpPr>
        <p:spPr>
          <a:xfrm>
            <a:off x="7268860" y="5876296"/>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E83BFF72-4DA6-4E50-B4FC-4470D021C473}"/>
              </a:ext>
            </a:extLst>
          </p:cNvPr>
          <p:cNvSpPr/>
          <p:nvPr/>
        </p:nvSpPr>
        <p:spPr>
          <a:xfrm>
            <a:off x="7268996" y="601706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7E2F46F4-3713-456C-B7FA-60912D6A485D}"/>
              </a:ext>
            </a:extLst>
          </p:cNvPr>
          <p:cNvSpPr/>
          <p:nvPr/>
        </p:nvSpPr>
        <p:spPr>
          <a:xfrm>
            <a:off x="7269132" y="6157838"/>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1DE108C0-2455-44C8-B16B-2873DCE55C3C}"/>
              </a:ext>
            </a:extLst>
          </p:cNvPr>
          <p:cNvSpPr/>
          <p:nvPr/>
        </p:nvSpPr>
        <p:spPr>
          <a:xfrm>
            <a:off x="7269268" y="6298609"/>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C47A96CC-BD3C-4E2B-8EEB-FE26C326ED79}"/>
              </a:ext>
            </a:extLst>
          </p:cNvPr>
          <p:cNvSpPr/>
          <p:nvPr/>
        </p:nvSpPr>
        <p:spPr>
          <a:xfrm>
            <a:off x="7269404" y="643938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D22474A8-0374-41DE-952E-BC472951B8A8}"/>
              </a:ext>
            </a:extLst>
          </p:cNvPr>
          <p:cNvSpPr/>
          <p:nvPr/>
        </p:nvSpPr>
        <p:spPr>
          <a:xfrm>
            <a:off x="7269539" y="658015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B9329F8C-6DCC-4EBD-BD13-8F84847FEEFA}"/>
              </a:ext>
            </a:extLst>
          </p:cNvPr>
          <p:cNvSpPr/>
          <p:nvPr/>
        </p:nvSpPr>
        <p:spPr>
          <a:xfrm>
            <a:off x="4701365" y="517244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A037DCFB-A6B6-4EA2-8534-394B248E5755}"/>
              </a:ext>
            </a:extLst>
          </p:cNvPr>
          <p:cNvSpPr/>
          <p:nvPr/>
        </p:nvSpPr>
        <p:spPr>
          <a:xfrm>
            <a:off x="4701501" y="531321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025A7FB0-B551-496F-98D7-916F5B780965}"/>
              </a:ext>
            </a:extLst>
          </p:cNvPr>
          <p:cNvSpPr/>
          <p:nvPr/>
        </p:nvSpPr>
        <p:spPr>
          <a:xfrm>
            <a:off x="4701637" y="5453983"/>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ECEE8B7A-F115-46DE-B9E7-FE38E1111EBD}"/>
              </a:ext>
            </a:extLst>
          </p:cNvPr>
          <p:cNvSpPr/>
          <p:nvPr/>
        </p:nvSpPr>
        <p:spPr>
          <a:xfrm>
            <a:off x="4701773" y="5594754"/>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5C9535DF-799F-4DC7-A0FD-193C05F47283}"/>
              </a:ext>
            </a:extLst>
          </p:cNvPr>
          <p:cNvSpPr/>
          <p:nvPr/>
        </p:nvSpPr>
        <p:spPr>
          <a:xfrm>
            <a:off x="4701909" y="5735525"/>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a:extLst>
              <a:ext uri="{FF2B5EF4-FFF2-40B4-BE49-F238E27FC236}">
                <a16:creationId xmlns:a16="http://schemas.microsoft.com/office/drawing/2014/main" id="{19D093FE-7F08-46BE-808C-0C82E3D815D5}"/>
              </a:ext>
            </a:extLst>
          </p:cNvPr>
          <p:cNvSpPr/>
          <p:nvPr/>
        </p:nvSpPr>
        <p:spPr>
          <a:xfrm>
            <a:off x="4702045" y="5876296"/>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C137EFD2-0566-4B46-9DE1-B729541A44DC}"/>
              </a:ext>
            </a:extLst>
          </p:cNvPr>
          <p:cNvSpPr/>
          <p:nvPr/>
        </p:nvSpPr>
        <p:spPr>
          <a:xfrm>
            <a:off x="4702181" y="601706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6938E920-6138-4D75-A605-D749A5947DA0}"/>
              </a:ext>
            </a:extLst>
          </p:cNvPr>
          <p:cNvSpPr/>
          <p:nvPr/>
        </p:nvSpPr>
        <p:spPr>
          <a:xfrm>
            <a:off x="4702317" y="6157838"/>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B94FA502-13BF-4B37-AEA7-C10417789A61}"/>
              </a:ext>
            </a:extLst>
          </p:cNvPr>
          <p:cNvSpPr/>
          <p:nvPr/>
        </p:nvSpPr>
        <p:spPr>
          <a:xfrm>
            <a:off x="4702453" y="6298609"/>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AD22BFEE-E544-49D1-8B47-73283B3F95BD}"/>
              </a:ext>
            </a:extLst>
          </p:cNvPr>
          <p:cNvSpPr/>
          <p:nvPr/>
        </p:nvSpPr>
        <p:spPr>
          <a:xfrm>
            <a:off x="4702589" y="643938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4D1AED75-8099-46D1-A57A-BB2558C8AA1F}"/>
              </a:ext>
            </a:extLst>
          </p:cNvPr>
          <p:cNvSpPr/>
          <p:nvPr/>
        </p:nvSpPr>
        <p:spPr>
          <a:xfrm>
            <a:off x="4702725" y="658015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781E90FC-371F-4A25-BBA8-D954469E4417}"/>
              </a:ext>
            </a:extLst>
          </p:cNvPr>
          <p:cNvSpPr/>
          <p:nvPr/>
        </p:nvSpPr>
        <p:spPr>
          <a:xfrm>
            <a:off x="3985486" y="517244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BDA31FB5-6982-4DC4-A89C-2856BD7B61E6}"/>
              </a:ext>
            </a:extLst>
          </p:cNvPr>
          <p:cNvSpPr/>
          <p:nvPr/>
        </p:nvSpPr>
        <p:spPr>
          <a:xfrm>
            <a:off x="3985622" y="531321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9B15D0D0-3093-4D74-84E3-49A464DEB6AB}"/>
              </a:ext>
            </a:extLst>
          </p:cNvPr>
          <p:cNvSpPr/>
          <p:nvPr/>
        </p:nvSpPr>
        <p:spPr>
          <a:xfrm>
            <a:off x="3985758" y="5453983"/>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F16D4713-A71F-4ACF-9DAB-0B6F9BBF282D}"/>
              </a:ext>
            </a:extLst>
          </p:cNvPr>
          <p:cNvSpPr/>
          <p:nvPr/>
        </p:nvSpPr>
        <p:spPr>
          <a:xfrm>
            <a:off x="3985894" y="5594754"/>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a:extLst>
              <a:ext uri="{FF2B5EF4-FFF2-40B4-BE49-F238E27FC236}">
                <a16:creationId xmlns:a16="http://schemas.microsoft.com/office/drawing/2014/main" id="{1BCFDD38-6391-4BF4-9391-D0A7978AB78B}"/>
              </a:ext>
            </a:extLst>
          </p:cNvPr>
          <p:cNvSpPr/>
          <p:nvPr/>
        </p:nvSpPr>
        <p:spPr>
          <a:xfrm>
            <a:off x="3986030" y="5735525"/>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8A806F29-01D0-4602-91E6-657B6931C57F}"/>
              </a:ext>
            </a:extLst>
          </p:cNvPr>
          <p:cNvSpPr/>
          <p:nvPr/>
        </p:nvSpPr>
        <p:spPr>
          <a:xfrm>
            <a:off x="3986166" y="5876296"/>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a:extLst>
              <a:ext uri="{FF2B5EF4-FFF2-40B4-BE49-F238E27FC236}">
                <a16:creationId xmlns:a16="http://schemas.microsoft.com/office/drawing/2014/main" id="{D3EDCBC9-BABC-4535-84F2-AA7336306C38}"/>
              </a:ext>
            </a:extLst>
          </p:cNvPr>
          <p:cNvSpPr/>
          <p:nvPr/>
        </p:nvSpPr>
        <p:spPr>
          <a:xfrm>
            <a:off x="3986302" y="601706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C01A8306-183B-44F5-A640-3AEA582B2409}"/>
              </a:ext>
            </a:extLst>
          </p:cNvPr>
          <p:cNvSpPr/>
          <p:nvPr/>
        </p:nvSpPr>
        <p:spPr>
          <a:xfrm>
            <a:off x="3986438" y="6157838"/>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a:extLst>
              <a:ext uri="{FF2B5EF4-FFF2-40B4-BE49-F238E27FC236}">
                <a16:creationId xmlns:a16="http://schemas.microsoft.com/office/drawing/2014/main" id="{B4FAD0C4-BCF5-4232-9DEA-51EC179638DA}"/>
              </a:ext>
            </a:extLst>
          </p:cNvPr>
          <p:cNvSpPr/>
          <p:nvPr/>
        </p:nvSpPr>
        <p:spPr>
          <a:xfrm>
            <a:off x="3986574" y="6298609"/>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a:extLst>
              <a:ext uri="{FF2B5EF4-FFF2-40B4-BE49-F238E27FC236}">
                <a16:creationId xmlns:a16="http://schemas.microsoft.com/office/drawing/2014/main" id="{B9FF09D8-3E38-41D4-A5F4-710C70EE9E6A}"/>
              </a:ext>
            </a:extLst>
          </p:cNvPr>
          <p:cNvSpPr/>
          <p:nvPr/>
        </p:nvSpPr>
        <p:spPr>
          <a:xfrm>
            <a:off x="3986710" y="643938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14949D82-F2B9-4736-8151-D354EAB429B9}"/>
              </a:ext>
            </a:extLst>
          </p:cNvPr>
          <p:cNvSpPr/>
          <p:nvPr/>
        </p:nvSpPr>
        <p:spPr>
          <a:xfrm>
            <a:off x="3986846" y="658015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433">
            <a:extLst>
              <a:ext uri="{FF2B5EF4-FFF2-40B4-BE49-F238E27FC236}">
                <a16:creationId xmlns:a16="http://schemas.microsoft.com/office/drawing/2014/main" id="{04E9B8F2-3F23-46A4-9F40-95631FE227B5}"/>
              </a:ext>
            </a:extLst>
          </p:cNvPr>
          <p:cNvSpPr/>
          <p:nvPr/>
        </p:nvSpPr>
        <p:spPr>
          <a:xfrm>
            <a:off x="3277451" y="517990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a:extLst>
              <a:ext uri="{FF2B5EF4-FFF2-40B4-BE49-F238E27FC236}">
                <a16:creationId xmlns:a16="http://schemas.microsoft.com/office/drawing/2014/main" id="{D579F64B-8810-4900-9699-884C3B7DA854}"/>
              </a:ext>
            </a:extLst>
          </p:cNvPr>
          <p:cNvSpPr/>
          <p:nvPr/>
        </p:nvSpPr>
        <p:spPr>
          <a:xfrm>
            <a:off x="3277587" y="532067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a:extLst>
              <a:ext uri="{FF2B5EF4-FFF2-40B4-BE49-F238E27FC236}">
                <a16:creationId xmlns:a16="http://schemas.microsoft.com/office/drawing/2014/main" id="{896912D0-FD46-4A17-B0CE-F8E43573EE8E}"/>
              </a:ext>
            </a:extLst>
          </p:cNvPr>
          <p:cNvSpPr/>
          <p:nvPr/>
        </p:nvSpPr>
        <p:spPr>
          <a:xfrm>
            <a:off x="3277723" y="5461442"/>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6E95FD6A-9086-4742-9C92-95E5EBC19B06}"/>
              </a:ext>
            </a:extLst>
          </p:cNvPr>
          <p:cNvSpPr/>
          <p:nvPr/>
        </p:nvSpPr>
        <p:spPr>
          <a:xfrm>
            <a:off x="3277859" y="5602213"/>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a:extLst>
              <a:ext uri="{FF2B5EF4-FFF2-40B4-BE49-F238E27FC236}">
                <a16:creationId xmlns:a16="http://schemas.microsoft.com/office/drawing/2014/main" id="{6D9257A9-BF76-441F-BDDD-5DA963448CFA}"/>
              </a:ext>
            </a:extLst>
          </p:cNvPr>
          <p:cNvSpPr/>
          <p:nvPr/>
        </p:nvSpPr>
        <p:spPr>
          <a:xfrm>
            <a:off x="3277995" y="5742984"/>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B76B40D5-2A8D-4D2E-8CFC-C59E55858A93}"/>
              </a:ext>
            </a:extLst>
          </p:cNvPr>
          <p:cNvSpPr/>
          <p:nvPr/>
        </p:nvSpPr>
        <p:spPr>
          <a:xfrm>
            <a:off x="3278131" y="5883755"/>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1295DD8C-995F-4FEF-9694-762646C75C2F}"/>
              </a:ext>
            </a:extLst>
          </p:cNvPr>
          <p:cNvSpPr/>
          <p:nvPr/>
        </p:nvSpPr>
        <p:spPr>
          <a:xfrm>
            <a:off x="3278267" y="6024526"/>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69AC6E99-66DC-4340-BF1C-FAB5AD3DB59B}"/>
              </a:ext>
            </a:extLst>
          </p:cNvPr>
          <p:cNvSpPr/>
          <p:nvPr/>
        </p:nvSpPr>
        <p:spPr>
          <a:xfrm>
            <a:off x="3278403" y="616529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5B8EAC42-EA25-4EC2-AA44-D99B16155BBF}"/>
              </a:ext>
            </a:extLst>
          </p:cNvPr>
          <p:cNvSpPr/>
          <p:nvPr/>
        </p:nvSpPr>
        <p:spPr>
          <a:xfrm>
            <a:off x="3278539" y="6306068"/>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CE94388F-98A2-4972-B3D1-CE2441A25216}"/>
              </a:ext>
            </a:extLst>
          </p:cNvPr>
          <p:cNvSpPr/>
          <p:nvPr/>
        </p:nvSpPr>
        <p:spPr>
          <a:xfrm>
            <a:off x="3278675" y="6446839"/>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a:extLst>
              <a:ext uri="{FF2B5EF4-FFF2-40B4-BE49-F238E27FC236}">
                <a16:creationId xmlns:a16="http://schemas.microsoft.com/office/drawing/2014/main" id="{37F2E542-6C1B-49BD-9A27-9E7BF7A65024}"/>
              </a:ext>
            </a:extLst>
          </p:cNvPr>
          <p:cNvSpPr/>
          <p:nvPr/>
        </p:nvSpPr>
        <p:spPr>
          <a:xfrm>
            <a:off x="3278811" y="658761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56EBD75E-5E5B-46F5-A34E-CCC8A22730AF}"/>
              </a:ext>
            </a:extLst>
          </p:cNvPr>
          <p:cNvSpPr/>
          <p:nvPr/>
        </p:nvSpPr>
        <p:spPr>
          <a:xfrm>
            <a:off x="2565141" y="517990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6758BFF6-C966-47F4-A509-54E3CC0C8510}"/>
              </a:ext>
            </a:extLst>
          </p:cNvPr>
          <p:cNvSpPr/>
          <p:nvPr/>
        </p:nvSpPr>
        <p:spPr>
          <a:xfrm>
            <a:off x="2565277" y="5320671"/>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503B0D90-15E6-4A0B-A06E-FA6E53B16F4B}"/>
              </a:ext>
            </a:extLst>
          </p:cNvPr>
          <p:cNvSpPr/>
          <p:nvPr/>
        </p:nvSpPr>
        <p:spPr>
          <a:xfrm>
            <a:off x="2565413" y="5461442"/>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4C550337-0801-4B73-8D00-CEC1F73AA567}"/>
              </a:ext>
            </a:extLst>
          </p:cNvPr>
          <p:cNvSpPr/>
          <p:nvPr/>
        </p:nvSpPr>
        <p:spPr>
          <a:xfrm>
            <a:off x="2565549" y="5602213"/>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8ED37CD4-EB46-48A7-B1CC-5C05793BD1D1}"/>
              </a:ext>
            </a:extLst>
          </p:cNvPr>
          <p:cNvSpPr/>
          <p:nvPr/>
        </p:nvSpPr>
        <p:spPr>
          <a:xfrm>
            <a:off x="2565685" y="5742984"/>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399D63EC-572B-4303-83C7-9B0D22EDDAC6}"/>
              </a:ext>
            </a:extLst>
          </p:cNvPr>
          <p:cNvSpPr/>
          <p:nvPr/>
        </p:nvSpPr>
        <p:spPr>
          <a:xfrm>
            <a:off x="2565821" y="5883755"/>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00B2DEDF-7D1F-49C9-9419-4339119688A4}"/>
              </a:ext>
            </a:extLst>
          </p:cNvPr>
          <p:cNvSpPr/>
          <p:nvPr/>
        </p:nvSpPr>
        <p:spPr>
          <a:xfrm>
            <a:off x="2565957" y="6024526"/>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7238EF27-08A5-402A-8ED6-D0DE03AB0B5E}"/>
              </a:ext>
            </a:extLst>
          </p:cNvPr>
          <p:cNvSpPr/>
          <p:nvPr/>
        </p:nvSpPr>
        <p:spPr>
          <a:xfrm>
            <a:off x="2566093" y="6165297"/>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2130A627-7B73-4DF3-BD38-9435E724A9A8}"/>
              </a:ext>
            </a:extLst>
          </p:cNvPr>
          <p:cNvSpPr/>
          <p:nvPr/>
        </p:nvSpPr>
        <p:spPr>
          <a:xfrm>
            <a:off x="2566229" y="6306068"/>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4A2EEBE9-1F6E-41D0-9EEB-9B849406B7F4}"/>
              </a:ext>
            </a:extLst>
          </p:cNvPr>
          <p:cNvSpPr/>
          <p:nvPr/>
        </p:nvSpPr>
        <p:spPr>
          <a:xfrm>
            <a:off x="2566365" y="6446839"/>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590EA35B-BD44-4593-8E40-A3323B1EE2F2}"/>
              </a:ext>
            </a:extLst>
          </p:cNvPr>
          <p:cNvSpPr/>
          <p:nvPr/>
        </p:nvSpPr>
        <p:spPr>
          <a:xfrm>
            <a:off x="2566501" y="6587610"/>
            <a:ext cx="67507" cy="10346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52260C52-DBB0-4567-8458-448001278B31}"/>
              </a:ext>
            </a:extLst>
          </p:cNvPr>
          <p:cNvGrpSpPr/>
          <p:nvPr/>
        </p:nvGrpSpPr>
        <p:grpSpPr>
          <a:xfrm>
            <a:off x="4916946" y="1093240"/>
            <a:ext cx="190405" cy="5587063"/>
            <a:chOff x="4916946" y="1093240"/>
            <a:chExt cx="190405" cy="5587063"/>
          </a:xfrm>
        </p:grpSpPr>
        <p:sp>
          <p:nvSpPr>
            <p:cNvPr id="685" name="Rectangle 684">
              <a:extLst>
                <a:ext uri="{FF2B5EF4-FFF2-40B4-BE49-F238E27FC236}">
                  <a16:creationId xmlns:a16="http://schemas.microsoft.com/office/drawing/2014/main" id="{2C4BD8CC-44AA-48F6-8091-DD1FE744C958}"/>
                </a:ext>
              </a:extLst>
            </p:cNvPr>
            <p:cNvSpPr/>
            <p:nvPr/>
          </p:nvSpPr>
          <p:spPr>
            <a:xfrm>
              <a:off x="4921436" y="320852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Rectangle 685">
              <a:extLst>
                <a:ext uri="{FF2B5EF4-FFF2-40B4-BE49-F238E27FC236}">
                  <a16:creationId xmlns:a16="http://schemas.microsoft.com/office/drawing/2014/main" id="{B73BD93A-EE87-470F-8A95-929ECB93753F}"/>
                </a:ext>
              </a:extLst>
            </p:cNvPr>
            <p:cNvSpPr/>
            <p:nvPr/>
          </p:nvSpPr>
          <p:spPr>
            <a:xfrm>
              <a:off x="4921572" y="334929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Rectangle 686">
              <a:extLst>
                <a:ext uri="{FF2B5EF4-FFF2-40B4-BE49-F238E27FC236}">
                  <a16:creationId xmlns:a16="http://schemas.microsoft.com/office/drawing/2014/main" id="{E57D7A69-E052-4D20-96B9-A0E512B8F096}"/>
                </a:ext>
              </a:extLst>
            </p:cNvPr>
            <p:cNvSpPr/>
            <p:nvPr/>
          </p:nvSpPr>
          <p:spPr>
            <a:xfrm>
              <a:off x="4921708" y="349007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687">
              <a:extLst>
                <a:ext uri="{FF2B5EF4-FFF2-40B4-BE49-F238E27FC236}">
                  <a16:creationId xmlns:a16="http://schemas.microsoft.com/office/drawing/2014/main" id="{77A361B2-D122-4B2A-BEBF-2F011080F8D5}"/>
                </a:ext>
              </a:extLst>
            </p:cNvPr>
            <p:cNvSpPr/>
            <p:nvPr/>
          </p:nvSpPr>
          <p:spPr>
            <a:xfrm>
              <a:off x="4921844" y="3630841"/>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688">
              <a:extLst>
                <a:ext uri="{FF2B5EF4-FFF2-40B4-BE49-F238E27FC236}">
                  <a16:creationId xmlns:a16="http://schemas.microsoft.com/office/drawing/2014/main" id="{25ADD7E6-F0CD-42EB-98FB-5F603C759021}"/>
                </a:ext>
              </a:extLst>
            </p:cNvPr>
            <p:cNvSpPr/>
            <p:nvPr/>
          </p:nvSpPr>
          <p:spPr>
            <a:xfrm>
              <a:off x="4921980" y="377161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Rectangle 689">
              <a:extLst>
                <a:ext uri="{FF2B5EF4-FFF2-40B4-BE49-F238E27FC236}">
                  <a16:creationId xmlns:a16="http://schemas.microsoft.com/office/drawing/2014/main" id="{99815AE2-5361-4397-A4BF-7C1678A86755}"/>
                </a:ext>
              </a:extLst>
            </p:cNvPr>
            <p:cNvSpPr/>
            <p:nvPr/>
          </p:nvSpPr>
          <p:spPr>
            <a:xfrm>
              <a:off x="4922116" y="391238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Rectangle 690">
              <a:extLst>
                <a:ext uri="{FF2B5EF4-FFF2-40B4-BE49-F238E27FC236}">
                  <a16:creationId xmlns:a16="http://schemas.microsoft.com/office/drawing/2014/main" id="{48E69875-E18B-4A15-9D18-D62A06F09BF3}"/>
                </a:ext>
              </a:extLst>
            </p:cNvPr>
            <p:cNvSpPr/>
            <p:nvPr/>
          </p:nvSpPr>
          <p:spPr>
            <a:xfrm>
              <a:off x="4922252" y="405315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691">
              <a:extLst>
                <a:ext uri="{FF2B5EF4-FFF2-40B4-BE49-F238E27FC236}">
                  <a16:creationId xmlns:a16="http://schemas.microsoft.com/office/drawing/2014/main" id="{F681219F-1653-45EA-BDCB-9ADB4B06ACE5}"/>
                </a:ext>
              </a:extLst>
            </p:cNvPr>
            <p:cNvSpPr/>
            <p:nvPr/>
          </p:nvSpPr>
          <p:spPr>
            <a:xfrm>
              <a:off x="4922388" y="419392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Rectangle 692">
              <a:extLst>
                <a:ext uri="{FF2B5EF4-FFF2-40B4-BE49-F238E27FC236}">
                  <a16:creationId xmlns:a16="http://schemas.microsoft.com/office/drawing/2014/main" id="{3144A39E-BAE6-4F1B-AE63-C35A312DBB0F}"/>
                </a:ext>
              </a:extLst>
            </p:cNvPr>
            <p:cNvSpPr/>
            <p:nvPr/>
          </p:nvSpPr>
          <p:spPr>
            <a:xfrm>
              <a:off x="4922524" y="433469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693">
              <a:extLst>
                <a:ext uri="{FF2B5EF4-FFF2-40B4-BE49-F238E27FC236}">
                  <a16:creationId xmlns:a16="http://schemas.microsoft.com/office/drawing/2014/main" id="{ADD6C756-0393-4F11-8FC1-68176CBB791D}"/>
                </a:ext>
              </a:extLst>
            </p:cNvPr>
            <p:cNvSpPr/>
            <p:nvPr/>
          </p:nvSpPr>
          <p:spPr>
            <a:xfrm>
              <a:off x="4922660" y="447546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ectangle 694">
              <a:extLst>
                <a:ext uri="{FF2B5EF4-FFF2-40B4-BE49-F238E27FC236}">
                  <a16:creationId xmlns:a16="http://schemas.microsoft.com/office/drawing/2014/main" id="{861ABEDF-5999-444E-92AD-8CD29AA4DE31}"/>
                </a:ext>
              </a:extLst>
            </p:cNvPr>
            <p:cNvSpPr/>
            <p:nvPr/>
          </p:nvSpPr>
          <p:spPr>
            <a:xfrm>
              <a:off x="4922796" y="461623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Rectangle 695">
              <a:extLst>
                <a:ext uri="{FF2B5EF4-FFF2-40B4-BE49-F238E27FC236}">
                  <a16:creationId xmlns:a16="http://schemas.microsoft.com/office/drawing/2014/main" id="{41C9709E-8237-42FC-B07D-E14753CB9F93}"/>
                </a:ext>
              </a:extLst>
            </p:cNvPr>
            <p:cNvSpPr/>
            <p:nvPr/>
          </p:nvSpPr>
          <p:spPr>
            <a:xfrm>
              <a:off x="4921435" y="475472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Rectangle 696">
              <a:extLst>
                <a:ext uri="{FF2B5EF4-FFF2-40B4-BE49-F238E27FC236}">
                  <a16:creationId xmlns:a16="http://schemas.microsoft.com/office/drawing/2014/main" id="{FF671547-AE3A-4642-8170-3D83E6FB5661}"/>
                </a:ext>
              </a:extLst>
            </p:cNvPr>
            <p:cNvSpPr/>
            <p:nvPr/>
          </p:nvSpPr>
          <p:spPr>
            <a:xfrm>
              <a:off x="4920074" y="489321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697">
              <a:extLst>
                <a:ext uri="{FF2B5EF4-FFF2-40B4-BE49-F238E27FC236}">
                  <a16:creationId xmlns:a16="http://schemas.microsoft.com/office/drawing/2014/main" id="{2C4E2D0C-4FF0-4ECC-BA93-5207E1F51199}"/>
                </a:ext>
              </a:extLst>
            </p:cNvPr>
            <p:cNvSpPr/>
            <p:nvPr/>
          </p:nvSpPr>
          <p:spPr>
            <a:xfrm>
              <a:off x="4922523" y="502774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Rectangle 698">
              <a:extLst>
                <a:ext uri="{FF2B5EF4-FFF2-40B4-BE49-F238E27FC236}">
                  <a16:creationId xmlns:a16="http://schemas.microsoft.com/office/drawing/2014/main" id="{1D1124B8-2E25-463F-8A39-DEB7D1EB94B1}"/>
                </a:ext>
              </a:extLst>
            </p:cNvPr>
            <p:cNvSpPr/>
            <p:nvPr/>
          </p:nvSpPr>
          <p:spPr>
            <a:xfrm>
              <a:off x="4924972" y="516228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Rectangle 699">
              <a:extLst>
                <a:ext uri="{FF2B5EF4-FFF2-40B4-BE49-F238E27FC236}">
                  <a16:creationId xmlns:a16="http://schemas.microsoft.com/office/drawing/2014/main" id="{ED929C7B-7F49-41CB-8BBD-F474FD8A760B}"/>
                </a:ext>
              </a:extLst>
            </p:cNvPr>
            <p:cNvSpPr/>
            <p:nvPr/>
          </p:nvSpPr>
          <p:spPr>
            <a:xfrm>
              <a:off x="4918308" y="109324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Rectangle 700">
              <a:extLst>
                <a:ext uri="{FF2B5EF4-FFF2-40B4-BE49-F238E27FC236}">
                  <a16:creationId xmlns:a16="http://schemas.microsoft.com/office/drawing/2014/main" id="{1A69C074-689F-4A41-A65D-4409DD4A6C43}"/>
                </a:ext>
              </a:extLst>
            </p:cNvPr>
            <p:cNvSpPr/>
            <p:nvPr/>
          </p:nvSpPr>
          <p:spPr>
            <a:xfrm>
              <a:off x="4918444" y="1234011"/>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a:extLst>
                <a:ext uri="{FF2B5EF4-FFF2-40B4-BE49-F238E27FC236}">
                  <a16:creationId xmlns:a16="http://schemas.microsoft.com/office/drawing/2014/main" id="{07B1CF3C-1E3F-4975-A1B4-A3A1D8B23693}"/>
                </a:ext>
              </a:extLst>
            </p:cNvPr>
            <p:cNvSpPr/>
            <p:nvPr/>
          </p:nvSpPr>
          <p:spPr>
            <a:xfrm>
              <a:off x="4918580" y="137478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422673C5-75E5-4B59-AD36-E2F9CDECFD0D}"/>
                </a:ext>
              </a:extLst>
            </p:cNvPr>
            <p:cNvSpPr/>
            <p:nvPr/>
          </p:nvSpPr>
          <p:spPr>
            <a:xfrm>
              <a:off x="4918716" y="151555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703">
              <a:extLst>
                <a:ext uri="{FF2B5EF4-FFF2-40B4-BE49-F238E27FC236}">
                  <a16:creationId xmlns:a16="http://schemas.microsoft.com/office/drawing/2014/main" id="{C807D1FB-AE2D-47FD-A48B-BFC2DDE7C9D4}"/>
                </a:ext>
              </a:extLst>
            </p:cNvPr>
            <p:cNvSpPr/>
            <p:nvPr/>
          </p:nvSpPr>
          <p:spPr>
            <a:xfrm>
              <a:off x="4918852" y="165632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Rectangle 704">
              <a:extLst>
                <a:ext uri="{FF2B5EF4-FFF2-40B4-BE49-F238E27FC236}">
                  <a16:creationId xmlns:a16="http://schemas.microsoft.com/office/drawing/2014/main" id="{5D4A8565-E1AB-4983-B177-F80E9C926BF7}"/>
                </a:ext>
              </a:extLst>
            </p:cNvPr>
            <p:cNvSpPr/>
            <p:nvPr/>
          </p:nvSpPr>
          <p:spPr>
            <a:xfrm>
              <a:off x="4918988" y="179709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Rectangle 705">
              <a:extLst>
                <a:ext uri="{FF2B5EF4-FFF2-40B4-BE49-F238E27FC236}">
                  <a16:creationId xmlns:a16="http://schemas.microsoft.com/office/drawing/2014/main" id="{F4EDB2F5-6DD3-4CFA-86B0-F3C8134304FB}"/>
                </a:ext>
              </a:extLst>
            </p:cNvPr>
            <p:cNvSpPr/>
            <p:nvPr/>
          </p:nvSpPr>
          <p:spPr>
            <a:xfrm>
              <a:off x="4919124" y="193786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706">
              <a:extLst>
                <a:ext uri="{FF2B5EF4-FFF2-40B4-BE49-F238E27FC236}">
                  <a16:creationId xmlns:a16="http://schemas.microsoft.com/office/drawing/2014/main" id="{00F4DC43-47F6-4BB3-BDC2-201B31EA680D}"/>
                </a:ext>
              </a:extLst>
            </p:cNvPr>
            <p:cNvSpPr/>
            <p:nvPr/>
          </p:nvSpPr>
          <p:spPr>
            <a:xfrm>
              <a:off x="4919260" y="207863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Rectangle 707">
              <a:extLst>
                <a:ext uri="{FF2B5EF4-FFF2-40B4-BE49-F238E27FC236}">
                  <a16:creationId xmlns:a16="http://schemas.microsoft.com/office/drawing/2014/main" id="{5A6AE409-C736-4835-B6F9-3AD5DE77D414}"/>
                </a:ext>
              </a:extLst>
            </p:cNvPr>
            <p:cNvSpPr/>
            <p:nvPr/>
          </p:nvSpPr>
          <p:spPr>
            <a:xfrm>
              <a:off x="4919396" y="221940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708">
              <a:extLst>
                <a:ext uri="{FF2B5EF4-FFF2-40B4-BE49-F238E27FC236}">
                  <a16:creationId xmlns:a16="http://schemas.microsoft.com/office/drawing/2014/main" id="{3165B69D-C525-4F49-B62C-9EB5E33FF903}"/>
                </a:ext>
              </a:extLst>
            </p:cNvPr>
            <p:cNvSpPr/>
            <p:nvPr/>
          </p:nvSpPr>
          <p:spPr>
            <a:xfrm>
              <a:off x="4919532" y="236017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Rectangle 709">
              <a:extLst>
                <a:ext uri="{FF2B5EF4-FFF2-40B4-BE49-F238E27FC236}">
                  <a16:creationId xmlns:a16="http://schemas.microsoft.com/office/drawing/2014/main" id="{D284F156-BA24-411C-9756-F28087E97DE7}"/>
                </a:ext>
              </a:extLst>
            </p:cNvPr>
            <p:cNvSpPr/>
            <p:nvPr/>
          </p:nvSpPr>
          <p:spPr>
            <a:xfrm>
              <a:off x="4919668" y="250095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710">
              <a:extLst>
                <a:ext uri="{FF2B5EF4-FFF2-40B4-BE49-F238E27FC236}">
                  <a16:creationId xmlns:a16="http://schemas.microsoft.com/office/drawing/2014/main" id="{4CEA449D-4289-46D8-B7F5-374122BEB9F6}"/>
                </a:ext>
              </a:extLst>
            </p:cNvPr>
            <p:cNvSpPr/>
            <p:nvPr/>
          </p:nvSpPr>
          <p:spPr>
            <a:xfrm>
              <a:off x="4918307" y="263943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Rectangle 711">
              <a:extLst>
                <a:ext uri="{FF2B5EF4-FFF2-40B4-BE49-F238E27FC236}">
                  <a16:creationId xmlns:a16="http://schemas.microsoft.com/office/drawing/2014/main" id="{352F2712-415A-4336-A58C-15DAB724AE9D}"/>
                </a:ext>
              </a:extLst>
            </p:cNvPr>
            <p:cNvSpPr/>
            <p:nvPr/>
          </p:nvSpPr>
          <p:spPr>
            <a:xfrm>
              <a:off x="4916946" y="277792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a:extLst>
                <a:ext uri="{FF2B5EF4-FFF2-40B4-BE49-F238E27FC236}">
                  <a16:creationId xmlns:a16="http://schemas.microsoft.com/office/drawing/2014/main" id="{4C7F9BBB-9629-4DEB-B340-10DD3D32BEB8}"/>
                </a:ext>
              </a:extLst>
            </p:cNvPr>
            <p:cNvSpPr/>
            <p:nvPr/>
          </p:nvSpPr>
          <p:spPr>
            <a:xfrm>
              <a:off x="4919395" y="291245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Rectangle 713">
              <a:extLst>
                <a:ext uri="{FF2B5EF4-FFF2-40B4-BE49-F238E27FC236}">
                  <a16:creationId xmlns:a16="http://schemas.microsoft.com/office/drawing/2014/main" id="{8AA4FE93-670D-4FED-8CA3-79A768573A96}"/>
                </a:ext>
              </a:extLst>
            </p:cNvPr>
            <p:cNvSpPr/>
            <p:nvPr/>
          </p:nvSpPr>
          <p:spPr>
            <a:xfrm>
              <a:off x="4921844" y="304699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Rectangle 720">
              <a:extLst>
                <a:ext uri="{FF2B5EF4-FFF2-40B4-BE49-F238E27FC236}">
                  <a16:creationId xmlns:a16="http://schemas.microsoft.com/office/drawing/2014/main" id="{26CC7CD5-1EE5-49E3-BD43-80B84D211F8A}"/>
                </a:ext>
              </a:extLst>
            </p:cNvPr>
            <p:cNvSpPr/>
            <p:nvPr/>
          </p:nvSpPr>
          <p:spPr>
            <a:xfrm>
              <a:off x="5023388" y="320852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721">
              <a:extLst>
                <a:ext uri="{FF2B5EF4-FFF2-40B4-BE49-F238E27FC236}">
                  <a16:creationId xmlns:a16="http://schemas.microsoft.com/office/drawing/2014/main" id="{8AB67A17-20B1-410A-8681-1A474E28D467}"/>
                </a:ext>
              </a:extLst>
            </p:cNvPr>
            <p:cNvSpPr/>
            <p:nvPr/>
          </p:nvSpPr>
          <p:spPr>
            <a:xfrm>
              <a:off x="5023524" y="334929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Rectangle 722">
              <a:extLst>
                <a:ext uri="{FF2B5EF4-FFF2-40B4-BE49-F238E27FC236}">
                  <a16:creationId xmlns:a16="http://schemas.microsoft.com/office/drawing/2014/main" id="{AB92C8A4-6754-4132-910D-A11B278BBB34}"/>
                </a:ext>
              </a:extLst>
            </p:cNvPr>
            <p:cNvSpPr/>
            <p:nvPr/>
          </p:nvSpPr>
          <p:spPr>
            <a:xfrm>
              <a:off x="5023660" y="349007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723">
              <a:extLst>
                <a:ext uri="{FF2B5EF4-FFF2-40B4-BE49-F238E27FC236}">
                  <a16:creationId xmlns:a16="http://schemas.microsoft.com/office/drawing/2014/main" id="{EB78ADBE-4DC4-4082-A1BB-29741B6B948C}"/>
                </a:ext>
              </a:extLst>
            </p:cNvPr>
            <p:cNvSpPr/>
            <p:nvPr/>
          </p:nvSpPr>
          <p:spPr>
            <a:xfrm>
              <a:off x="5023796" y="3630841"/>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Rectangle 724">
              <a:extLst>
                <a:ext uri="{FF2B5EF4-FFF2-40B4-BE49-F238E27FC236}">
                  <a16:creationId xmlns:a16="http://schemas.microsoft.com/office/drawing/2014/main" id="{E4F027D8-229D-483C-A980-2EE872B4589D}"/>
                </a:ext>
              </a:extLst>
            </p:cNvPr>
            <p:cNvSpPr/>
            <p:nvPr/>
          </p:nvSpPr>
          <p:spPr>
            <a:xfrm>
              <a:off x="5023932" y="377161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Rectangle 725">
              <a:extLst>
                <a:ext uri="{FF2B5EF4-FFF2-40B4-BE49-F238E27FC236}">
                  <a16:creationId xmlns:a16="http://schemas.microsoft.com/office/drawing/2014/main" id="{0B9CE75A-A788-45BB-9FD6-47BD3FCD0055}"/>
                </a:ext>
              </a:extLst>
            </p:cNvPr>
            <p:cNvSpPr/>
            <p:nvPr/>
          </p:nvSpPr>
          <p:spPr>
            <a:xfrm>
              <a:off x="5024068" y="391238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Rectangle 726">
              <a:extLst>
                <a:ext uri="{FF2B5EF4-FFF2-40B4-BE49-F238E27FC236}">
                  <a16:creationId xmlns:a16="http://schemas.microsoft.com/office/drawing/2014/main" id="{3A133F46-F98A-494D-A065-F54F03657F97}"/>
                </a:ext>
              </a:extLst>
            </p:cNvPr>
            <p:cNvSpPr/>
            <p:nvPr/>
          </p:nvSpPr>
          <p:spPr>
            <a:xfrm>
              <a:off x="5024204" y="405315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727">
              <a:extLst>
                <a:ext uri="{FF2B5EF4-FFF2-40B4-BE49-F238E27FC236}">
                  <a16:creationId xmlns:a16="http://schemas.microsoft.com/office/drawing/2014/main" id="{744DC4BC-CB29-4DD8-BC41-255F7B8581D0}"/>
                </a:ext>
              </a:extLst>
            </p:cNvPr>
            <p:cNvSpPr/>
            <p:nvPr/>
          </p:nvSpPr>
          <p:spPr>
            <a:xfrm>
              <a:off x="5024340" y="419392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Rectangle 728">
              <a:extLst>
                <a:ext uri="{FF2B5EF4-FFF2-40B4-BE49-F238E27FC236}">
                  <a16:creationId xmlns:a16="http://schemas.microsoft.com/office/drawing/2014/main" id="{918533AE-B73E-41A9-84D2-18F75AC30ED4}"/>
                </a:ext>
              </a:extLst>
            </p:cNvPr>
            <p:cNvSpPr/>
            <p:nvPr/>
          </p:nvSpPr>
          <p:spPr>
            <a:xfrm>
              <a:off x="5024476" y="433469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Rectangle 729">
              <a:extLst>
                <a:ext uri="{FF2B5EF4-FFF2-40B4-BE49-F238E27FC236}">
                  <a16:creationId xmlns:a16="http://schemas.microsoft.com/office/drawing/2014/main" id="{B305AECE-597B-41C3-B26D-0ECF68B64229}"/>
                </a:ext>
              </a:extLst>
            </p:cNvPr>
            <p:cNvSpPr/>
            <p:nvPr/>
          </p:nvSpPr>
          <p:spPr>
            <a:xfrm>
              <a:off x="5024612" y="447546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Rectangle 730">
              <a:extLst>
                <a:ext uri="{FF2B5EF4-FFF2-40B4-BE49-F238E27FC236}">
                  <a16:creationId xmlns:a16="http://schemas.microsoft.com/office/drawing/2014/main" id="{0C0F8A96-B91B-423B-B3BD-D07ADF3F7FD3}"/>
                </a:ext>
              </a:extLst>
            </p:cNvPr>
            <p:cNvSpPr/>
            <p:nvPr/>
          </p:nvSpPr>
          <p:spPr>
            <a:xfrm>
              <a:off x="5024748" y="461623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Rectangle 731">
              <a:extLst>
                <a:ext uri="{FF2B5EF4-FFF2-40B4-BE49-F238E27FC236}">
                  <a16:creationId xmlns:a16="http://schemas.microsoft.com/office/drawing/2014/main" id="{9D5EC6F5-BB47-400E-B95D-50FEED9DE331}"/>
                </a:ext>
              </a:extLst>
            </p:cNvPr>
            <p:cNvSpPr/>
            <p:nvPr/>
          </p:nvSpPr>
          <p:spPr>
            <a:xfrm>
              <a:off x="5023387" y="475472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Rectangle 732">
              <a:extLst>
                <a:ext uri="{FF2B5EF4-FFF2-40B4-BE49-F238E27FC236}">
                  <a16:creationId xmlns:a16="http://schemas.microsoft.com/office/drawing/2014/main" id="{BBAF7C92-81B6-40DD-998A-EE9324C32A2E}"/>
                </a:ext>
              </a:extLst>
            </p:cNvPr>
            <p:cNvSpPr/>
            <p:nvPr/>
          </p:nvSpPr>
          <p:spPr>
            <a:xfrm>
              <a:off x="5022026" y="489321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Rectangle 733">
              <a:extLst>
                <a:ext uri="{FF2B5EF4-FFF2-40B4-BE49-F238E27FC236}">
                  <a16:creationId xmlns:a16="http://schemas.microsoft.com/office/drawing/2014/main" id="{A0BE3FE0-B47D-42CC-8F92-6766FF777629}"/>
                </a:ext>
              </a:extLst>
            </p:cNvPr>
            <p:cNvSpPr/>
            <p:nvPr/>
          </p:nvSpPr>
          <p:spPr>
            <a:xfrm>
              <a:off x="5024475" y="502774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Rectangle 734">
              <a:extLst>
                <a:ext uri="{FF2B5EF4-FFF2-40B4-BE49-F238E27FC236}">
                  <a16:creationId xmlns:a16="http://schemas.microsoft.com/office/drawing/2014/main" id="{7CA707D0-752A-4923-877F-6EE8E8B36C5B}"/>
                </a:ext>
              </a:extLst>
            </p:cNvPr>
            <p:cNvSpPr/>
            <p:nvPr/>
          </p:nvSpPr>
          <p:spPr>
            <a:xfrm>
              <a:off x="5026924" y="516228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Rectangle 735">
              <a:extLst>
                <a:ext uri="{FF2B5EF4-FFF2-40B4-BE49-F238E27FC236}">
                  <a16:creationId xmlns:a16="http://schemas.microsoft.com/office/drawing/2014/main" id="{41D83731-10E8-409D-A1A5-065AEACACF65}"/>
                </a:ext>
              </a:extLst>
            </p:cNvPr>
            <p:cNvSpPr/>
            <p:nvPr/>
          </p:nvSpPr>
          <p:spPr>
            <a:xfrm>
              <a:off x="5020260" y="109324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Rectangle 736">
              <a:extLst>
                <a:ext uri="{FF2B5EF4-FFF2-40B4-BE49-F238E27FC236}">
                  <a16:creationId xmlns:a16="http://schemas.microsoft.com/office/drawing/2014/main" id="{A2E56B19-5C30-4DA2-A88A-B403E907123F}"/>
                </a:ext>
              </a:extLst>
            </p:cNvPr>
            <p:cNvSpPr/>
            <p:nvPr/>
          </p:nvSpPr>
          <p:spPr>
            <a:xfrm>
              <a:off x="5020396" y="1234011"/>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Rectangle 737">
              <a:extLst>
                <a:ext uri="{FF2B5EF4-FFF2-40B4-BE49-F238E27FC236}">
                  <a16:creationId xmlns:a16="http://schemas.microsoft.com/office/drawing/2014/main" id="{DD4C3937-6C4B-4F90-9B64-33D39CCE5719}"/>
                </a:ext>
              </a:extLst>
            </p:cNvPr>
            <p:cNvSpPr/>
            <p:nvPr/>
          </p:nvSpPr>
          <p:spPr>
            <a:xfrm>
              <a:off x="5020532" y="137478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Rectangle 738">
              <a:extLst>
                <a:ext uri="{FF2B5EF4-FFF2-40B4-BE49-F238E27FC236}">
                  <a16:creationId xmlns:a16="http://schemas.microsoft.com/office/drawing/2014/main" id="{3DBAE468-7A86-4F39-ABDE-97CDBAD0FD3C}"/>
                </a:ext>
              </a:extLst>
            </p:cNvPr>
            <p:cNvSpPr/>
            <p:nvPr/>
          </p:nvSpPr>
          <p:spPr>
            <a:xfrm>
              <a:off x="5020668" y="151555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Rectangle 739">
              <a:extLst>
                <a:ext uri="{FF2B5EF4-FFF2-40B4-BE49-F238E27FC236}">
                  <a16:creationId xmlns:a16="http://schemas.microsoft.com/office/drawing/2014/main" id="{6589537B-2D3C-43B6-BF7E-F553BCBFB1CF}"/>
                </a:ext>
              </a:extLst>
            </p:cNvPr>
            <p:cNvSpPr/>
            <p:nvPr/>
          </p:nvSpPr>
          <p:spPr>
            <a:xfrm>
              <a:off x="5020804" y="165632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Rectangle 740">
              <a:extLst>
                <a:ext uri="{FF2B5EF4-FFF2-40B4-BE49-F238E27FC236}">
                  <a16:creationId xmlns:a16="http://schemas.microsoft.com/office/drawing/2014/main" id="{87759F6B-1BA6-420F-8A88-B5661E366EC7}"/>
                </a:ext>
              </a:extLst>
            </p:cNvPr>
            <p:cNvSpPr/>
            <p:nvPr/>
          </p:nvSpPr>
          <p:spPr>
            <a:xfrm>
              <a:off x="5020940" y="179709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Rectangle 741">
              <a:extLst>
                <a:ext uri="{FF2B5EF4-FFF2-40B4-BE49-F238E27FC236}">
                  <a16:creationId xmlns:a16="http://schemas.microsoft.com/office/drawing/2014/main" id="{49F951AB-8D52-4CE6-800B-E9ADA0A285C0}"/>
                </a:ext>
              </a:extLst>
            </p:cNvPr>
            <p:cNvSpPr/>
            <p:nvPr/>
          </p:nvSpPr>
          <p:spPr>
            <a:xfrm>
              <a:off x="5021076" y="193786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Rectangle 742">
              <a:extLst>
                <a:ext uri="{FF2B5EF4-FFF2-40B4-BE49-F238E27FC236}">
                  <a16:creationId xmlns:a16="http://schemas.microsoft.com/office/drawing/2014/main" id="{C7E61F89-A7AD-4D33-9D23-8CC035070C3F}"/>
                </a:ext>
              </a:extLst>
            </p:cNvPr>
            <p:cNvSpPr/>
            <p:nvPr/>
          </p:nvSpPr>
          <p:spPr>
            <a:xfrm>
              <a:off x="5021212" y="207863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Rectangle 743">
              <a:extLst>
                <a:ext uri="{FF2B5EF4-FFF2-40B4-BE49-F238E27FC236}">
                  <a16:creationId xmlns:a16="http://schemas.microsoft.com/office/drawing/2014/main" id="{2297A289-8E20-47BB-B18B-268E77D686C8}"/>
                </a:ext>
              </a:extLst>
            </p:cNvPr>
            <p:cNvSpPr/>
            <p:nvPr/>
          </p:nvSpPr>
          <p:spPr>
            <a:xfrm>
              <a:off x="5021348" y="221940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Rectangle 744">
              <a:extLst>
                <a:ext uri="{FF2B5EF4-FFF2-40B4-BE49-F238E27FC236}">
                  <a16:creationId xmlns:a16="http://schemas.microsoft.com/office/drawing/2014/main" id="{790AF9CF-588F-4845-8D0C-1CFB8AC7F705}"/>
                </a:ext>
              </a:extLst>
            </p:cNvPr>
            <p:cNvSpPr/>
            <p:nvPr/>
          </p:nvSpPr>
          <p:spPr>
            <a:xfrm>
              <a:off x="5021484" y="236017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Rectangle 745">
              <a:extLst>
                <a:ext uri="{FF2B5EF4-FFF2-40B4-BE49-F238E27FC236}">
                  <a16:creationId xmlns:a16="http://schemas.microsoft.com/office/drawing/2014/main" id="{6E58A6CF-50A9-44FA-8A17-53035CF8AE2E}"/>
                </a:ext>
              </a:extLst>
            </p:cNvPr>
            <p:cNvSpPr/>
            <p:nvPr/>
          </p:nvSpPr>
          <p:spPr>
            <a:xfrm>
              <a:off x="5021620" y="250095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Rectangle 746">
              <a:extLst>
                <a:ext uri="{FF2B5EF4-FFF2-40B4-BE49-F238E27FC236}">
                  <a16:creationId xmlns:a16="http://schemas.microsoft.com/office/drawing/2014/main" id="{A59EEF78-9A24-4B92-A99E-4123BE58B8F7}"/>
                </a:ext>
              </a:extLst>
            </p:cNvPr>
            <p:cNvSpPr/>
            <p:nvPr/>
          </p:nvSpPr>
          <p:spPr>
            <a:xfrm>
              <a:off x="5020259" y="263943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Rectangle 747">
              <a:extLst>
                <a:ext uri="{FF2B5EF4-FFF2-40B4-BE49-F238E27FC236}">
                  <a16:creationId xmlns:a16="http://schemas.microsoft.com/office/drawing/2014/main" id="{4631EE05-FB8B-4B27-9822-6A578843CC4B}"/>
                </a:ext>
              </a:extLst>
            </p:cNvPr>
            <p:cNvSpPr/>
            <p:nvPr/>
          </p:nvSpPr>
          <p:spPr>
            <a:xfrm>
              <a:off x="5018898" y="277792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748">
              <a:extLst>
                <a:ext uri="{FF2B5EF4-FFF2-40B4-BE49-F238E27FC236}">
                  <a16:creationId xmlns:a16="http://schemas.microsoft.com/office/drawing/2014/main" id="{3795CDD3-1C94-47E0-8F17-516972366946}"/>
                </a:ext>
              </a:extLst>
            </p:cNvPr>
            <p:cNvSpPr/>
            <p:nvPr/>
          </p:nvSpPr>
          <p:spPr>
            <a:xfrm>
              <a:off x="5021347" y="291245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a:extLst>
                <a:ext uri="{FF2B5EF4-FFF2-40B4-BE49-F238E27FC236}">
                  <a16:creationId xmlns:a16="http://schemas.microsoft.com/office/drawing/2014/main" id="{D9509692-57ED-46FF-9720-2F02EE411BE7}"/>
                </a:ext>
              </a:extLst>
            </p:cNvPr>
            <p:cNvSpPr/>
            <p:nvPr/>
          </p:nvSpPr>
          <p:spPr>
            <a:xfrm>
              <a:off x="5023796" y="304699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Rectangle 750">
              <a:extLst>
                <a:ext uri="{FF2B5EF4-FFF2-40B4-BE49-F238E27FC236}">
                  <a16:creationId xmlns:a16="http://schemas.microsoft.com/office/drawing/2014/main" id="{01F4AA81-1C56-4965-9961-5C55BCAAE038}"/>
                </a:ext>
              </a:extLst>
            </p:cNvPr>
            <p:cNvSpPr/>
            <p:nvPr/>
          </p:nvSpPr>
          <p:spPr>
            <a:xfrm>
              <a:off x="4926264" y="530373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Rectangle 751">
              <a:extLst>
                <a:ext uri="{FF2B5EF4-FFF2-40B4-BE49-F238E27FC236}">
                  <a16:creationId xmlns:a16="http://schemas.microsoft.com/office/drawing/2014/main" id="{12C689EC-1563-4013-9183-4BE456E46EDE}"/>
                </a:ext>
              </a:extLst>
            </p:cNvPr>
            <p:cNvSpPr/>
            <p:nvPr/>
          </p:nvSpPr>
          <p:spPr>
            <a:xfrm>
              <a:off x="5028216" y="530373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Rectangle 752">
              <a:extLst>
                <a:ext uri="{FF2B5EF4-FFF2-40B4-BE49-F238E27FC236}">
                  <a16:creationId xmlns:a16="http://schemas.microsoft.com/office/drawing/2014/main" id="{52279A6B-3726-461A-8DEC-EEA8D901E554}"/>
                </a:ext>
              </a:extLst>
            </p:cNvPr>
            <p:cNvSpPr/>
            <p:nvPr/>
          </p:nvSpPr>
          <p:spPr>
            <a:xfrm>
              <a:off x="4927556" y="544519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Rectangle 753">
              <a:extLst>
                <a:ext uri="{FF2B5EF4-FFF2-40B4-BE49-F238E27FC236}">
                  <a16:creationId xmlns:a16="http://schemas.microsoft.com/office/drawing/2014/main" id="{18C63464-0E92-4DF9-ABA4-A0CBE14F2566}"/>
                </a:ext>
              </a:extLst>
            </p:cNvPr>
            <p:cNvSpPr/>
            <p:nvPr/>
          </p:nvSpPr>
          <p:spPr>
            <a:xfrm>
              <a:off x="5029508" y="544519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Rectangle 754">
              <a:extLst>
                <a:ext uri="{FF2B5EF4-FFF2-40B4-BE49-F238E27FC236}">
                  <a16:creationId xmlns:a16="http://schemas.microsoft.com/office/drawing/2014/main" id="{4D7E490B-4569-4056-AE6E-DC194CB078BE}"/>
                </a:ext>
              </a:extLst>
            </p:cNvPr>
            <p:cNvSpPr/>
            <p:nvPr/>
          </p:nvSpPr>
          <p:spPr>
            <a:xfrm>
              <a:off x="4928848" y="558664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Rectangle 755">
              <a:extLst>
                <a:ext uri="{FF2B5EF4-FFF2-40B4-BE49-F238E27FC236}">
                  <a16:creationId xmlns:a16="http://schemas.microsoft.com/office/drawing/2014/main" id="{C593376D-668B-4A7E-8096-E43B2CE59468}"/>
                </a:ext>
              </a:extLst>
            </p:cNvPr>
            <p:cNvSpPr/>
            <p:nvPr/>
          </p:nvSpPr>
          <p:spPr>
            <a:xfrm>
              <a:off x="5030800" y="558664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Rectangle 756">
              <a:extLst>
                <a:ext uri="{FF2B5EF4-FFF2-40B4-BE49-F238E27FC236}">
                  <a16:creationId xmlns:a16="http://schemas.microsoft.com/office/drawing/2014/main" id="{3FE2BC0C-7787-418B-8EEF-6EDAE9D7BA87}"/>
                </a:ext>
              </a:extLst>
            </p:cNvPr>
            <p:cNvSpPr/>
            <p:nvPr/>
          </p:nvSpPr>
          <p:spPr>
            <a:xfrm>
              <a:off x="4930140" y="572810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757">
              <a:extLst>
                <a:ext uri="{FF2B5EF4-FFF2-40B4-BE49-F238E27FC236}">
                  <a16:creationId xmlns:a16="http://schemas.microsoft.com/office/drawing/2014/main" id="{C3E53F0B-1D93-4E15-BCD7-9DD38B36578E}"/>
                </a:ext>
              </a:extLst>
            </p:cNvPr>
            <p:cNvSpPr/>
            <p:nvPr/>
          </p:nvSpPr>
          <p:spPr>
            <a:xfrm>
              <a:off x="5032092" y="572810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Rectangle 758">
              <a:extLst>
                <a:ext uri="{FF2B5EF4-FFF2-40B4-BE49-F238E27FC236}">
                  <a16:creationId xmlns:a16="http://schemas.microsoft.com/office/drawing/2014/main" id="{2B649C82-3CF4-4B23-89B3-6AAC996B2595}"/>
                </a:ext>
              </a:extLst>
            </p:cNvPr>
            <p:cNvSpPr/>
            <p:nvPr/>
          </p:nvSpPr>
          <p:spPr>
            <a:xfrm>
              <a:off x="4931432" y="586955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Rectangle 759">
              <a:extLst>
                <a:ext uri="{FF2B5EF4-FFF2-40B4-BE49-F238E27FC236}">
                  <a16:creationId xmlns:a16="http://schemas.microsoft.com/office/drawing/2014/main" id="{9F93638C-DD4D-487B-8E65-04E31D0D2F6F}"/>
                </a:ext>
              </a:extLst>
            </p:cNvPr>
            <p:cNvSpPr/>
            <p:nvPr/>
          </p:nvSpPr>
          <p:spPr>
            <a:xfrm>
              <a:off x="5033384" y="586955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Rectangle 760">
              <a:extLst>
                <a:ext uri="{FF2B5EF4-FFF2-40B4-BE49-F238E27FC236}">
                  <a16:creationId xmlns:a16="http://schemas.microsoft.com/office/drawing/2014/main" id="{1DFBA586-DFFC-42EC-A55E-BF88A3D07C4C}"/>
                </a:ext>
              </a:extLst>
            </p:cNvPr>
            <p:cNvSpPr/>
            <p:nvPr/>
          </p:nvSpPr>
          <p:spPr>
            <a:xfrm>
              <a:off x="4932724" y="601101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761">
              <a:extLst>
                <a:ext uri="{FF2B5EF4-FFF2-40B4-BE49-F238E27FC236}">
                  <a16:creationId xmlns:a16="http://schemas.microsoft.com/office/drawing/2014/main" id="{F258174E-B2BE-47E1-B8C0-C3893A6CFBB0}"/>
                </a:ext>
              </a:extLst>
            </p:cNvPr>
            <p:cNvSpPr/>
            <p:nvPr/>
          </p:nvSpPr>
          <p:spPr>
            <a:xfrm>
              <a:off x="5034676" y="601101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Rectangle 762">
              <a:extLst>
                <a:ext uri="{FF2B5EF4-FFF2-40B4-BE49-F238E27FC236}">
                  <a16:creationId xmlns:a16="http://schemas.microsoft.com/office/drawing/2014/main" id="{B0912E86-2C4D-4DD5-A6A3-AA3DDBA9B168}"/>
                </a:ext>
              </a:extLst>
            </p:cNvPr>
            <p:cNvSpPr/>
            <p:nvPr/>
          </p:nvSpPr>
          <p:spPr>
            <a:xfrm>
              <a:off x="4934016" y="615246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763">
              <a:extLst>
                <a:ext uri="{FF2B5EF4-FFF2-40B4-BE49-F238E27FC236}">
                  <a16:creationId xmlns:a16="http://schemas.microsoft.com/office/drawing/2014/main" id="{FC96CD79-3ECB-4464-A373-8CCF249C945B}"/>
                </a:ext>
              </a:extLst>
            </p:cNvPr>
            <p:cNvSpPr/>
            <p:nvPr/>
          </p:nvSpPr>
          <p:spPr>
            <a:xfrm>
              <a:off x="5035968" y="615246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Rectangle 764">
              <a:extLst>
                <a:ext uri="{FF2B5EF4-FFF2-40B4-BE49-F238E27FC236}">
                  <a16:creationId xmlns:a16="http://schemas.microsoft.com/office/drawing/2014/main" id="{F21A326C-4EAB-4C70-8F95-241785D52FB0}"/>
                </a:ext>
              </a:extLst>
            </p:cNvPr>
            <p:cNvSpPr/>
            <p:nvPr/>
          </p:nvSpPr>
          <p:spPr>
            <a:xfrm>
              <a:off x="4935308" y="629392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Rectangle 765">
              <a:extLst>
                <a:ext uri="{FF2B5EF4-FFF2-40B4-BE49-F238E27FC236}">
                  <a16:creationId xmlns:a16="http://schemas.microsoft.com/office/drawing/2014/main" id="{FBB3A9EB-549A-4572-B485-A8A0FFBF055E}"/>
                </a:ext>
              </a:extLst>
            </p:cNvPr>
            <p:cNvSpPr/>
            <p:nvPr/>
          </p:nvSpPr>
          <p:spPr>
            <a:xfrm>
              <a:off x="5037260" y="629392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Rectangle 766">
              <a:extLst>
                <a:ext uri="{FF2B5EF4-FFF2-40B4-BE49-F238E27FC236}">
                  <a16:creationId xmlns:a16="http://schemas.microsoft.com/office/drawing/2014/main" id="{16306462-D49B-4FE3-A8F5-5DC98FD993C7}"/>
                </a:ext>
              </a:extLst>
            </p:cNvPr>
            <p:cNvSpPr/>
            <p:nvPr/>
          </p:nvSpPr>
          <p:spPr>
            <a:xfrm>
              <a:off x="4936600" y="643537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Rectangle 767">
              <a:extLst>
                <a:ext uri="{FF2B5EF4-FFF2-40B4-BE49-F238E27FC236}">
                  <a16:creationId xmlns:a16="http://schemas.microsoft.com/office/drawing/2014/main" id="{B48A9EE9-AE39-446F-AAB5-B45CD535DAEE}"/>
                </a:ext>
              </a:extLst>
            </p:cNvPr>
            <p:cNvSpPr/>
            <p:nvPr/>
          </p:nvSpPr>
          <p:spPr>
            <a:xfrm>
              <a:off x="5038552" y="643537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Rectangle 768">
              <a:extLst>
                <a:ext uri="{FF2B5EF4-FFF2-40B4-BE49-F238E27FC236}">
                  <a16:creationId xmlns:a16="http://schemas.microsoft.com/office/drawing/2014/main" id="{C19134E8-5620-40D7-834C-D790548C5B7D}"/>
                </a:ext>
              </a:extLst>
            </p:cNvPr>
            <p:cNvSpPr/>
            <p:nvPr/>
          </p:nvSpPr>
          <p:spPr>
            <a:xfrm>
              <a:off x="4937892" y="657683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Rectangle 769">
              <a:extLst>
                <a:ext uri="{FF2B5EF4-FFF2-40B4-BE49-F238E27FC236}">
                  <a16:creationId xmlns:a16="http://schemas.microsoft.com/office/drawing/2014/main" id="{6DEE0C20-7B4B-4012-B485-69E7BDB69B88}"/>
                </a:ext>
              </a:extLst>
            </p:cNvPr>
            <p:cNvSpPr/>
            <p:nvPr/>
          </p:nvSpPr>
          <p:spPr>
            <a:xfrm>
              <a:off x="5039844" y="657683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B612C4CC-B3FA-4D73-8D1D-182BE839DC5D}"/>
              </a:ext>
            </a:extLst>
          </p:cNvPr>
          <p:cNvGrpSpPr/>
          <p:nvPr/>
        </p:nvGrpSpPr>
        <p:grpSpPr>
          <a:xfrm>
            <a:off x="6925938" y="1090116"/>
            <a:ext cx="190405" cy="5587063"/>
            <a:chOff x="6925938" y="1090116"/>
            <a:chExt cx="190405" cy="5587063"/>
          </a:xfrm>
        </p:grpSpPr>
        <p:sp>
          <p:nvSpPr>
            <p:cNvPr id="771" name="Rectangle 770">
              <a:extLst>
                <a:ext uri="{FF2B5EF4-FFF2-40B4-BE49-F238E27FC236}">
                  <a16:creationId xmlns:a16="http://schemas.microsoft.com/office/drawing/2014/main" id="{37CD56E0-0B60-4BB1-AD09-93C115B8E925}"/>
                </a:ext>
              </a:extLst>
            </p:cNvPr>
            <p:cNvSpPr/>
            <p:nvPr/>
          </p:nvSpPr>
          <p:spPr>
            <a:xfrm>
              <a:off x="6930428" y="320540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Rectangle 771">
              <a:extLst>
                <a:ext uri="{FF2B5EF4-FFF2-40B4-BE49-F238E27FC236}">
                  <a16:creationId xmlns:a16="http://schemas.microsoft.com/office/drawing/2014/main" id="{FAAFB03A-FA04-4454-B49D-ACEA32A8B4EA}"/>
                </a:ext>
              </a:extLst>
            </p:cNvPr>
            <p:cNvSpPr/>
            <p:nvPr/>
          </p:nvSpPr>
          <p:spPr>
            <a:xfrm>
              <a:off x="6930564" y="334617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Rectangle 772">
              <a:extLst>
                <a:ext uri="{FF2B5EF4-FFF2-40B4-BE49-F238E27FC236}">
                  <a16:creationId xmlns:a16="http://schemas.microsoft.com/office/drawing/2014/main" id="{4855CD17-27EC-485E-913A-2B789A5574CF}"/>
                </a:ext>
              </a:extLst>
            </p:cNvPr>
            <p:cNvSpPr/>
            <p:nvPr/>
          </p:nvSpPr>
          <p:spPr>
            <a:xfrm>
              <a:off x="6930700" y="348694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Rectangle 773">
              <a:extLst>
                <a:ext uri="{FF2B5EF4-FFF2-40B4-BE49-F238E27FC236}">
                  <a16:creationId xmlns:a16="http://schemas.microsoft.com/office/drawing/2014/main" id="{A527FA20-86EC-4EAF-9773-96DBE479AF7A}"/>
                </a:ext>
              </a:extLst>
            </p:cNvPr>
            <p:cNvSpPr/>
            <p:nvPr/>
          </p:nvSpPr>
          <p:spPr>
            <a:xfrm>
              <a:off x="6930836" y="362771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Rectangle 774">
              <a:extLst>
                <a:ext uri="{FF2B5EF4-FFF2-40B4-BE49-F238E27FC236}">
                  <a16:creationId xmlns:a16="http://schemas.microsoft.com/office/drawing/2014/main" id="{9C9D54BE-2A2E-4259-AB85-7F4240D1D472}"/>
                </a:ext>
              </a:extLst>
            </p:cNvPr>
            <p:cNvSpPr/>
            <p:nvPr/>
          </p:nvSpPr>
          <p:spPr>
            <a:xfrm>
              <a:off x="6930972" y="376848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Rectangle 775">
              <a:extLst>
                <a:ext uri="{FF2B5EF4-FFF2-40B4-BE49-F238E27FC236}">
                  <a16:creationId xmlns:a16="http://schemas.microsoft.com/office/drawing/2014/main" id="{29C324D1-7C51-4EED-866F-EF04F9FD7B82}"/>
                </a:ext>
              </a:extLst>
            </p:cNvPr>
            <p:cNvSpPr/>
            <p:nvPr/>
          </p:nvSpPr>
          <p:spPr>
            <a:xfrm>
              <a:off x="6931108" y="390925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Rectangle 776">
              <a:extLst>
                <a:ext uri="{FF2B5EF4-FFF2-40B4-BE49-F238E27FC236}">
                  <a16:creationId xmlns:a16="http://schemas.microsoft.com/office/drawing/2014/main" id="{AC9A44CE-27DA-44C6-A456-9CA152939EE0}"/>
                </a:ext>
              </a:extLst>
            </p:cNvPr>
            <p:cNvSpPr/>
            <p:nvPr/>
          </p:nvSpPr>
          <p:spPr>
            <a:xfrm>
              <a:off x="6931244" y="405003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Rectangle 777">
              <a:extLst>
                <a:ext uri="{FF2B5EF4-FFF2-40B4-BE49-F238E27FC236}">
                  <a16:creationId xmlns:a16="http://schemas.microsoft.com/office/drawing/2014/main" id="{90D5B9CB-3C51-49D1-8ED2-AA671422DCF5}"/>
                </a:ext>
              </a:extLst>
            </p:cNvPr>
            <p:cNvSpPr/>
            <p:nvPr/>
          </p:nvSpPr>
          <p:spPr>
            <a:xfrm>
              <a:off x="6931380" y="4190801"/>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Rectangle 778">
              <a:extLst>
                <a:ext uri="{FF2B5EF4-FFF2-40B4-BE49-F238E27FC236}">
                  <a16:creationId xmlns:a16="http://schemas.microsoft.com/office/drawing/2014/main" id="{E3F86962-6EB9-4951-B226-584EE8D2BA97}"/>
                </a:ext>
              </a:extLst>
            </p:cNvPr>
            <p:cNvSpPr/>
            <p:nvPr/>
          </p:nvSpPr>
          <p:spPr>
            <a:xfrm>
              <a:off x="6931516" y="433157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Rectangle 779">
              <a:extLst>
                <a:ext uri="{FF2B5EF4-FFF2-40B4-BE49-F238E27FC236}">
                  <a16:creationId xmlns:a16="http://schemas.microsoft.com/office/drawing/2014/main" id="{E5AFBFB8-DB25-4899-A86D-3A980AE44EE4}"/>
                </a:ext>
              </a:extLst>
            </p:cNvPr>
            <p:cNvSpPr/>
            <p:nvPr/>
          </p:nvSpPr>
          <p:spPr>
            <a:xfrm>
              <a:off x="6931652" y="447234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Rectangle 780">
              <a:extLst>
                <a:ext uri="{FF2B5EF4-FFF2-40B4-BE49-F238E27FC236}">
                  <a16:creationId xmlns:a16="http://schemas.microsoft.com/office/drawing/2014/main" id="{0845DC43-EA32-46BC-96C1-83D8F2DBFCD3}"/>
                </a:ext>
              </a:extLst>
            </p:cNvPr>
            <p:cNvSpPr/>
            <p:nvPr/>
          </p:nvSpPr>
          <p:spPr>
            <a:xfrm>
              <a:off x="6931788" y="461311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Rectangle 781">
              <a:extLst>
                <a:ext uri="{FF2B5EF4-FFF2-40B4-BE49-F238E27FC236}">
                  <a16:creationId xmlns:a16="http://schemas.microsoft.com/office/drawing/2014/main" id="{89C52FC6-9395-473A-BB4B-BE6866886101}"/>
                </a:ext>
              </a:extLst>
            </p:cNvPr>
            <p:cNvSpPr/>
            <p:nvPr/>
          </p:nvSpPr>
          <p:spPr>
            <a:xfrm>
              <a:off x="6930427" y="475160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Rectangle 782">
              <a:extLst>
                <a:ext uri="{FF2B5EF4-FFF2-40B4-BE49-F238E27FC236}">
                  <a16:creationId xmlns:a16="http://schemas.microsoft.com/office/drawing/2014/main" id="{226507F5-61B5-4329-B8E5-2D7D46D45FF0}"/>
                </a:ext>
              </a:extLst>
            </p:cNvPr>
            <p:cNvSpPr/>
            <p:nvPr/>
          </p:nvSpPr>
          <p:spPr>
            <a:xfrm>
              <a:off x="6929066" y="489008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Rectangle 783">
              <a:extLst>
                <a:ext uri="{FF2B5EF4-FFF2-40B4-BE49-F238E27FC236}">
                  <a16:creationId xmlns:a16="http://schemas.microsoft.com/office/drawing/2014/main" id="{3A4D9694-2CEA-48B3-B434-98239AC5BE44}"/>
                </a:ext>
              </a:extLst>
            </p:cNvPr>
            <p:cNvSpPr/>
            <p:nvPr/>
          </p:nvSpPr>
          <p:spPr>
            <a:xfrm>
              <a:off x="6931515" y="502462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Rectangle 784">
              <a:extLst>
                <a:ext uri="{FF2B5EF4-FFF2-40B4-BE49-F238E27FC236}">
                  <a16:creationId xmlns:a16="http://schemas.microsoft.com/office/drawing/2014/main" id="{643C60E6-BB42-42F5-A343-D970F09B0747}"/>
                </a:ext>
              </a:extLst>
            </p:cNvPr>
            <p:cNvSpPr/>
            <p:nvPr/>
          </p:nvSpPr>
          <p:spPr>
            <a:xfrm>
              <a:off x="6933964" y="515916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785">
              <a:extLst>
                <a:ext uri="{FF2B5EF4-FFF2-40B4-BE49-F238E27FC236}">
                  <a16:creationId xmlns:a16="http://schemas.microsoft.com/office/drawing/2014/main" id="{787AF312-5960-4254-B662-1F98A12C94F8}"/>
                </a:ext>
              </a:extLst>
            </p:cNvPr>
            <p:cNvSpPr/>
            <p:nvPr/>
          </p:nvSpPr>
          <p:spPr>
            <a:xfrm>
              <a:off x="6927300" y="109011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Rectangle 786">
              <a:extLst>
                <a:ext uri="{FF2B5EF4-FFF2-40B4-BE49-F238E27FC236}">
                  <a16:creationId xmlns:a16="http://schemas.microsoft.com/office/drawing/2014/main" id="{5952010C-139E-4F11-AD33-FF661E162575}"/>
                </a:ext>
              </a:extLst>
            </p:cNvPr>
            <p:cNvSpPr/>
            <p:nvPr/>
          </p:nvSpPr>
          <p:spPr>
            <a:xfrm>
              <a:off x="6927436" y="123088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Rectangle 787">
              <a:extLst>
                <a:ext uri="{FF2B5EF4-FFF2-40B4-BE49-F238E27FC236}">
                  <a16:creationId xmlns:a16="http://schemas.microsoft.com/office/drawing/2014/main" id="{B4313FC9-1D50-425E-9D41-7C41F666D645}"/>
                </a:ext>
              </a:extLst>
            </p:cNvPr>
            <p:cNvSpPr/>
            <p:nvPr/>
          </p:nvSpPr>
          <p:spPr>
            <a:xfrm>
              <a:off x="6927572" y="137165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Rectangle 788">
              <a:extLst>
                <a:ext uri="{FF2B5EF4-FFF2-40B4-BE49-F238E27FC236}">
                  <a16:creationId xmlns:a16="http://schemas.microsoft.com/office/drawing/2014/main" id="{B6A4A180-F849-461D-8EFF-EF551E5539BB}"/>
                </a:ext>
              </a:extLst>
            </p:cNvPr>
            <p:cNvSpPr/>
            <p:nvPr/>
          </p:nvSpPr>
          <p:spPr>
            <a:xfrm>
              <a:off x="6927708" y="151242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0" name="Rectangle 789">
              <a:extLst>
                <a:ext uri="{FF2B5EF4-FFF2-40B4-BE49-F238E27FC236}">
                  <a16:creationId xmlns:a16="http://schemas.microsoft.com/office/drawing/2014/main" id="{F1C83504-4851-4B4E-BABE-31E18AECED14}"/>
                </a:ext>
              </a:extLst>
            </p:cNvPr>
            <p:cNvSpPr/>
            <p:nvPr/>
          </p:nvSpPr>
          <p:spPr>
            <a:xfrm>
              <a:off x="6927844" y="165320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Rectangle 790">
              <a:extLst>
                <a:ext uri="{FF2B5EF4-FFF2-40B4-BE49-F238E27FC236}">
                  <a16:creationId xmlns:a16="http://schemas.microsoft.com/office/drawing/2014/main" id="{5D3CD6C4-D863-47F6-B2E4-4BC15696052C}"/>
                </a:ext>
              </a:extLst>
            </p:cNvPr>
            <p:cNvSpPr/>
            <p:nvPr/>
          </p:nvSpPr>
          <p:spPr>
            <a:xfrm>
              <a:off x="6927980" y="1793971"/>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Rectangle 791">
              <a:extLst>
                <a:ext uri="{FF2B5EF4-FFF2-40B4-BE49-F238E27FC236}">
                  <a16:creationId xmlns:a16="http://schemas.microsoft.com/office/drawing/2014/main" id="{73258EAC-7DFA-44D7-A22B-B46C6D74AE05}"/>
                </a:ext>
              </a:extLst>
            </p:cNvPr>
            <p:cNvSpPr/>
            <p:nvPr/>
          </p:nvSpPr>
          <p:spPr>
            <a:xfrm>
              <a:off x="6928116" y="193474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Rectangle 792">
              <a:extLst>
                <a:ext uri="{FF2B5EF4-FFF2-40B4-BE49-F238E27FC236}">
                  <a16:creationId xmlns:a16="http://schemas.microsoft.com/office/drawing/2014/main" id="{3E632DD7-AD18-4DCB-8ACC-00C6FE2E0A84}"/>
                </a:ext>
              </a:extLst>
            </p:cNvPr>
            <p:cNvSpPr/>
            <p:nvPr/>
          </p:nvSpPr>
          <p:spPr>
            <a:xfrm>
              <a:off x="6928252" y="207551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Rectangle 793">
              <a:extLst>
                <a:ext uri="{FF2B5EF4-FFF2-40B4-BE49-F238E27FC236}">
                  <a16:creationId xmlns:a16="http://schemas.microsoft.com/office/drawing/2014/main" id="{CBFD1BF1-5728-4FF9-9F9F-A491AFEC5A4C}"/>
                </a:ext>
              </a:extLst>
            </p:cNvPr>
            <p:cNvSpPr/>
            <p:nvPr/>
          </p:nvSpPr>
          <p:spPr>
            <a:xfrm>
              <a:off x="6928388" y="221628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Rectangle 794">
              <a:extLst>
                <a:ext uri="{FF2B5EF4-FFF2-40B4-BE49-F238E27FC236}">
                  <a16:creationId xmlns:a16="http://schemas.microsoft.com/office/drawing/2014/main" id="{E7E8F21A-672D-428E-836E-D0A178FA4060}"/>
                </a:ext>
              </a:extLst>
            </p:cNvPr>
            <p:cNvSpPr/>
            <p:nvPr/>
          </p:nvSpPr>
          <p:spPr>
            <a:xfrm>
              <a:off x="6928524" y="235705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a:extLst>
                <a:ext uri="{FF2B5EF4-FFF2-40B4-BE49-F238E27FC236}">
                  <a16:creationId xmlns:a16="http://schemas.microsoft.com/office/drawing/2014/main" id="{7CD74AEB-57DB-468A-B47D-D13C82904B54}"/>
                </a:ext>
              </a:extLst>
            </p:cNvPr>
            <p:cNvSpPr/>
            <p:nvPr/>
          </p:nvSpPr>
          <p:spPr>
            <a:xfrm>
              <a:off x="6928660" y="249782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Rectangle 796">
              <a:extLst>
                <a:ext uri="{FF2B5EF4-FFF2-40B4-BE49-F238E27FC236}">
                  <a16:creationId xmlns:a16="http://schemas.microsoft.com/office/drawing/2014/main" id="{5D77E8F5-031B-4A83-921C-A5E9A038BCBC}"/>
                </a:ext>
              </a:extLst>
            </p:cNvPr>
            <p:cNvSpPr/>
            <p:nvPr/>
          </p:nvSpPr>
          <p:spPr>
            <a:xfrm>
              <a:off x="6927299" y="263631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Rectangle 797">
              <a:extLst>
                <a:ext uri="{FF2B5EF4-FFF2-40B4-BE49-F238E27FC236}">
                  <a16:creationId xmlns:a16="http://schemas.microsoft.com/office/drawing/2014/main" id="{4C8E2C28-E067-4134-9E1C-3D810C828A88}"/>
                </a:ext>
              </a:extLst>
            </p:cNvPr>
            <p:cNvSpPr/>
            <p:nvPr/>
          </p:nvSpPr>
          <p:spPr>
            <a:xfrm>
              <a:off x="6925938" y="277479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Rectangle 798">
              <a:extLst>
                <a:ext uri="{FF2B5EF4-FFF2-40B4-BE49-F238E27FC236}">
                  <a16:creationId xmlns:a16="http://schemas.microsoft.com/office/drawing/2014/main" id="{799CEB98-4EFC-4E27-AB7D-72B40193B68F}"/>
                </a:ext>
              </a:extLst>
            </p:cNvPr>
            <p:cNvSpPr/>
            <p:nvPr/>
          </p:nvSpPr>
          <p:spPr>
            <a:xfrm>
              <a:off x="6928387" y="290933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Rectangle 799">
              <a:extLst>
                <a:ext uri="{FF2B5EF4-FFF2-40B4-BE49-F238E27FC236}">
                  <a16:creationId xmlns:a16="http://schemas.microsoft.com/office/drawing/2014/main" id="{36FBD56E-1B76-4D10-95E7-9A17BC34EE2B}"/>
                </a:ext>
              </a:extLst>
            </p:cNvPr>
            <p:cNvSpPr/>
            <p:nvPr/>
          </p:nvSpPr>
          <p:spPr>
            <a:xfrm>
              <a:off x="6930836" y="304387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Rectangle 800">
              <a:extLst>
                <a:ext uri="{FF2B5EF4-FFF2-40B4-BE49-F238E27FC236}">
                  <a16:creationId xmlns:a16="http://schemas.microsoft.com/office/drawing/2014/main" id="{96D37929-2111-4C8F-A6F4-DBE30B8CC71B}"/>
                </a:ext>
              </a:extLst>
            </p:cNvPr>
            <p:cNvSpPr/>
            <p:nvPr/>
          </p:nvSpPr>
          <p:spPr>
            <a:xfrm>
              <a:off x="7032380" y="320540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Rectangle 801">
              <a:extLst>
                <a:ext uri="{FF2B5EF4-FFF2-40B4-BE49-F238E27FC236}">
                  <a16:creationId xmlns:a16="http://schemas.microsoft.com/office/drawing/2014/main" id="{ADFA70D0-5A76-4600-B7D7-166094BF2B29}"/>
                </a:ext>
              </a:extLst>
            </p:cNvPr>
            <p:cNvSpPr/>
            <p:nvPr/>
          </p:nvSpPr>
          <p:spPr>
            <a:xfrm>
              <a:off x="7032516" y="334617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2A9F80E9-AEA2-496A-8A87-661C1A67DCAF}"/>
                </a:ext>
              </a:extLst>
            </p:cNvPr>
            <p:cNvSpPr/>
            <p:nvPr/>
          </p:nvSpPr>
          <p:spPr>
            <a:xfrm>
              <a:off x="7032652" y="348694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803">
              <a:extLst>
                <a:ext uri="{FF2B5EF4-FFF2-40B4-BE49-F238E27FC236}">
                  <a16:creationId xmlns:a16="http://schemas.microsoft.com/office/drawing/2014/main" id="{C57A437E-D5D3-4A7D-81CE-A8A1DB7CACA5}"/>
                </a:ext>
              </a:extLst>
            </p:cNvPr>
            <p:cNvSpPr/>
            <p:nvPr/>
          </p:nvSpPr>
          <p:spPr>
            <a:xfrm>
              <a:off x="7032788" y="362771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a:extLst>
                <a:ext uri="{FF2B5EF4-FFF2-40B4-BE49-F238E27FC236}">
                  <a16:creationId xmlns:a16="http://schemas.microsoft.com/office/drawing/2014/main" id="{AB88CE85-1222-4A90-82BF-D37BA127517E}"/>
                </a:ext>
              </a:extLst>
            </p:cNvPr>
            <p:cNvSpPr/>
            <p:nvPr/>
          </p:nvSpPr>
          <p:spPr>
            <a:xfrm>
              <a:off x="7032924" y="376848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a:extLst>
                <a:ext uri="{FF2B5EF4-FFF2-40B4-BE49-F238E27FC236}">
                  <a16:creationId xmlns:a16="http://schemas.microsoft.com/office/drawing/2014/main" id="{80977873-8849-48AA-A2A2-9C6FF739F592}"/>
                </a:ext>
              </a:extLst>
            </p:cNvPr>
            <p:cNvSpPr/>
            <p:nvPr/>
          </p:nvSpPr>
          <p:spPr>
            <a:xfrm>
              <a:off x="7033060" y="390925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a:extLst>
                <a:ext uri="{FF2B5EF4-FFF2-40B4-BE49-F238E27FC236}">
                  <a16:creationId xmlns:a16="http://schemas.microsoft.com/office/drawing/2014/main" id="{4BD31FDE-F1A2-4A00-9094-484CBD4A1325}"/>
                </a:ext>
              </a:extLst>
            </p:cNvPr>
            <p:cNvSpPr/>
            <p:nvPr/>
          </p:nvSpPr>
          <p:spPr>
            <a:xfrm>
              <a:off x="7033196" y="405003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a:extLst>
                <a:ext uri="{FF2B5EF4-FFF2-40B4-BE49-F238E27FC236}">
                  <a16:creationId xmlns:a16="http://schemas.microsoft.com/office/drawing/2014/main" id="{AA5BC339-4935-4952-9AF3-C634C924C38E}"/>
                </a:ext>
              </a:extLst>
            </p:cNvPr>
            <p:cNvSpPr/>
            <p:nvPr/>
          </p:nvSpPr>
          <p:spPr>
            <a:xfrm>
              <a:off x="7033332" y="4190801"/>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808">
              <a:extLst>
                <a:ext uri="{FF2B5EF4-FFF2-40B4-BE49-F238E27FC236}">
                  <a16:creationId xmlns:a16="http://schemas.microsoft.com/office/drawing/2014/main" id="{F1E741A0-26AE-4C52-BA66-94953ABA0666}"/>
                </a:ext>
              </a:extLst>
            </p:cNvPr>
            <p:cNvSpPr/>
            <p:nvPr/>
          </p:nvSpPr>
          <p:spPr>
            <a:xfrm>
              <a:off x="7033468" y="433157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Rectangle 809">
              <a:extLst>
                <a:ext uri="{FF2B5EF4-FFF2-40B4-BE49-F238E27FC236}">
                  <a16:creationId xmlns:a16="http://schemas.microsoft.com/office/drawing/2014/main" id="{47C235A1-2185-4C8E-A39C-3A51D39FDBB0}"/>
                </a:ext>
              </a:extLst>
            </p:cNvPr>
            <p:cNvSpPr/>
            <p:nvPr/>
          </p:nvSpPr>
          <p:spPr>
            <a:xfrm>
              <a:off x="7033604" y="447234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Rectangle 810">
              <a:extLst>
                <a:ext uri="{FF2B5EF4-FFF2-40B4-BE49-F238E27FC236}">
                  <a16:creationId xmlns:a16="http://schemas.microsoft.com/office/drawing/2014/main" id="{D37ECD23-8F34-4A62-A1D9-18224C26B01C}"/>
                </a:ext>
              </a:extLst>
            </p:cNvPr>
            <p:cNvSpPr/>
            <p:nvPr/>
          </p:nvSpPr>
          <p:spPr>
            <a:xfrm>
              <a:off x="7033740" y="461311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a:extLst>
                <a:ext uri="{FF2B5EF4-FFF2-40B4-BE49-F238E27FC236}">
                  <a16:creationId xmlns:a16="http://schemas.microsoft.com/office/drawing/2014/main" id="{0D3DB4C9-E078-4488-92C2-B74635B729E8}"/>
                </a:ext>
              </a:extLst>
            </p:cNvPr>
            <p:cNvSpPr/>
            <p:nvPr/>
          </p:nvSpPr>
          <p:spPr>
            <a:xfrm>
              <a:off x="7032379" y="475160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a:extLst>
                <a:ext uri="{FF2B5EF4-FFF2-40B4-BE49-F238E27FC236}">
                  <a16:creationId xmlns:a16="http://schemas.microsoft.com/office/drawing/2014/main" id="{9CC7C750-5BD2-45E5-8237-876BBD39D4F1}"/>
                </a:ext>
              </a:extLst>
            </p:cNvPr>
            <p:cNvSpPr/>
            <p:nvPr/>
          </p:nvSpPr>
          <p:spPr>
            <a:xfrm>
              <a:off x="7031018" y="489008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FE0775B0-2490-49BE-AC53-112641310189}"/>
                </a:ext>
              </a:extLst>
            </p:cNvPr>
            <p:cNvSpPr/>
            <p:nvPr/>
          </p:nvSpPr>
          <p:spPr>
            <a:xfrm>
              <a:off x="7033467" y="502462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a:extLst>
                <a:ext uri="{FF2B5EF4-FFF2-40B4-BE49-F238E27FC236}">
                  <a16:creationId xmlns:a16="http://schemas.microsoft.com/office/drawing/2014/main" id="{86EFA118-09F2-48A1-AF49-7A5F9767CB73}"/>
                </a:ext>
              </a:extLst>
            </p:cNvPr>
            <p:cNvSpPr/>
            <p:nvPr/>
          </p:nvSpPr>
          <p:spPr>
            <a:xfrm>
              <a:off x="7035916" y="515916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a:extLst>
                <a:ext uri="{FF2B5EF4-FFF2-40B4-BE49-F238E27FC236}">
                  <a16:creationId xmlns:a16="http://schemas.microsoft.com/office/drawing/2014/main" id="{4CF4EE15-154D-4CF1-8331-E523C0F35FBD}"/>
                </a:ext>
              </a:extLst>
            </p:cNvPr>
            <p:cNvSpPr/>
            <p:nvPr/>
          </p:nvSpPr>
          <p:spPr>
            <a:xfrm>
              <a:off x="7029252" y="109011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Rectangle 816">
              <a:extLst>
                <a:ext uri="{FF2B5EF4-FFF2-40B4-BE49-F238E27FC236}">
                  <a16:creationId xmlns:a16="http://schemas.microsoft.com/office/drawing/2014/main" id="{03059650-786C-4CBF-8560-C3376D63C0B2}"/>
                </a:ext>
              </a:extLst>
            </p:cNvPr>
            <p:cNvSpPr/>
            <p:nvPr/>
          </p:nvSpPr>
          <p:spPr>
            <a:xfrm>
              <a:off x="7029388" y="1230887"/>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10591F5E-3DF4-4138-9091-CA829BC2C8FE}"/>
                </a:ext>
              </a:extLst>
            </p:cNvPr>
            <p:cNvSpPr/>
            <p:nvPr/>
          </p:nvSpPr>
          <p:spPr>
            <a:xfrm>
              <a:off x="7029524" y="137165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a:extLst>
                <a:ext uri="{FF2B5EF4-FFF2-40B4-BE49-F238E27FC236}">
                  <a16:creationId xmlns:a16="http://schemas.microsoft.com/office/drawing/2014/main" id="{0EBAD62E-84BA-444E-BEA9-C51837771F78}"/>
                </a:ext>
              </a:extLst>
            </p:cNvPr>
            <p:cNvSpPr/>
            <p:nvPr/>
          </p:nvSpPr>
          <p:spPr>
            <a:xfrm>
              <a:off x="7029660" y="1512429"/>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a:extLst>
                <a:ext uri="{FF2B5EF4-FFF2-40B4-BE49-F238E27FC236}">
                  <a16:creationId xmlns:a16="http://schemas.microsoft.com/office/drawing/2014/main" id="{6CEC5E19-E158-48D6-BB33-BD9BE7A1B1CD}"/>
                </a:ext>
              </a:extLst>
            </p:cNvPr>
            <p:cNvSpPr/>
            <p:nvPr/>
          </p:nvSpPr>
          <p:spPr>
            <a:xfrm>
              <a:off x="7029796" y="165320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a:extLst>
                <a:ext uri="{FF2B5EF4-FFF2-40B4-BE49-F238E27FC236}">
                  <a16:creationId xmlns:a16="http://schemas.microsoft.com/office/drawing/2014/main" id="{560C7EF8-EFB2-4F28-941A-79D92FD97889}"/>
                </a:ext>
              </a:extLst>
            </p:cNvPr>
            <p:cNvSpPr/>
            <p:nvPr/>
          </p:nvSpPr>
          <p:spPr>
            <a:xfrm>
              <a:off x="7029932" y="1793971"/>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a:extLst>
                <a:ext uri="{FF2B5EF4-FFF2-40B4-BE49-F238E27FC236}">
                  <a16:creationId xmlns:a16="http://schemas.microsoft.com/office/drawing/2014/main" id="{AFFD66DA-0E0F-4B4D-9E4E-2F3F384E6A7A}"/>
                </a:ext>
              </a:extLst>
            </p:cNvPr>
            <p:cNvSpPr/>
            <p:nvPr/>
          </p:nvSpPr>
          <p:spPr>
            <a:xfrm>
              <a:off x="7030068" y="193474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a:extLst>
                <a:ext uri="{FF2B5EF4-FFF2-40B4-BE49-F238E27FC236}">
                  <a16:creationId xmlns:a16="http://schemas.microsoft.com/office/drawing/2014/main" id="{B6E2A6D6-9AFC-4B1B-90B0-414AD5FFB6F0}"/>
                </a:ext>
              </a:extLst>
            </p:cNvPr>
            <p:cNvSpPr/>
            <p:nvPr/>
          </p:nvSpPr>
          <p:spPr>
            <a:xfrm>
              <a:off x="7030204" y="2075513"/>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a:extLst>
                <a:ext uri="{FF2B5EF4-FFF2-40B4-BE49-F238E27FC236}">
                  <a16:creationId xmlns:a16="http://schemas.microsoft.com/office/drawing/2014/main" id="{14088893-7A28-4109-A12E-00A90946F538}"/>
                </a:ext>
              </a:extLst>
            </p:cNvPr>
            <p:cNvSpPr/>
            <p:nvPr/>
          </p:nvSpPr>
          <p:spPr>
            <a:xfrm>
              <a:off x="7030340" y="2216284"/>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a:extLst>
                <a:ext uri="{FF2B5EF4-FFF2-40B4-BE49-F238E27FC236}">
                  <a16:creationId xmlns:a16="http://schemas.microsoft.com/office/drawing/2014/main" id="{D10B4633-4AB5-46FD-A645-1E5A7CA2800F}"/>
                </a:ext>
              </a:extLst>
            </p:cNvPr>
            <p:cNvSpPr/>
            <p:nvPr/>
          </p:nvSpPr>
          <p:spPr>
            <a:xfrm>
              <a:off x="7030476" y="235705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a:extLst>
                <a:ext uri="{FF2B5EF4-FFF2-40B4-BE49-F238E27FC236}">
                  <a16:creationId xmlns:a16="http://schemas.microsoft.com/office/drawing/2014/main" id="{4A414D06-5A5D-4859-A7A3-64DD8633ACCC}"/>
                </a:ext>
              </a:extLst>
            </p:cNvPr>
            <p:cNvSpPr/>
            <p:nvPr/>
          </p:nvSpPr>
          <p:spPr>
            <a:xfrm>
              <a:off x="7030612" y="2497826"/>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Rectangle 826">
              <a:extLst>
                <a:ext uri="{FF2B5EF4-FFF2-40B4-BE49-F238E27FC236}">
                  <a16:creationId xmlns:a16="http://schemas.microsoft.com/office/drawing/2014/main" id="{3A291A3E-5156-40A3-8F88-211B156049C5}"/>
                </a:ext>
              </a:extLst>
            </p:cNvPr>
            <p:cNvSpPr/>
            <p:nvPr/>
          </p:nvSpPr>
          <p:spPr>
            <a:xfrm>
              <a:off x="7029251" y="263631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a:extLst>
                <a:ext uri="{FF2B5EF4-FFF2-40B4-BE49-F238E27FC236}">
                  <a16:creationId xmlns:a16="http://schemas.microsoft.com/office/drawing/2014/main" id="{65882946-56E2-4D96-9DF2-30BDEC7442E6}"/>
                </a:ext>
              </a:extLst>
            </p:cNvPr>
            <p:cNvSpPr/>
            <p:nvPr/>
          </p:nvSpPr>
          <p:spPr>
            <a:xfrm>
              <a:off x="7027890" y="2774798"/>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Rectangle 828">
              <a:extLst>
                <a:ext uri="{FF2B5EF4-FFF2-40B4-BE49-F238E27FC236}">
                  <a16:creationId xmlns:a16="http://schemas.microsoft.com/office/drawing/2014/main" id="{D4C1901E-D44F-4F5D-88BF-BA4E91D5702D}"/>
                </a:ext>
              </a:extLst>
            </p:cNvPr>
            <p:cNvSpPr/>
            <p:nvPr/>
          </p:nvSpPr>
          <p:spPr>
            <a:xfrm>
              <a:off x="7030339" y="290933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62A68DCA-DDDC-489F-A0AE-A65E901B4241}"/>
                </a:ext>
              </a:extLst>
            </p:cNvPr>
            <p:cNvSpPr/>
            <p:nvPr/>
          </p:nvSpPr>
          <p:spPr>
            <a:xfrm>
              <a:off x="7032788" y="3043872"/>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Rectangle 830">
              <a:extLst>
                <a:ext uri="{FF2B5EF4-FFF2-40B4-BE49-F238E27FC236}">
                  <a16:creationId xmlns:a16="http://schemas.microsoft.com/office/drawing/2014/main" id="{1AE37F88-F3BB-49F2-987E-E3E85FCE84E6}"/>
                </a:ext>
              </a:extLst>
            </p:cNvPr>
            <p:cNvSpPr/>
            <p:nvPr/>
          </p:nvSpPr>
          <p:spPr>
            <a:xfrm>
              <a:off x="6935256" y="530061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B86C983D-C214-41D3-B31C-66D14BA460D4}"/>
                </a:ext>
              </a:extLst>
            </p:cNvPr>
            <p:cNvSpPr/>
            <p:nvPr/>
          </p:nvSpPr>
          <p:spPr>
            <a:xfrm>
              <a:off x="7037208" y="530061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a:extLst>
                <a:ext uri="{FF2B5EF4-FFF2-40B4-BE49-F238E27FC236}">
                  <a16:creationId xmlns:a16="http://schemas.microsoft.com/office/drawing/2014/main" id="{80EC616D-8C2A-4EC6-B9FE-1A3BC07EC459}"/>
                </a:ext>
              </a:extLst>
            </p:cNvPr>
            <p:cNvSpPr/>
            <p:nvPr/>
          </p:nvSpPr>
          <p:spPr>
            <a:xfrm>
              <a:off x="6936548" y="544207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DF151CC2-E267-4E34-8C4B-221E4F6C0137}"/>
                </a:ext>
              </a:extLst>
            </p:cNvPr>
            <p:cNvSpPr/>
            <p:nvPr/>
          </p:nvSpPr>
          <p:spPr>
            <a:xfrm>
              <a:off x="7038500" y="544207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Rectangle 834">
              <a:extLst>
                <a:ext uri="{FF2B5EF4-FFF2-40B4-BE49-F238E27FC236}">
                  <a16:creationId xmlns:a16="http://schemas.microsoft.com/office/drawing/2014/main" id="{DA53548E-4434-4435-A84F-540DFADF515A}"/>
                </a:ext>
              </a:extLst>
            </p:cNvPr>
            <p:cNvSpPr/>
            <p:nvPr/>
          </p:nvSpPr>
          <p:spPr>
            <a:xfrm>
              <a:off x="6937840" y="558352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a:extLst>
                <a:ext uri="{FF2B5EF4-FFF2-40B4-BE49-F238E27FC236}">
                  <a16:creationId xmlns:a16="http://schemas.microsoft.com/office/drawing/2014/main" id="{320E80FC-4716-4E10-B1E1-AFBD062077B2}"/>
                </a:ext>
              </a:extLst>
            </p:cNvPr>
            <p:cNvSpPr/>
            <p:nvPr/>
          </p:nvSpPr>
          <p:spPr>
            <a:xfrm>
              <a:off x="7039792" y="558352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Rectangle 836">
              <a:extLst>
                <a:ext uri="{FF2B5EF4-FFF2-40B4-BE49-F238E27FC236}">
                  <a16:creationId xmlns:a16="http://schemas.microsoft.com/office/drawing/2014/main" id="{9A0FDE56-22ED-4B3B-BFBE-0A9F31FA4D4F}"/>
                </a:ext>
              </a:extLst>
            </p:cNvPr>
            <p:cNvSpPr/>
            <p:nvPr/>
          </p:nvSpPr>
          <p:spPr>
            <a:xfrm>
              <a:off x="6939132" y="572498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a:extLst>
                <a:ext uri="{FF2B5EF4-FFF2-40B4-BE49-F238E27FC236}">
                  <a16:creationId xmlns:a16="http://schemas.microsoft.com/office/drawing/2014/main" id="{0AF163F2-82CF-4ACF-9362-FF98F987AE99}"/>
                </a:ext>
              </a:extLst>
            </p:cNvPr>
            <p:cNvSpPr/>
            <p:nvPr/>
          </p:nvSpPr>
          <p:spPr>
            <a:xfrm>
              <a:off x="7041084" y="572498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a:extLst>
                <a:ext uri="{FF2B5EF4-FFF2-40B4-BE49-F238E27FC236}">
                  <a16:creationId xmlns:a16="http://schemas.microsoft.com/office/drawing/2014/main" id="{814AEE9B-1569-4538-8D0C-C8C3CE13E6CE}"/>
                </a:ext>
              </a:extLst>
            </p:cNvPr>
            <p:cNvSpPr/>
            <p:nvPr/>
          </p:nvSpPr>
          <p:spPr>
            <a:xfrm>
              <a:off x="6940424" y="586643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Rectangle 839">
              <a:extLst>
                <a:ext uri="{FF2B5EF4-FFF2-40B4-BE49-F238E27FC236}">
                  <a16:creationId xmlns:a16="http://schemas.microsoft.com/office/drawing/2014/main" id="{9B3E8767-7C98-4400-AAF1-B05566F4C267}"/>
                </a:ext>
              </a:extLst>
            </p:cNvPr>
            <p:cNvSpPr/>
            <p:nvPr/>
          </p:nvSpPr>
          <p:spPr>
            <a:xfrm>
              <a:off x="7042376" y="586643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EA4FADC4-50EC-4997-8FF4-05EB5E51090C}"/>
                </a:ext>
              </a:extLst>
            </p:cNvPr>
            <p:cNvSpPr/>
            <p:nvPr/>
          </p:nvSpPr>
          <p:spPr>
            <a:xfrm>
              <a:off x="6941716" y="600789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7D4CC2FC-A5E7-4A59-B48F-2469AE1BB5A8}"/>
                </a:ext>
              </a:extLst>
            </p:cNvPr>
            <p:cNvSpPr/>
            <p:nvPr/>
          </p:nvSpPr>
          <p:spPr>
            <a:xfrm>
              <a:off x="7043668" y="600789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5952593D-1932-40FA-9DBE-626361B5BB55}"/>
                </a:ext>
              </a:extLst>
            </p:cNvPr>
            <p:cNvSpPr/>
            <p:nvPr/>
          </p:nvSpPr>
          <p:spPr>
            <a:xfrm>
              <a:off x="6943008" y="614934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D431001D-DCFF-4774-B31C-7F119AC91F9C}"/>
                </a:ext>
              </a:extLst>
            </p:cNvPr>
            <p:cNvSpPr/>
            <p:nvPr/>
          </p:nvSpPr>
          <p:spPr>
            <a:xfrm>
              <a:off x="7044960" y="614934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a:extLst>
                <a:ext uri="{FF2B5EF4-FFF2-40B4-BE49-F238E27FC236}">
                  <a16:creationId xmlns:a16="http://schemas.microsoft.com/office/drawing/2014/main" id="{16FD2FAF-AA63-41AC-8685-D6CAE2293562}"/>
                </a:ext>
              </a:extLst>
            </p:cNvPr>
            <p:cNvSpPr/>
            <p:nvPr/>
          </p:nvSpPr>
          <p:spPr>
            <a:xfrm>
              <a:off x="6944300" y="629080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Rectangle 845">
              <a:extLst>
                <a:ext uri="{FF2B5EF4-FFF2-40B4-BE49-F238E27FC236}">
                  <a16:creationId xmlns:a16="http://schemas.microsoft.com/office/drawing/2014/main" id="{708E7A60-E0AB-4447-B080-074E91E5F6A5}"/>
                </a:ext>
              </a:extLst>
            </p:cNvPr>
            <p:cNvSpPr/>
            <p:nvPr/>
          </p:nvSpPr>
          <p:spPr>
            <a:xfrm>
              <a:off x="7046252" y="629080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a:extLst>
                <a:ext uri="{FF2B5EF4-FFF2-40B4-BE49-F238E27FC236}">
                  <a16:creationId xmlns:a16="http://schemas.microsoft.com/office/drawing/2014/main" id="{202718CA-1167-4C5A-B1BC-229EAE9D8C0C}"/>
                </a:ext>
              </a:extLst>
            </p:cNvPr>
            <p:cNvSpPr/>
            <p:nvPr/>
          </p:nvSpPr>
          <p:spPr>
            <a:xfrm>
              <a:off x="6945592" y="643225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Rectangle 847">
              <a:extLst>
                <a:ext uri="{FF2B5EF4-FFF2-40B4-BE49-F238E27FC236}">
                  <a16:creationId xmlns:a16="http://schemas.microsoft.com/office/drawing/2014/main" id="{874DC57C-4FBC-454A-BADD-F0CDB286082B}"/>
                </a:ext>
              </a:extLst>
            </p:cNvPr>
            <p:cNvSpPr/>
            <p:nvPr/>
          </p:nvSpPr>
          <p:spPr>
            <a:xfrm>
              <a:off x="7047544" y="6432255"/>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Rectangle 848">
              <a:extLst>
                <a:ext uri="{FF2B5EF4-FFF2-40B4-BE49-F238E27FC236}">
                  <a16:creationId xmlns:a16="http://schemas.microsoft.com/office/drawing/2014/main" id="{A7D52B71-5FB2-4F8F-A359-A3C120622A7B}"/>
                </a:ext>
              </a:extLst>
            </p:cNvPr>
            <p:cNvSpPr/>
            <p:nvPr/>
          </p:nvSpPr>
          <p:spPr>
            <a:xfrm>
              <a:off x="6946884" y="657371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a:extLst>
                <a:ext uri="{FF2B5EF4-FFF2-40B4-BE49-F238E27FC236}">
                  <a16:creationId xmlns:a16="http://schemas.microsoft.com/office/drawing/2014/main" id="{4B6C97B7-208A-4C4C-9DF1-BBAE4861F761}"/>
                </a:ext>
              </a:extLst>
            </p:cNvPr>
            <p:cNvSpPr/>
            <p:nvPr/>
          </p:nvSpPr>
          <p:spPr>
            <a:xfrm>
              <a:off x="7048836" y="6573710"/>
              <a:ext cx="67507" cy="103469"/>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771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Rectangle 1004">
            <a:extLst>
              <a:ext uri="{FF2B5EF4-FFF2-40B4-BE49-F238E27FC236}">
                <a16:creationId xmlns:a16="http://schemas.microsoft.com/office/drawing/2014/main" id="{66758402-9F84-4727-AD72-38902BD5F741}"/>
              </a:ext>
            </a:extLst>
          </p:cNvPr>
          <p:cNvSpPr/>
          <p:nvPr/>
        </p:nvSpPr>
        <p:spPr>
          <a:xfrm>
            <a:off x="3316261" y="3486812"/>
            <a:ext cx="525801" cy="3024315"/>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F41D778-3E93-4744-88B5-394E9CDE9DDE}"/>
              </a:ext>
            </a:extLst>
          </p:cNvPr>
          <p:cNvGrpSpPr/>
          <p:nvPr/>
        </p:nvGrpSpPr>
        <p:grpSpPr>
          <a:xfrm>
            <a:off x="6719699" y="3546966"/>
            <a:ext cx="1265752" cy="2964385"/>
            <a:chOff x="8313239" y="2261404"/>
            <a:chExt cx="1707321" cy="3998538"/>
          </a:xfrm>
        </p:grpSpPr>
        <p:sp>
          <p:nvSpPr>
            <p:cNvPr id="901" name="Rectangle 900">
              <a:extLst>
                <a:ext uri="{FF2B5EF4-FFF2-40B4-BE49-F238E27FC236}">
                  <a16:creationId xmlns:a16="http://schemas.microsoft.com/office/drawing/2014/main" id="{842A56D4-0C89-4D89-A02A-358A08480F33}"/>
                </a:ext>
              </a:extLst>
            </p:cNvPr>
            <p:cNvSpPr/>
            <p:nvPr/>
          </p:nvSpPr>
          <p:spPr>
            <a:xfrm>
              <a:off x="8313239" y="2343028"/>
              <a:ext cx="1707321" cy="3916912"/>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8" name="Rectangle 917">
              <a:extLst>
                <a:ext uri="{FF2B5EF4-FFF2-40B4-BE49-F238E27FC236}">
                  <a16:creationId xmlns:a16="http://schemas.microsoft.com/office/drawing/2014/main" id="{DE8FEA20-0452-4FDE-A550-73D269517342}"/>
                </a:ext>
              </a:extLst>
            </p:cNvPr>
            <p:cNvSpPr/>
            <p:nvPr/>
          </p:nvSpPr>
          <p:spPr>
            <a:xfrm>
              <a:off x="8477473" y="2753574"/>
              <a:ext cx="332945" cy="1556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9" name="Oval 918">
              <a:extLst>
                <a:ext uri="{FF2B5EF4-FFF2-40B4-BE49-F238E27FC236}">
                  <a16:creationId xmlns:a16="http://schemas.microsoft.com/office/drawing/2014/main" id="{7D977A0B-C76C-4F97-8265-4C2E067F3818}"/>
                </a:ext>
              </a:extLst>
            </p:cNvPr>
            <p:cNvSpPr/>
            <p:nvPr/>
          </p:nvSpPr>
          <p:spPr>
            <a:xfrm>
              <a:off x="8477473" y="2596930"/>
              <a:ext cx="332945" cy="334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Rectangle 902">
              <a:extLst>
                <a:ext uri="{FF2B5EF4-FFF2-40B4-BE49-F238E27FC236}">
                  <a16:creationId xmlns:a16="http://schemas.microsoft.com/office/drawing/2014/main" id="{CD8BBFA9-0652-40D8-A303-260F3C5445B3}"/>
                </a:ext>
              </a:extLst>
            </p:cNvPr>
            <p:cNvSpPr/>
            <p:nvPr/>
          </p:nvSpPr>
          <p:spPr>
            <a:xfrm>
              <a:off x="8470421" y="4433004"/>
              <a:ext cx="332945" cy="85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Rectangle 915">
              <a:extLst>
                <a:ext uri="{FF2B5EF4-FFF2-40B4-BE49-F238E27FC236}">
                  <a16:creationId xmlns:a16="http://schemas.microsoft.com/office/drawing/2014/main" id="{F5CB82AB-F04D-49A0-A9F5-FBC20F8FC0CC}"/>
                </a:ext>
              </a:extLst>
            </p:cNvPr>
            <p:cNvSpPr/>
            <p:nvPr/>
          </p:nvSpPr>
          <p:spPr>
            <a:xfrm>
              <a:off x="9000429" y="2753574"/>
              <a:ext cx="332945" cy="1556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7" name="Oval 916">
              <a:extLst>
                <a:ext uri="{FF2B5EF4-FFF2-40B4-BE49-F238E27FC236}">
                  <a16:creationId xmlns:a16="http://schemas.microsoft.com/office/drawing/2014/main" id="{8393EB5F-1E62-4FDE-B8EB-9CCBEF1D77E2}"/>
                </a:ext>
              </a:extLst>
            </p:cNvPr>
            <p:cNvSpPr/>
            <p:nvPr/>
          </p:nvSpPr>
          <p:spPr>
            <a:xfrm>
              <a:off x="9000429" y="2596930"/>
              <a:ext cx="332945" cy="334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Rectangle 913">
              <a:extLst>
                <a:ext uri="{FF2B5EF4-FFF2-40B4-BE49-F238E27FC236}">
                  <a16:creationId xmlns:a16="http://schemas.microsoft.com/office/drawing/2014/main" id="{919B8E92-0E1A-47E5-BEF2-6C87F7B516B7}"/>
                </a:ext>
              </a:extLst>
            </p:cNvPr>
            <p:cNvSpPr/>
            <p:nvPr/>
          </p:nvSpPr>
          <p:spPr>
            <a:xfrm>
              <a:off x="9523384" y="2753574"/>
              <a:ext cx="332945" cy="1556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Oval 914">
              <a:extLst>
                <a:ext uri="{FF2B5EF4-FFF2-40B4-BE49-F238E27FC236}">
                  <a16:creationId xmlns:a16="http://schemas.microsoft.com/office/drawing/2014/main" id="{D2A22C01-FD3B-46B3-AE7C-4EE42F1D1A59}"/>
                </a:ext>
              </a:extLst>
            </p:cNvPr>
            <p:cNvSpPr/>
            <p:nvPr/>
          </p:nvSpPr>
          <p:spPr>
            <a:xfrm>
              <a:off x="9523384" y="2596930"/>
              <a:ext cx="332945" cy="334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Rectangle 905">
              <a:extLst>
                <a:ext uri="{FF2B5EF4-FFF2-40B4-BE49-F238E27FC236}">
                  <a16:creationId xmlns:a16="http://schemas.microsoft.com/office/drawing/2014/main" id="{A0853626-832D-4844-ABA6-1C17FCDA7550}"/>
                </a:ext>
              </a:extLst>
            </p:cNvPr>
            <p:cNvSpPr/>
            <p:nvPr/>
          </p:nvSpPr>
          <p:spPr>
            <a:xfrm>
              <a:off x="9000428" y="4433004"/>
              <a:ext cx="332945" cy="85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Rectangle 906">
              <a:extLst>
                <a:ext uri="{FF2B5EF4-FFF2-40B4-BE49-F238E27FC236}">
                  <a16:creationId xmlns:a16="http://schemas.microsoft.com/office/drawing/2014/main" id="{ED2D23BC-12A1-4A03-8653-F737835E5F3B}"/>
                </a:ext>
              </a:extLst>
            </p:cNvPr>
            <p:cNvSpPr/>
            <p:nvPr/>
          </p:nvSpPr>
          <p:spPr>
            <a:xfrm>
              <a:off x="9519531" y="4433004"/>
              <a:ext cx="332945" cy="85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Rectangle 910">
              <a:extLst>
                <a:ext uri="{FF2B5EF4-FFF2-40B4-BE49-F238E27FC236}">
                  <a16:creationId xmlns:a16="http://schemas.microsoft.com/office/drawing/2014/main" id="{47D8B99F-9003-4CC1-9207-259349FDF656}"/>
                </a:ext>
              </a:extLst>
            </p:cNvPr>
            <p:cNvSpPr/>
            <p:nvPr/>
          </p:nvSpPr>
          <p:spPr>
            <a:xfrm>
              <a:off x="8468663" y="5408022"/>
              <a:ext cx="332945" cy="85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Rectangle 911">
              <a:extLst>
                <a:ext uri="{FF2B5EF4-FFF2-40B4-BE49-F238E27FC236}">
                  <a16:creationId xmlns:a16="http://schemas.microsoft.com/office/drawing/2014/main" id="{02805034-8B2C-45A8-B587-A1DDC228AE38}"/>
                </a:ext>
              </a:extLst>
            </p:cNvPr>
            <p:cNvSpPr/>
            <p:nvPr/>
          </p:nvSpPr>
          <p:spPr>
            <a:xfrm>
              <a:off x="9000428" y="5408023"/>
              <a:ext cx="332945" cy="85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Rectangle 912">
              <a:extLst>
                <a:ext uri="{FF2B5EF4-FFF2-40B4-BE49-F238E27FC236}">
                  <a16:creationId xmlns:a16="http://schemas.microsoft.com/office/drawing/2014/main" id="{E945FDEC-65DD-4115-B359-74D46AFAD61E}"/>
                </a:ext>
              </a:extLst>
            </p:cNvPr>
            <p:cNvSpPr/>
            <p:nvPr/>
          </p:nvSpPr>
          <p:spPr>
            <a:xfrm>
              <a:off x="9519531" y="5408023"/>
              <a:ext cx="332945" cy="85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Rectangle 919">
              <a:extLst>
                <a:ext uri="{FF2B5EF4-FFF2-40B4-BE49-F238E27FC236}">
                  <a16:creationId xmlns:a16="http://schemas.microsoft.com/office/drawing/2014/main" id="{4730DCB9-95ED-446C-9D76-8C354FCAAF93}"/>
                </a:ext>
              </a:extLst>
            </p:cNvPr>
            <p:cNvSpPr/>
            <p:nvPr/>
          </p:nvSpPr>
          <p:spPr>
            <a:xfrm>
              <a:off x="8854554" y="2261406"/>
              <a:ext cx="102476" cy="3998536"/>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Rectangle 920">
              <a:extLst>
                <a:ext uri="{FF2B5EF4-FFF2-40B4-BE49-F238E27FC236}">
                  <a16:creationId xmlns:a16="http://schemas.microsoft.com/office/drawing/2014/main" id="{1416861B-DE6D-429C-84E2-9D092CB85477}"/>
                </a:ext>
              </a:extLst>
            </p:cNvPr>
            <p:cNvSpPr/>
            <p:nvPr/>
          </p:nvSpPr>
          <p:spPr>
            <a:xfrm>
              <a:off x="9386319" y="2261404"/>
              <a:ext cx="102476" cy="3998536"/>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1949064-261E-43A5-9DD9-AD59AA59F394}"/>
              </a:ext>
            </a:extLst>
          </p:cNvPr>
          <p:cNvGrpSpPr/>
          <p:nvPr/>
        </p:nvGrpSpPr>
        <p:grpSpPr>
          <a:xfrm>
            <a:off x="5471322" y="927230"/>
            <a:ext cx="1265752" cy="5584121"/>
            <a:chOff x="825153" y="1976058"/>
            <a:chExt cx="1707321" cy="4136408"/>
          </a:xfrm>
        </p:grpSpPr>
        <p:grpSp>
          <p:nvGrpSpPr>
            <p:cNvPr id="719" name="Group 718">
              <a:extLst>
                <a:ext uri="{FF2B5EF4-FFF2-40B4-BE49-F238E27FC236}">
                  <a16:creationId xmlns:a16="http://schemas.microsoft.com/office/drawing/2014/main" id="{CC31AF30-38F7-460D-AA1A-337BCE12B67C}"/>
                </a:ext>
              </a:extLst>
            </p:cNvPr>
            <p:cNvGrpSpPr/>
            <p:nvPr/>
          </p:nvGrpSpPr>
          <p:grpSpPr>
            <a:xfrm>
              <a:off x="825153" y="1976058"/>
              <a:ext cx="1707321" cy="4136408"/>
              <a:chOff x="2047285" y="925863"/>
              <a:chExt cx="2176757" cy="5273734"/>
            </a:xfrm>
            <a:solidFill>
              <a:schemeClr val="tx2">
                <a:lumMod val="60000"/>
                <a:lumOff val="40000"/>
              </a:schemeClr>
            </a:solidFill>
          </p:grpSpPr>
          <p:sp>
            <p:nvSpPr>
              <p:cNvPr id="720" name="Rectangle 719">
                <a:extLst>
                  <a:ext uri="{FF2B5EF4-FFF2-40B4-BE49-F238E27FC236}">
                    <a16:creationId xmlns:a16="http://schemas.microsoft.com/office/drawing/2014/main" id="{86474BB8-A734-4C8F-87D5-660346199CBD}"/>
                  </a:ext>
                </a:extLst>
              </p:cNvPr>
              <p:cNvSpPr/>
              <p:nvPr/>
            </p:nvSpPr>
            <p:spPr>
              <a:xfrm>
                <a:off x="2047285" y="1205712"/>
                <a:ext cx="2176757" cy="4993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Rectangle 850">
                <a:extLst>
                  <a:ext uri="{FF2B5EF4-FFF2-40B4-BE49-F238E27FC236}">
                    <a16:creationId xmlns:a16="http://schemas.microsoft.com/office/drawing/2014/main" id="{FF9CCE29-BCFB-43EA-871C-7B433567007F}"/>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a:extLst>
                  <a:ext uri="{FF2B5EF4-FFF2-40B4-BE49-F238E27FC236}">
                    <a16:creationId xmlns:a16="http://schemas.microsoft.com/office/drawing/2014/main" id="{A79B5FDF-EFC9-4667-AEC7-83DCF2502679}"/>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2" name="Rectangle 921">
              <a:extLst>
                <a:ext uri="{FF2B5EF4-FFF2-40B4-BE49-F238E27FC236}">
                  <a16:creationId xmlns:a16="http://schemas.microsoft.com/office/drawing/2014/main" id="{5D2C1B9B-497D-47F7-8858-E3701E3F20D1}"/>
                </a:ext>
              </a:extLst>
            </p:cNvPr>
            <p:cNvSpPr/>
            <p:nvPr/>
          </p:nvSpPr>
          <p:spPr>
            <a:xfrm>
              <a:off x="1512260" y="2451017"/>
              <a:ext cx="332945" cy="626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F7CAC94C-8DC5-4D81-A859-DB4163153B76}"/>
                </a:ext>
              </a:extLst>
            </p:cNvPr>
            <p:cNvSpPr/>
            <p:nvPr/>
          </p:nvSpPr>
          <p:spPr>
            <a:xfrm>
              <a:off x="1508381" y="3201012"/>
              <a:ext cx="332945" cy="626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9DC80F4A-B3BF-4CA9-A795-928F52F2B557}"/>
                </a:ext>
              </a:extLst>
            </p:cNvPr>
            <p:cNvSpPr/>
            <p:nvPr/>
          </p:nvSpPr>
          <p:spPr>
            <a:xfrm>
              <a:off x="1504502" y="3951007"/>
              <a:ext cx="332945" cy="626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a:extLst>
                <a:ext uri="{FF2B5EF4-FFF2-40B4-BE49-F238E27FC236}">
                  <a16:creationId xmlns:a16="http://schemas.microsoft.com/office/drawing/2014/main" id="{6C8FE0D9-6863-4ABA-9276-4836D00EFA73}"/>
                </a:ext>
              </a:extLst>
            </p:cNvPr>
            <p:cNvSpPr/>
            <p:nvPr/>
          </p:nvSpPr>
          <p:spPr>
            <a:xfrm>
              <a:off x="1500623" y="4701002"/>
              <a:ext cx="332945" cy="626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Rectangle 925">
              <a:extLst>
                <a:ext uri="{FF2B5EF4-FFF2-40B4-BE49-F238E27FC236}">
                  <a16:creationId xmlns:a16="http://schemas.microsoft.com/office/drawing/2014/main" id="{7E357D9E-B96D-4AB6-98AF-7C3622886614}"/>
                </a:ext>
              </a:extLst>
            </p:cNvPr>
            <p:cNvSpPr/>
            <p:nvPr/>
          </p:nvSpPr>
          <p:spPr>
            <a:xfrm>
              <a:off x="1496744" y="5450997"/>
              <a:ext cx="332945" cy="626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7" name="Group 926">
            <a:extLst>
              <a:ext uri="{FF2B5EF4-FFF2-40B4-BE49-F238E27FC236}">
                <a16:creationId xmlns:a16="http://schemas.microsoft.com/office/drawing/2014/main" id="{D8A5E7F0-850F-4549-A403-92F112EADBCF}"/>
              </a:ext>
            </a:extLst>
          </p:cNvPr>
          <p:cNvGrpSpPr/>
          <p:nvPr/>
        </p:nvGrpSpPr>
        <p:grpSpPr>
          <a:xfrm>
            <a:off x="4211614" y="3546745"/>
            <a:ext cx="1265752" cy="2964385"/>
            <a:chOff x="8313239" y="2261404"/>
            <a:chExt cx="1707321" cy="3998538"/>
          </a:xfrm>
        </p:grpSpPr>
        <p:sp>
          <p:nvSpPr>
            <p:cNvPr id="928" name="Rectangle 927">
              <a:extLst>
                <a:ext uri="{FF2B5EF4-FFF2-40B4-BE49-F238E27FC236}">
                  <a16:creationId xmlns:a16="http://schemas.microsoft.com/office/drawing/2014/main" id="{5880DDD1-7E01-4281-9130-83483B172E0D}"/>
                </a:ext>
              </a:extLst>
            </p:cNvPr>
            <p:cNvSpPr/>
            <p:nvPr/>
          </p:nvSpPr>
          <p:spPr>
            <a:xfrm>
              <a:off x="8313239" y="2343028"/>
              <a:ext cx="1707321" cy="3916912"/>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Rectangle 928">
              <a:extLst>
                <a:ext uri="{FF2B5EF4-FFF2-40B4-BE49-F238E27FC236}">
                  <a16:creationId xmlns:a16="http://schemas.microsoft.com/office/drawing/2014/main" id="{F50A9C99-ABB8-4DA7-89D3-2334FE0995B2}"/>
                </a:ext>
              </a:extLst>
            </p:cNvPr>
            <p:cNvSpPr/>
            <p:nvPr/>
          </p:nvSpPr>
          <p:spPr>
            <a:xfrm>
              <a:off x="8477473" y="2753574"/>
              <a:ext cx="332945" cy="15563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Oval 929">
              <a:extLst>
                <a:ext uri="{FF2B5EF4-FFF2-40B4-BE49-F238E27FC236}">
                  <a16:creationId xmlns:a16="http://schemas.microsoft.com/office/drawing/2014/main" id="{2B7286C4-4CB8-4F8C-8BD8-8B85EE0BF43F}"/>
                </a:ext>
              </a:extLst>
            </p:cNvPr>
            <p:cNvSpPr/>
            <p:nvPr/>
          </p:nvSpPr>
          <p:spPr>
            <a:xfrm>
              <a:off x="8477473" y="2596930"/>
              <a:ext cx="332945" cy="3349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Rectangle 930">
              <a:extLst>
                <a:ext uri="{FF2B5EF4-FFF2-40B4-BE49-F238E27FC236}">
                  <a16:creationId xmlns:a16="http://schemas.microsoft.com/office/drawing/2014/main" id="{8E8899C2-77AF-4F57-B041-9CAFADA30A77}"/>
                </a:ext>
              </a:extLst>
            </p:cNvPr>
            <p:cNvSpPr/>
            <p:nvPr/>
          </p:nvSpPr>
          <p:spPr>
            <a:xfrm>
              <a:off x="8470421" y="4433004"/>
              <a:ext cx="332945" cy="851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Rectangle 931">
              <a:extLst>
                <a:ext uri="{FF2B5EF4-FFF2-40B4-BE49-F238E27FC236}">
                  <a16:creationId xmlns:a16="http://schemas.microsoft.com/office/drawing/2014/main" id="{F7C5271C-5AE7-4D09-81BB-D5310B98A618}"/>
                </a:ext>
              </a:extLst>
            </p:cNvPr>
            <p:cNvSpPr/>
            <p:nvPr/>
          </p:nvSpPr>
          <p:spPr>
            <a:xfrm>
              <a:off x="9000429" y="2753574"/>
              <a:ext cx="332945" cy="15563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3" name="Oval 932">
              <a:extLst>
                <a:ext uri="{FF2B5EF4-FFF2-40B4-BE49-F238E27FC236}">
                  <a16:creationId xmlns:a16="http://schemas.microsoft.com/office/drawing/2014/main" id="{B17C00C8-5362-49E2-B2ED-A41608B4A953}"/>
                </a:ext>
              </a:extLst>
            </p:cNvPr>
            <p:cNvSpPr/>
            <p:nvPr/>
          </p:nvSpPr>
          <p:spPr>
            <a:xfrm>
              <a:off x="9000429" y="2596930"/>
              <a:ext cx="332945" cy="3349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Rectangle 933">
              <a:extLst>
                <a:ext uri="{FF2B5EF4-FFF2-40B4-BE49-F238E27FC236}">
                  <a16:creationId xmlns:a16="http://schemas.microsoft.com/office/drawing/2014/main" id="{ADA9BE7D-FD4B-429D-AEFA-ACA1C391A90C}"/>
                </a:ext>
              </a:extLst>
            </p:cNvPr>
            <p:cNvSpPr/>
            <p:nvPr/>
          </p:nvSpPr>
          <p:spPr>
            <a:xfrm>
              <a:off x="9523384" y="2753574"/>
              <a:ext cx="332945" cy="15563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Oval 934">
              <a:extLst>
                <a:ext uri="{FF2B5EF4-FFF2-40B4-BE49-F238E27FC236}">
                  <a16:creationId xmlns:a16="http://schemas.microsoft.com/office/drawing/2014/main" id="{8A7D16DF-275B-484C-AEDC-455CD59996C8}"/>
                </a:ext>
              </a:extLst>
            </p:cNvPr>
            <p:cNvSpPr/>
            <p:nvPr/>
          </p:nvSpPr>
          <p:spPr>
            <a:xfrm>
              <a:off x="9523384" y="2596930"/>
              <a:ext cx="332945" cy="3349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Rectangle 935">
              <a:extLst>
                <a:ext uri="{FF2B5EF4-FFF2-40B4-BE49-F238E27FC236}">
                  <a16:creationId xmlns:a16="http://schemas.microsoft.com/office/drawing/2014/main" id="{CB44D065-1EE2-422F-A0DC-DECC3F4BAED4}"/>
                </a:ext>
              </a:extLst>
            </p:cNvPr>
            <p:cNvSpPr/>
            <p:nvPr/>
          </p:nvSpPr>
          <p:spPr>
            <a:xfrm>
              <a:off x="9000428" y="4433004"/>
              <a:ext cx="332945" cy="851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Rectangle 936">
              <a:extLst>
                <a:ext uri="{FF2B5EF4-FFF2-40B4-BE49-F238E27FC236}">
                  <a16:creationId xmlns:a16="http://schemas.microsoft.com/office/drawing/2014/main" id="{EC99AF4E-B117-4E36-840C-4874CE019207}"/>
                </a:ext>
              </a:extLst>
            </p:cNvPr>
            <p:cNvSpPr/>
            <p:nvPr/>
          </p:nvSpPr>
          <p:spPr>
            <a:xfrm>
              <a:off x="9519531" y="4433004"/>
              <a:ext cx="332945" cy="851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Rectangle 937">
              <a:extLst>
                <a:ext uri="{FF2B5EF4-FFF2-40B4-BE49-F238E27FC236}">
                  <a16:creationId xmlns:a16="http://schemas.microsoft.com/office/drawing/2014/main" id="{FC50074C-5DD1-4793-BC31-F0DB0A252DD5}"/>
                </a:ext>
              </a:extLst>
            </p:cNvPr>
            <p:cNvSpPr/>
            <p:nvPr/>
          </p:nvSpPr>
          <p:spPr>
            <a:xfrm>
              <a:off x="8468663" y="5408022"/>
              <a:ext cx="332945" cy="851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Rectangle 938">
              <a:extLst>
                <a:ext uri="{FF2B5EF4-FFF2-40B4-BE49-F238E27FC236}">
                  <a16:creationId xmlns:a16="http://schemas.microsoft.com/office/drawing/2014/main" id="{04F26207-4DBD-4C21-992D-BB4A7B32364E}"/>
                </a:ext>
              </a:extLst>
            </p:cNvPr>
            <p:cNvSpPr/>
            <p:nvPr/>
          </p:nvSpPr>
          <p:spPr>
            <a:xfrm>
              <a:off x="9000428" y="5408023"/>
              <a:ext cx="332945" cy="851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Rectangle 939">
              <a:extLst>
                <a:ext uri="{FF2B5EF4-FFF2-40B4-BE49-F238E27FC236}">
                  <a16:creationId xmlns:a16="http://schemas.microsoft.com/office/drawing/2014/main" id="{556D8819-50F8-4A42-98A8-BDF33F6E2E09}"/>
                </a:ext>
              </a:extLst>
            </p:cNvPr>
            <p:cNvSpPr/>
            <p:nvPr/>
          </p:nvSpPr>
          <p:spPr>
            <a:xfrm>
              <a:off x="9519531" y="5408023"/>
              <a:ext cx="332945" cy="8519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1" name="Rectangle 940">
              <a:extLst>
                <a:ext uri="{FF2B5EF4-FFF2-40B4-BE49-F238E27FC236}">
                  <a16:creationId xmlns:a16="http://schemas.microsoft.com/office/drawing/2014/main" id="{3CDB4154-323B-4CB8-8F10-46DCB246924E}"/>
                </a:ext>
              </a:extLst>
            </p:cNvPr>
            <p:cNvSpPr/>
            <p:nvPr/>
          </p:nvSpPr>
          <p:spPr>
            <a:xfrm>
              <a:off x="8854554" y="2261406"/>
              <a:ext cx="102476" cy="3998536"/>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Rectangle 941">
              <a:extLst>
                <a:ext uri="{FF2B5EF4-FFF2-40B4-BE49-F238E27FC236}">
                  <a16:creationId xmlns:a16="http://schemas.microsoft.com/office/drawing/2014/main" id="{997D37BA-F5C3-44BD-BA88-E033101FC4D4}"/>
                </a:ext>
              </a:extLst>
            </p:cNvPr>
            <p:cNvSpPr/>
            <p:nvPr/>
          </p:nvSpPr>
          <p:spPr>
            <a:xfrm>
              <a:off x="9386319" y="2261404"/>
              <a:ext cx="102476" cy="3998536"/>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3" name="Group 942">
            <a:extLst>
              <a:ext uri="{FF2B5EF4-FFF2-40B4-BE49-F238E27FC236}">
                <a16:creationId xmlns:a16="http://schemas.microsoft.com/office/drawing/2014/main" id="{5BC5E101-98BE-450A-89C1-D16128B9BE14}"/>
              </a:ext>
            </a:extLst>
          </p:cNvPr>
          <p:cNvGrpSpPr/>
          <p:nvPr/>
        </p:nvGrpSpPr>
        <p:grpSpPr>
          <a:xfrm>
            <a:off x="1673433" y="4269590"/>
            <a:ext cx="1265752" cy="2241537"/>
            <a:chOff x="8313239" y="2261404"/>
            <a:chExt cx="1707321" cy="3023517"/>
          </a:xfrm>
        </p:grpSpPr>
        <p:sp>
          <p:nvSpPr>
            <p:cNvPr id="946" name="Rectangle 945">
              <a:extLst>
                <a:ext uri="{FF2B5EF4-FFF2-40B4-BE49-F238E27FC236}">
                  <a16:creationId xmlns:a16="http://schemas.microsoft.com/office/drawing/2014/main" id="{BD45FFE2-AA17-40AE-8D12-1A9232A2DBCE}"/>
                </a:ext>
              </a:extLst>
            </p:cNvPr>
            <p:cNvSpPr/>
            <p:nvPr/>
          </p:nvSpPr>
          <p:spPr>
            <a:xfrm>
              <a:off x="8313239" y="2343028"/>
              <a:ext cx="1707321" cy="2941893"/>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Rectangle 946">
              <a:extLst>
                <a:ext uri="{FF2B5EF4-FFF2-40B4-BE49-F238E27FC236}">
                  <a16:creationId xmlns:a16="http://schemas.microsoft.com/office/drawing/2014/main" id="{E4F0B945-5910-4956-8490-37B04B621ED9}"/>
                </a:ext>
              </a:extLst>
            </p:cNvPr>
            <p:cNvSpPr/>
            <p:nvPr/>
          </p:nvSpPr>
          <p:spPr>
            <a:xfrm>
              <a:off x="8477473" y="2753574"/>
              <a:ext cx="332945" cy="1556328"/>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Oval 947">
              <a:extLst>
                <a:ext uri="{FF2B5EF4-FFF2-40B4-BE49-F238E27FC236}">
                  <a16:creationId xmlns:a16="http://schemas.microsoft.com/office/drawing/2014/main" id="{15CB5F09-43C3-404F-B25E-CD64B24279EF}"/>
                </a:ext>
              </a:extLst>
            </p:cNvPr>
            <p:cNvSpPr/>
            <p:nvPr/>
          </p:nvSpPr>
          <p:spPr>
            <a:xfrm>
              <a:off x="8477473" y="2596930"/>
              <a:ext cx="332945" cy="334922"/>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a:extLst>
                <a:ext uri="{FF2B5EF4-FFF2-40B4-BE49-F238E27FC236}">
                  <a16:creationId xmlns:a16="http://schemas.microsoft.com/office/drawing/2014/main" id="{F8E87E0F-A20C-47BF-AA8E-7B9A19125B85}"/>
                </a:ext>
              </a:extLst>
            </p:cNvPr>
            <p:cNvSpPr/>
            <p:nvPr/>
          </p:nvSpPr>
          <p:spPr>
            <a:xfrm>
              <a:off x="8470421" y="4433004"/>
              <a:ext cx="332945" cy="851917"/>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a:extLst>
                <a:ext uri="{FF2B5EF4-FFF2-40B4-BE49-F238E27FC236}">
                  <a16:creationId xmlns:a16="http://schemas.microsoft.com/office/drawing/2014/main" id="{21139A4E-F35A-4D4F-845A-C6EFDFFDD5D4}"/>
                </a:ext>
              </a:extLst>
            </p:cNvPr>
            <p:cNvSpPr/>
            <p:nvPr/>
          </p:nvSpPr>
          <p:spPr>
            <a:xfrm>
              <a:off x="9000429" y="2753574"/>
              <a:ext cx="332945" cy="1556328"/>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1" name="Oval 950">
              <a:extLst>
                <a:ext uri="{FF2B5EF4-FFF2-40B4-BE49-F238E27FC236}">
                  <a16:creationId xmlns:a16="http://schemas.microsoft.com/office/drawing/2014/main" id="{EBD8FA89-EB15-431E-8EEF-2BED778F30B5}"/>
                </a:ext>
              </a:extLst>
            </p:cNvPr>
            <p:cNvSpPr/>
            <p:nvPr/>
          </p:nvSpPr>
          <p:spPr>
            <a:xfrm>
              <a:off x="9000429" y="2596930"/>
              <a:ext cx="332945" cy="334922"/>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Rectangle 951">
              <a:extLst>
                <a:ext uri="{FF2B5EF4-FFF2-40B4-BE49-F238E27FC236}">
                  <a16:creationId xmlns:a16="http://schemas.microsoft.com/office/drawing/2014/main" id="{C1343EE6-CF9C-4668-89EA-E3F9A9CCD110}"/>
                </a:ext>
              </a:extLst>
            </p:cNvPr>
            <p:cNvSpPr/>
            <p:nvPr/>
          </p:nvSpPr>
          <p:spPr>
            <a:xfrm>
              <a:off x="9523384" y="2753574"/>
              <a:ext cx="332945" cy="1556328"/>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a:extLst>
                <a:ext uri="{FF2B5EF4-FFF2-40B4-BE49-F238E27FC236}">
                  <a16:creationId xmlns:a16="http://schemas.microsoft.com/office/drawing/2014/main" id="{2FF05A92-9188-4004-AF85-096201237CA9}"/>
                </a:ext>
              </a:extLst>
            </p:cNvPr>
            <p:cNvSpPr/>
            <p:nvPr/>
          </p:nvSpPr>
          <p:spPr>
            <a:xfrm>
              <a:off x="9523384" y="2596930"/>
              <a:ext cx="332945" cy="334922"/>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Rectangle 953">
              <a:extLst>
                <a:ext uri="{FF2B5EF4-FFF2-40B4-BE49-F238E27FC236}">
                  <a16:creationId xmlns:a16="http://schemas.microsoft.com/office/drawing/2014/main" id="{DC47E303-BFEF-4E95-8814-6C96246C18CC}"/>
                </a:ext>
              </a:extLst>
            </p:cNvPr>
            <p:cNvSpPr/>
            <p:nvPr/>
          </p:nvSpPr>
          <p:spPr>
            <a:xfrm>
              <a:off x="9000428" y="4433004"/>
              <a:ext cx="332945" cy="851917"/>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Rectangle 954">
              <a:extLst>
                <a:ext uri="{FF2B5EF4-FFF2-40B4-BE49-F238E27FC236}">
                  <a16:creationId xmlns:a16="http://schemas.microsoft.com/office/drawing/2014/main" id="{0B670679-BBAD-4DA1-8DD9-6C286AFEBC31}"/>
                </a:ext>
              </a:extLst>
            </p:cNvPr>
            <p:cNvSpPr/>
            <p:nvPr/>
          </p:nvSpPr>
          <p:spPr>
            <a:xfrm>
              <a:off x="9519531" y="4433004"/>
              <a:ext cx="332945" cy="851917"/>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Rectangle 958">
              <a:extLst>
                <a:ext uri="{FF2B5EF4-FFF2-40B4-BE49-F238E27FC236}">
                  <a16:creationId xmlns:a16="http://schemas.microsoft.com/office/drawing/2014/main" id="{D2768437-D892-4CE0-AE95-DDB40CEC2678}"/>
                </a:ext>
              </a:extLst>
            </p:cNvPr>
            <p:cNvSpPr/>
            <p:nvPr/>
          </p:nvSpPr>
          <p:spPr>
            <a:xfrm>
              <a:off x="8854554" y="2261405"/>
              <a:ext cx="102476" cy="3003200"/>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Rectangle 959">
              <a:extLst>
                <a:ext uri="{FF2B5EF4-FFF2-40B4-BE49-F238E27FC236}">
                  <a16:creationId xmlns:a16="http://schemas.microsoft.com/office/drawing/2014/main" id="{6FE6DF85-9BF8-4157-BE02-9EE3C645DF6D}"/>
                </a:ext>
              </a:extLst>
            </p:cNvPr>
            <p:cNvSpPr/>
            <p:nvPr/>
          </p:nvSpPr>
          <p:spPr>
            <a:xfrm>
              <a:off x="9386318" y="2261404"/>
              <a:ext cx="102476" cy="3003199"/>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1" name="Group 960">
            <a:extLst>
              <a:ext uri="{FF2B5EF4-FFF2-40B4-BE49-F238E27FC236}">
                <a16:creationId xmlns:a16="http://schemas.microsoft.com/office/drawing/2014/main" id="{AE5D59FC-FEC6-4318-8077-D6113FC51216}"/>
              </a:ext>
            </a:extLst>
          </p:cNvPr>
          <p:cNvGrpSpPr/>
          <p:nvPr/>
        </p:nvGrpSpPr>
        <p:grpSpPr>
          <a:xfrm>
            <a:off x="9227784" y="4269590"/>
            <a:ext cx="1265752" cy="2241537"/>
            <a:chOff x="8313239" y="2261404"/>
            <a:chExt cx="1707321" cy="3023517"/>
          </a:xfrm>
        </p:grpSpPr>
        <p:sp>
          <p:nvSpPr>
            <p:cNvPr id="962" name="Rectangle 961">
              <a:extLst>
                <a:ext uri="{FF2B5EF4-FFF2-40B4-BE49-F238E27FC236}">
                  <a16:creationId xmlns:a16="http://schemas.microsoft.com/office/drawing/2014/main" id="{A283E35A-3F66-4878-9A91-4169C219308B}"/>
                </a:ext>
              </a:extLst>
            </p:cNvPr>
            <p:cNvSpPr/>
            <p:nvPr/>
          </p:nvSpPr>
          <p:spPr>
            <a:xfrm>
              <a:off x="8313239" y="2343028"/>
              <a:ext cx="1707321" cy="2941893"/>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Rectangle 962">
              <a:extLst>
                <a:ext uri="{FF2B5EF4-FFF2-40B4-BE49-F238E27FC236}">
                  <a16:creationId xmlns:a16="http://schemas.microsoft.com/office/drawing/2014/main" id="{6D6ED621-1F90-4B0A-840A-BAC29543E41A}"/>
                </a:ext>
              </a:extLst>
            </p:cNvPr>
            <p:cNvSpPr/>
            <p:nvPr/>
          </p:nvSpPr>
          <p:spPr>
            <a:xfrm>
              <a:off x="8477473" y="2753574"/>
              <a:ext cx="332945" cy="1556328"/>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Oval 963">
              <a:extLst>
                <a:ext uri="{FF2B5EF4-FFF2-40B4-BE49-F238E27FC236}">
                  <a16:creationId xmlns:a16="http://schemas.microsoft.com/office/drawing/2014/main" id="{006AE92A-C33F-4CA3-8D30-4FE1A66FC0BC}"/>
                </a:ext>
              </a:extLst>
            </p:cNvPr>
            <p:cNvSpPr/>
            <p:nvPr/>
          </p:nvSpPr>
          <p:spPr>
            <a:xfrm>
              <a:off x="8477473" y="2596930"/>
              <a:ext cx="332945" cy="334922"/>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Rectangle 964">
              <a:extLst>
                <a:ext uri="{FF2B5EF4-FFF2-40B4-BE49-F238E27FC236}">
                  <a16:creationId xmlns:a16="http://schemas.microsoft.com/office/drawing/2014/main" id="{C2F9946A-3D37-40AC-AB0F-9FB672BC5801}"/>
                </a:ext>
              </a:extLst>
            </p:cNvPr>
            <p:cNvSpPr/>
            <p:nvPr/>
          </p:nvSpPr>
          <p:spPr>
            <a:xfrm>
              <a:off x="8470421" y="4433004"/>
              <a:ext cx="332945" cy="851917"/>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Rectangle 965">
              <a:extLst>
                <a:ext uri="{FF2B5EF4-FFF2-40B4-BE49-F238E27FC236}">
                  <a16:creationId xmlns:a16="http://schemas.microsoft.com/office/drawing/2014/main" id="{3A5CA9DC-F9C3-401D-91B5-AEFA0BF896E5}"/>
                </a:ext>
              </a:extLst>
            </p:cNvPr>
            <p:cNvSpPr/>
            <p:nvPr/>
          </p:nvSpPr>
          <p:spPr>
            <a:xfrm>
              <a:off x="9000429" y="2753574"/>
              <a:ext cx="332945" cy="1556328"/>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7" name="Oval 966">
              <a:extLst>
                <a:ext uri="{FF2B5EF4-FFF2-40B4-BE49-F238E27FC236}">
                  <a16:creationId xmlns:a16="http://schemas.microsoft.com/office/drawing/2014/main" id="{754D24D5-94C0-4BFF-A320-1FE3FC2C899B}"/>
                </a:ext>
              </a:extLst>
            </p:cNvPr>
            <p:cNvSpPr/>
            <p:nvPr/>
          </p:nvSpPr>
          <p:spPr>
            <a:xfrm>
              <a:off x="9000429" y="2596930"/>
              <a:ext cx="332945" cy="334922"/>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a:extLst>
                <a:ext uri="{FF2B5EF4-FFF2-40B4-BE49-F238E27FC236}">
                  <a16:creationId xmlns:a16="http://schemas.microsoft.com/office/drawing/2014/main" id="{F6DF23BC-9737-4088-9D5B-117B88412927}"/>
                </a:ext>
              </a:extLst>
            </p:cNvPr>
            <p:cNvSpPr/>
            <p:nvPr/>
          </p:nvSpPr>
          <p:spPr>
            <a:xfrm>
              <a:off x="9523384" y="2753574"/>
              <a:ext cx="332945" cy="1556328"/>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Oval 968">
              <a:extLst>
                <a:ext uri="{FF2B5EF4-FFF2-40B4-BE49-F238E27FC236}">
                  <a16:creationId xmlns:a16="http://schemas.microsoft.com/office/drawing/2014/main" id="{FDBF3034-C1FB-4AAB-9390-F73EF8A70FF8}"/>
                </a:ext>
              </a:extLst>
            </p:cNvPr>
            <p:cNvSpPr/>
            <p:nvPr/>
          </p:nvSpPr>
          <p:spPr>
            <a:xfrm>
              <a:off x="9523384" y="2596930"/>
              <a:ext cx="332945" cy="334922"/>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Rectangle 969">
              <a:extLst>
                <a:ext uri="{FF2B5EF4-FFF2-40B4-BE49-F238E27FC236}">
                  <a16:creationId xmlns:a16="http://schemas.microsoft.com/office/drawing/2014/main" id="{30E89E63-A951-4163-AA5F-CA60EA78A529}"/>
                </a:ext>
              </a:extLst>
            </p:cNvPr>
            <p:cNvSpPr/>
            <p:nvPr/>
          </p:nvSpPr>
          <p:spPr>
            <a:xfrm>
              <a:off x="9000428" y="4433004"/>
              <a:ext cx="332945" cy="851917"/>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Rectangle 970">
              <a:extLst>
                <a:ext uri="{FF2B5EF4-FFF2-40B4-BE49-F238E27FC236}">
                  <a16:creationId xmlns:a16="http://schemas.microsoft.com/office/drawing/2014/main" id="{AE3FBADD-77A9-46DB-947F-025C6E5E1AE3}"/>
                </a:ext>
              </a:extLst>
            </p:cNvPr>
            <p:cNvSpPr/>
            <p:nvPr/>
          </p:nvSpPr>
          <p:spPr>
            <a:xfrm>
              <a:off x="9519531" y="4433004"/>
              <a:ext cx="332945" cy="851917"/>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a:extLst>
                <a:ext uri="{FF2B5EF4-FFF2-40B4-BE49-F238E27FC236}">
                  <a16:creationId xmlns:a16="http://schemas.microsoft.com/office/drawing/2014/main" id="{58294A9E-6F31-44FF-B1AE-049DFD3C10CE}"/>
                </a:ext>
              </a:extLst>
            </p:cNvPr>
            <p:cNvSpPr/>
            <p:nvPr/>
          </p:nvSpPr>
          <p:spPr>
            <a:xfrm>
              <a:off x="8854554" y="2261405"/>
              <a:ext cx="102476" cy="3003200"/>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Rectangle 972">
              <a:extLst>
                <a:ext uri="{FF2B5EF4-FFF2-40B4-BE49-F238E27FC236}">
                  <a16:creationId xmlns:a16="http://schemas.microsoft.com/office/drawing/2014/main" id="{948291A2-1F7B-4EEF-8059-2FA3E1847E1F}"/>
                </a:ext>
              </a:extLst>
            </p:cNvPr>
            <p:cNvSpPr/>
            <p:nvPr/>
          </p:nvSpPr>
          <p:spPr>
            <a:xfrm>
              <a:off x="9386318" y="2261404"/>
              <a:ext cx="102476" cy="3003199"/>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5" name="Group 974">
            <a:extLst>
              <a:ext uri="{FF2B5EF4-FFF2-40B4-BE49-F238E27FC236}">
                <a16:creationId xmlns:a16="http://schemas.microsoft.com/office/drawing/2014/main" id="{CB675F11-4C0B-4A1B-9F04-4CA1DE947014}"/>
              </a:ext>
            </a:extLst>
          </p:cNvPr>
          <p:cNvGrpSpPr/>
          <p:nvPr/>
        </p:nvGrpSpPr>
        <p:grpSpPr>
          <a:xfrm flipH="1">
            <a:off x="2935646" y="3249496"/>
            <a:ext cx="376898" cy="3261631"/>
            <a:chOff x="2047285" y="925863"/>
            <a:chExt cx="2176757" cy="5273734"/>
          </a:xfrm>
          <a:solidFill>
            <a:schemeClr val="tx2">
              <a:lumMod val="60000"/>
              <a:lumOff val="40000"/>
            </a:schemeClr>
          </a:solidFill>
        </p:grpSpPr>
        <p:sp>
          <p:nvSpPr>
            <p:cNvPr id="981" name="Rectangle 980">
              <a:extLst>
                <a:ext uri="{FF2B5EF4-FFF2-40B4-BE49-F238E27FC236}">
                  <a16:creationId xmlns:a16="http://schemas.microsoft.com/office/drawing/2014/main" id="{359A5347-5768-41CF-B674-AA8E7803EDE2}"/>
                </a:ext>
              </a:extLst>
            </p:cNvPr>
            <p:cNvSpPr/>
            <p:nvPr/>
          </p:nvSpPr>
          <p:spPr>
            <a:xfrm>
              <a:off x="2047285" y="1205712"/>
              <a:ext cx="2176757" cy="4993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2" name="Rectangle 981">
              <a:extLst>
                <a:ext uri="{FF2B5EF4-FFF2-40B4-BE49-F238E27FC236}">
                  <a16:creationId xmlns:a16="http://schemas.microsoft.com/office/drawing/2014/main" id="{F4663B62-BCB7-487C-8F86-F665F205ABB7}"/>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Rectangle 982">
              <a:extLst>
                <a:ext uri="{FF2B5EF4-FFF2-40B4-BE49-F238E27FC236}">
                  <a16:creationId xmlns:a16="http://schemas.microsoft.com/office/drawing/2014/main" id="{B2443571-4271-4CB8-A218-FB07B21DC310}"/>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4" name="Group 983">
            <a:extLst>
              <a:ext uri="{FF2B5EF4-FFF2-40B4-BE49-F238E27FC236}">
                <a16:creationId xmlns:a16="http://schemas.microsoft.com/office/drawing/2014/main" id="{45A96949-3763-4FD7-9021-67DDFCC46738}"/>
              </a:ext>
            </a:extLst>
          </p:cNvPr>
          <p:cNvGrpSpPr/>
          <p:nvPr/>
        </p:nvGrpSpPr>
        <p:grpSpPr>
          <a:xfrm flipH="1">
            <a:off x="3834756" y="3249496"/>
            <a:ext cx="376898" cy="3261631"/>
            <a:chOff x="2047285" y="925863"/>
            <a:chExt cx="2176757" cy="5273734"/>
          </a:xfrm>
          <a:solidFill>
            <a:schemeClr val="tx2">
              <a:lumMod val="60000"/>
              <a:lumOff val="40000"/>
            </a:schemeClr>
          </a:solidFill>
        </p:grpSpPr>
        <p:sp>
          <p:nvSpPr>
            <p:cNvPr id="985" name="Rectangle 984">
              <a:extLst>
                <a:ext uri="{FF2B5EF4-FFF2-40B4-BE49-F238E27FC236}">
                  <a16:creationId xmlns:a16="http://schemas.microsoft.com/office/drawing/2014/main" id="{0A7B2959-EE41-4A57-9A66-DF2335D949EE}"/>
                </a:ext>
              </a:extLst>
            </p:cNvPr>
            <p:cNvSpPr/>
            <p:nvPr/>
          </p:nvSpPr>
          <p:spPr>
            <a:xfrm>
              <a:off x="2047285" y="1205712"/>
              <a:ext cx="2176757" cy="4993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6" name="Rectangle 985">
              <a:extLst>
                <a:ext uri="{FF2B5EF4-FFF2-40B4-BE49-F238E27FC236}">
                  <a16:creationId xmlns:a16="http://schemas.microsoft.com/office/drawing/2014/main" id="{75F6AA14-AF2E-46DF-AE3D-2DD02FC5435D}"/>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Rectangle 986">
              <a:extLst>
                <a:ext uri="{FF2B5EF4-FFF2-40B4-BE49-F238E27FC236}">
                  <a16:creationId xmlns:a16="http://schemas.microsoft.com/office/drawing/2014/main" id="{ED09DC1E-A608-4EE0-9279-F3312847FA92}"/>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8" name="Group 987">
            <a:extLst>
              <a:ext uri="{FF2B5EF4-FFF2-40B4-BE49-F238E27FC236}">
                <a16:creationId xmlns:a16="http://schemas.microsoft.com/office/drawing/2014/main" id="{01338EB9-8D54-499F-9937-5D4E05F1BC4A}"/>
              </a:ext>
            </a:extLst>
          </p:cNvPr>
          <p:cNvGrpSpPr/>
          <p:nvPr/>
        </p:nvGrpSpPr>
        <p:grpSpPr>
          <a:xfrm>
            <a:off x="3513651" y="3600319"/>
            <a:ext cx="123862" cy="381546"/>
            <a:chOff x="6096000" y="2358372"/>
            <a:chExt cx="454502" cy="1400055"/>
          </a:xfrm>
          <a:solidFill>
            <a:srgbClr val="627998"/>
          </a:solidFill>
        </p:grpSpPr>
        <p:sp>
          <p:nvSpPr>
            <p:cNvPr id="989" name="Rectangle 988">
              <a:extLst>
                <a:ext uri="{FF2B5EF4-FFF2-40B4-BE49-F238E27FC236}">
                  <a16:creationId xmlns:a16="http://schemas.microsoft.com/office/drawing/2014/main" id="{B92B6E0E-C7DF-4F27-ACC2-E837EB624544}"/>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Oval 989">
              <a:extLst>
                <a:ext uri="{FF2B5EF4-FFF2-40B4-BE49-F238E27FC236}">
                  <a16:creationId xmlns:a16="http://schemas.microsoft.com/office/drawing/2014/main" id="{3AB5CD29-F90F-4934-BD38-52A75473BBA7}"/>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1" name="Rectangle 990">
            <a:extLst>
              <a:ext uri="{FF2B5EF4-FFF2-40B4-BE49-F238E27FC236}">
                <a16:creationId xmlns:a16="http://schemas.microsoft.com/office/drawing/2014/main" id="{4DC14E28-9A41-4BDF-83C5-6413726D6B0F}"/>
              </a:ext>
            </a:extLst>
          </p:cNvPr>
          <p:cNvSpPr/>
          <p:nvPr/>
        </p:nvSpPr>
        <p:spPr>
          <a:xfrm>
            <a:off x="3513651" y="4040140"/>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a:extLst>
              <a:ext uri="{FF2B5EF4-FFF2-40B4-BE49-F238E27FC236}">
                <a16:creationId xmlns:a16="http://schemas.microsoft.com/office/drawing/2014/main" id="{A088608A-852E-4630-8EC5-2B57A1A4CCBB}"/>
              </a:ext>
            </a:extLst>
          </p:cNvPr>
          <p:cNvSpPr/>
          <p:nvPr/>
        </p:nvSpPr>
        <p:spPr>
          <a:xfrm>
            <a:off x="3513651" y="4187826"/>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Rectangle 992">
            <a:extLst>
              <a:ext uri="{FF2B5EF4-FFF2-40B4-BE49-F238E27FC236}">
                <a16:creationId xmlns:a16="http://schemas.microsoft.com/office/drawing/2014/main" id="{6473C5E0-8999-4EB5-ABA1-E69ACB953AD8}"/>
              </a:ext>
            </a:extLst>
          </p:cNvPr>
          <p:cNvSpPr/>
          <p:nvPr/>
        </p:nvSpPr>
        <p:spPr>
          <a:xfrm>
            <a:off x="3513651" y="4335512"/>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Rectangle 993">
            <a:extLst>
              <a:ext uri="{FF2B5EF4-FFF2-40B4-BE49-F238E27FC236}">
                <a16:creationId xmlns:a16="http://schemas.microsoft.com/office/drawing/2014/main" id="{F1D47EAB-6B9A-42E4-A84C-660D2425A646}"/>
              </a:ext>
            </a:extLst>
          </p:cNvPr>
          <p:cNvSpPr/>
          <p:nvPr/>
        </p:nvSpPr>
        <p:spPr>
          <a:xfrm>
            <a:off x="3513651" y="4483198"/>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a:extLst>
              <a:ext uri="{FF2B5EF4-FFF2-40B4-BE49-F238E27FC236}">
                <a16:creationId xmlns:a16="http://schemas.microsoft.com/office/drawing/2014/main" id="{859BC58A-FA1D-4398-88CA-E076F49F4242}"/>
              </a:ext>
            </a:extLst>
          </p:cNvPr>
          <p:cNvSpPr/>
          <p:nvPr/>
        </p:nvSpPr>
        <p:spPr>
          <a:xfrm>
            <a:off x="3513651" y="4630884"/>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a:extLst>
              <a:ext uri="{FF2B5EF4-FFF2-40B4-BE49-F238E27FC236}">
                <a16:creationId xmlns:a16="http://schemas.microsoft.com/office/drawing/2014/main" id="{1A11B0E7-9018-44F8-B9BE-A416C8B4945F}"/>
              </a:ext>
            </a:extLst>
          </p:cNvPr>
          <p:cNvSpPr/>
          <p:nvPr/>
        </p:nvSpPr>
        <p:spPr>
          <a:xfrm>
            <a:off x="3513651" y="4778570"/>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a:extLst>
              <a:ext uri="{FF2B5EF4-FFF2-40B4-BE49-F238E27FC236}">
                <a16:creationId xmlns:a16="http://schemas.microsoft.com/office/drawing/2014/main" id="{0576AC08-221A-4740-AD46-4C98D4A4E79E}"/>
              </a:ext>
            </a:extLst>
          </p:cNvPr>
          <p:cNvSpPr/>
          <p:nvPr/>
        </p:nvSpPr>
        <p:spPr>
          <a:xfrm>
            <a:off x="3513651" y="4926256"/>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B9F27E29-3044-4E8F-9D3D-0331EAB3407D}"/>
              </a:ext>
            </a:extLst>
          </p:cNvPr>
          <p:cNvSpPr/>
          <p:nvPr/>
        </p:nvSpPr>
        <p:spPr>
          <a:xfrm>
            <a:off x="3513651" y="5073942"/>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Rectangle 998">
            <a:extLst>
              <a:ext uri="{FF2B5EF4-FFF2-40B4-BE49-F238E27FC236}">
                <a16:creationId xmlns:a16="http://schemas.microsoft.com/office/drawing/2014/main" id="{04EB0061-613F-4AB5-A30A-591D96EF5160}"/>
              </a:ext>
            </a:extLst>
          </p:cNvPr>
          <p:cNvSpPr/>
          <p:nvPr/>
        </p:nvSpPr>
        <p:spPr>
          <a:xfrm>
            <a:off x="3513651" y="5221628"/>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0" name="Rectangle 999">
            <a:extLst>
              <a:ext uri="{FF2B5EF4-FFF2-40B4-BE49-F238E27FC236}">
                <a16:creationId xmlns:a16="http://schemas.microsoft.com/office/drawing/2014/main" id="{616B2564-2A0D-448B-A6F8-7C3AAFB32D8E}"/>
              </a:ext>
            </a:extLst>
          </p:cNvPr>
          <p:cNvSpPr/>
          <p:nvPr/>
        </p:nvSpPr>
        <p:spPr>
          <a:xfrm>
            <a:off x="3513651" y="5369314"/>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Rectangle 1000">
            <a:extLst>
              <a:ext uri="{FF2B5EF4-FFF2-40B4-BE49-F238E27FC236}">
                <a16:creationId xmlns:a16="http://schemas.microsoft.com/office/drawing/2014/main" id="{9ADB3CB0-CC08-46C7-9E9F-8D9172055487}"/>
              </a:ext>
            </a:extLst>
          </p:cNvPr>
          <p:cNvSpPr/>
          <p:nvPr/>
        </p:nvSpPr>
        <p:spPr>
          <a:xfrm>
            <a:off x="3513651" y="5517000"/>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a:extLst>
              <a:ext uri="{FF2B5EF4-FFF2-40B4-BE49-F238E27FC236}">
                <a16:creationId xmlns:a16="http://schemas.microsoft.com/office/drawing/2014/main" id="{5FA74C30-4D97-48D2-8302-CC1B42BFE64E}"/>
              </a:ext>
            </a:extLst>
          </p:cNvPr>
          <p:cNvSpPr/>
          <p:nvPr/>
        </p:nvSpPr>
        <p:spPr>
          <a:xfrm>
            <a:off x="3513651" y="5664686"/>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Rectangle 1002">
            <a:extLst>
              <a:ext uri="{FF2B5EF4-FFF2-40B4-BE49-F238E27FC236}">
                <a16:creationId xmlns:a16="http://schemas.microsoft.com/office/drawing/2014/main" id="{21E0E3FD-4680-44E9-B7F1-86E9A360F7A5}"/>
              </a:ext>
            </a:extLst>
          </p:cNvPr>
          <p:cNvSpPr/>
          <p:nvPr/>
        </p:nvSpPr>
        <p:spPr>
          <a:xfrm>
            <a:off x="3513651" y="5812372"/>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Rectangle 1003">
            <a:extLst>
              <a:ext uri="{FF2B5EF4-FFF2-40B4-BE49-F238E27FC236}">
                <a16:creationId xmlns:a16="http://schemas.microsoft.com/office/drawing/2014/main" id="{FAAD885A-7138-4E72-9C02-8ADE36B1BE2A}"/>
              </a:ext>
            </a:extLst>
          </p:cNvPr>
          <p:cNvSpPr/>
          <p:nvPr/>
        </p:nvSpPr>
        <p:spPr>
          <a:xfrm>
            <a:off x="3513651" y="5960058"/>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Rectangle 1005">
            <a:extLst>
              <a:ext uri="{FF2B5EF4-FFF2-40B4-BE49-F238E27FC236}">
                <a16:creationId xmlns:a16="http://schemas.microsoft.com/office/drawing/2014/main" id="{DF19C375-8603-4D22-BDA4-18CDD5169F6E}"/>
              </a:ext>
            </a:extLst>
          </p:cNvPr>
          <p:cNvSpPr/>
          <p:nvPr/>
        </p:nvSpPr>
        <p:spPr>
          <a:xfrm>
            <a:off x="8348787" y="3487036"/>
            <a:ext cx="525801" cy="3024315"/>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7" name="Group 1006">
            <a:extLst>
              <a:ext uri="{FF2B5EF4-FFF2-40B4-BE49-F238E27FC236}">
                <a16:creationId xmlns:a16="http://schemas.microsoft.com/office/drawing/2014/main" id="{75224AB5-6597-454B-8F14-7FA7A3BCB859}"/>
              </a:ext>
            </a:extLst>
          </p:cNvPr>
          <p:cNvGrpSpPr/>
          <p:nvPr/>
        </p:nvGrpSpPr>
        <p:grpSpPr>
          <a:xfrm flipH="1">
            <a:off x="7968172" y="3249720"/>
            <a:ext cx="376898" cy="3261631"/>
            <a:chOff x="2047285" y="925863"/>
            <a:chExt cx="2176757" cy="5273734"/>
          </a:xfrm>
          <a:solidFill>
            <a:schemeClr val="tx2">
              <a:lumMod val="60000"/>
              <a:lumOff val="40000"/>
            </a:schemeClr>
          </a:solidFill>
        </p:grpSpPr>
        <p:sp>
          <p:nvSpPr>
            <p:cNvPr id="1008" name="Rectangle 1007">
              <a:extLst>
                <a:ext uri="{FF2B5EF4-FFF2-40B4-BE49-F238E27FC236}">
                  <a16:creationId xmlns:a16="http://schemas.microsoft.com/office/drawing/2014/main" id="{C46FD59D-0B5B-4259-A4AD-200844F9C437}"/>
                </a:ext>
              </a:extLst>
            </p:cNvPr>
            <p:cNvSpPr/>
            <p:nvPr/>
          </p:nvSpPr>
          <p:spPr>
            <a:xfrm>
              <a:off x="2047285" y="1205712"/>
              <a:ext cx="2176757" cy="4993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9" name="Rectangle 1008">
              <a:extLst>
                <a:ext uri="{FF2B5EF4-FFF2-40B4-BE49-F238E27FC236}">
                  <a16:creationId xmlns:a16="http://schemas.microsoft.com/office/drawing/2014/main" id="{6914D142-84F9-4BBF-956A-958F1AAB8BED}"/>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Rectangle 1009">
              <a:extLst>
                <a:ext uri="{FF2B5EF4-FFF2-40B4-BE49-F238E27FC236}">
                  <a16:creationId xmlns:a16="http://schemas.microsoft.com/office/drawing/2014/main" id="{E1F25FAF-9D8D-4F5A-8AAF-A08362209CE3}"/>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1" name="Group 1010">
            <a:extLst>
              <a:ext uri="{FF2B5EF4-FFF2-40B4-BE49-F238E27FC236}">
                <a16:creationId xmlns:a16="http://schemas.microsoft.com/office/drawing/2014/main" id="{84361AC7-2205-43AC-BFC9-F2032B8D5982}"/>
              </a:ext>
            </a:extLst>
          </p:cNvPr>
          <p:cNvGrpSpPr/>
          <p:nvPr/>
        </p:nvGrpSpPr>
        <p:grpSpPr>
          <a:xfrm flipH="1">
            <a:off x="8867282" y="3249720"/>
            <a:ext cx="376898" cy="3261631"/>
            <a:chOff x="2047285" y="925863"/>
            <a:chExt cx="2176757" cy="5273734"/>
          </a:xfrm>
          <a:solidFill>
            <a:schemeClr val="tx2">
              <a:lumMod val="60000"/>
              <a:lumOff val="40000"/>
            </a:schemeClr>
          </a:solidFill>
        </p:grpSpPr>
        <p:sp>
          <p:nvSpPr>
            <p:cNvPr id="1012" name="Rectangle 1011">
              <a:extLst>
                <a:ext uri="{FF2B5EF4-FFF2-40B4-BE49-F238E27FC236}">
                  <a16:creationId xmlns:a16="http://schemas.microsoft.com/office/drawing/2014/main" id="{670D726F-2D3E-41CD-9D9E-6FD40330B87E}"/>
                </a:ext>
              </a:extLst>
            </p:cNvPr>
            <p:cNvSpPr/>
            <p:nvPr/>
          </p:nvSpPr>
          <p:spPr>
            <a:xfrm>
              <a:off x="2047285" y="1205712"/>
              <a:ext cx="2176757" cy="4993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3" name="Rectangle 1012">
              <a:extLst>
                <a:ext uri="{FF2B5EF4-FFF2-40B4-BE49-F238E27FC236}">
                  <a16:creationId xmlns:a16="http://schemas.microsoft.com/office/drawing/2014/main" id="{8241B380-C81E-4655-BE39-B9EE7D445DF5}"/>
                </a:ext>
              </a:extLst>
            </p:cNvPr>
            <p:cNvSpPr/>
            <p:nvPr/>
          </p:nvSpPr>
          <p:spPr>
            <a:xfrm>
              <a:off x="2047285"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Rectangle 1013">
              <a:extLst>
                <a:ext uri="{FF2B5EF4-FFF2-40B4-BE49-F238E27FC236}">
                  <a16:creationId xmlns:a16="http://schemas.microsoft.com/office/drawing/2014/main" id="{A6288E19-FED6-456C-B3BB-79A8FC2EB1CA}"/>
                </a:ext>
              </a:extLst>
            </p:cNvPr>
            <p:cNvSpPr/>
            <p:nvPr/>
          </p:nvSpPr>
          <p:spPr>
            <a:xfrm>
              <a:off x="3350102" y="925863"/>
              <a:ext cx="873940" cy="18092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5" name="Group 1014">
            <a:extLst>
              <a:ext uri="{FF2B5EF4-FFF2-40B4-BE49-F238E27FC236}">
                <a16:creationId xmlns:a16="http://schemas.microsoft.com/office/drawing/2014/main" id="{CF13EDF6-50EB-4A9A-871F-3D0A9218E3D3}"/>
              </a:ext>
            </a:extLst>
          </p:cNvPr>
          <p:cNvGrpSpPr/>
          <p:nvPr/>
        </p:nvGrpSpPr>
        <p:grpSpPr>
          <a:xfrm>
            <a:off x="8546177" y="3600319"/>
            <a:ext cx="123862" cy="381546"/>
            <a:chOff x="6096000" y="2358372"/>
            <a:chExt cx="454502" cy="1400055"/>
          </a:xfrm>
          <a:solidFill>
            <a:srgbClr val="627998"/>
          </a:solidFill>
        </p:grpSpPr>
        <p:sp>
          <p:nvSpPr>
            <p:cNvPr id="1016" name="Rectangle 1015">
              <a:extLst>
                <a:ext uri="{FF2B5EF4-FFF2-40B4-BE49-F238E27FC236}">
                  <a16:creationId xmlns:a16="http://schemas.microsoft.com/office/drawing/2014/main" id="{8CD68ED5-A765-446D-97C0-BDC4D9C82F50}"/>
                </a:ext>
              </a:extLst>
            </p:cNvPr>
            <p:cNvSpPr/>
            <p:nvPr/>
          </p:nvSpPr>
          <p:spPr>
            <a:xfrm>
              <a:off x="6096000" y="2572206"/>
              <a:ext cx="454502" cy="1186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Oval 1016">
              <a:extLst>
                <a:ext uri="{FF2B5EF4-FFF2-40B4-BE49-F238E27FC236}">
                  <a16:creationId xmlns:a16="http://schemas.microsoft.com/office/drawing/2014/main" id="{C06B4629-FEB6-4AB4-937C-758D3E4491F9}"/>
                </a:ext>
              </a:extLst>
            </p:cNvPr>
            <p:cNvSpPr/>
            <p:nvPr/>
          </p:nvSpPr>
          <p:spPr>
            <a:xfrm>
              <a:off x="6096000" y="2358372"/>
              <a:ext cx="454502"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8" name="Rectangle 1017">
            <a:extLst>
              <a:ext uri="{FF2B5EF4-FFF2-40B4-BE49-F238E27FC236}">
                <a16:creationId xmlns:a16="http://schemas.microsoft.com/office/drawing/2014/main" id="{81D452DB-61F6-43FE-90B8-B62D20A1423C}"/>
              </a:ext>
            </a:extLst>
          </p:cNvPr>
          <p:cNvSpPr/>
          <p:nvPr/>
        </p:nvSpPr>
        <p:spPr>
          <a:xfrm>
            <a:off x="8546177" y="4040140"/>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Rectangle 1018">
            <a:extLst>
              <a:ext uri="{FF2B5EF4-FFF2-40B4-BE49-F238E27FC236}">
                <a16:creationId xmlns:a16="http://schemas.microsoft.com/office/drawing/2014/main" id="{5B11D947-DF23-45CE-BB1B-878B815971E3}"/>
              </a:ext>
            </a:extLst>
          </p:cNvPr>
          <p:cNvSpPr/>
          <p:nvPr/>
        </p:nvSpPr>
        <p:spPr>
          <a:xfrm>
            <a:off x="8546177" y="4187826"/>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Rectangle 1019">
            <a:extLst>
              <a:ext uri="{FF2B5EF4-FFF2-40B4-BE49-F238E27FC236}">
                <a16:creationId xmlns:a16="http://schemas.microsoft.com/office/drawing/2014/main" id="{372852FB-1EE2-47F1-B900-4F7F673CC389}"/>
              </a:ext>
            </a:extLst>
          </p:cNvPr>
          <p:cNvSpPr/>
          <p:nvPr/>
        </p:nvSpPr>
        <p:spPr>
          <a:xfrm>
            <a:off x="8546177" y="4335512"/>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Rectangle 1020">
            <a:extLst>
              <a:ext uri="{FF2B5EF4-FFF2-40B4-BE49-F238E27FC236}">
                <a16:creationId xmlns:a16="http://schemas.microsoft.com/office/drawing/2014/main" id="{5FFAA6E1-FD5B-4015-AB7D-37D6ABE7A6B2}"/>
              </a:ext>
            </a:extLst>
          </p:cNvPr>
          <p:cNvSpPr/>
          <p:nvPr/>
        </p:nvSpPr>
        <p:spPr>
          <a:xfrm>
            <a:off x="8546177" y="4483198"/>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10A79912-05AD-48D3-831F-A7FA52816099}"/>
              </a:ext>
            </a:extLst>
          </p:cNvPr>
          <p:cNvSpPr/>
          <p:nvPr/>
        </p:nvSpPr>
        <p:spPr>
          <a:xfrm>
            <a:off x="8546177" y="4630884"/>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a:extLst>
              <a:ext uri="{FF2B5EF4-FFF2-40B4-BE49-F238E27FC236}">
                <a16:creationId xmlns:a16="http://schemas.microsoft.com/office/drawing/2014/main" id="{781407BF-AA53-414C-8FBB-5013C9616EB2}"/>
              </a:ext>
            </a:extLst>
          </p:cNvPr>
          <p:cNvSpPr/>
          <p:nvPr/>
        </p:nvSpPr>
        <p:spPr>
          <a:xfrm>
            <a:off x="8546177" y="4778570"/>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EC912677-C9D5-4DF4-9652-9FC5E58EFB05}"/>
              </a:ext>
            </a:extLst>
          </p:cNvPr>
          <p:cNvSpPr/>
          <p:nvPr/>
        </p:nvSpPr>
        <p:spPr>
          <a:xfrm>
            <a:off x="8546177" y="4926256"/>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a:extLst>
              <a:ext uri="{FF2B5EF4-FFF2-40B4-BE49-F238E27FC236}">
                <a16:creationId xmlns:a16="http://schemas.microsoft.com/office/drawing/2014/main" id="{03A65C93-6B24-4A9A-9E45-BC86A3650251}"/>
              </a:ext>
            </a:extLst>
          </p:cNvPr>
          <p:cNvSpPr/>
          <p:nvPr/>
        </p:nvSpPr>
        <p:spPr>
          <a:xfrm>
            <a:off x="8546177" y="5073942"/>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1025">
            <a:extLst>
              <a:ext uri="{FF2B5EF4-FFF2-40B4-BE49-F238E27FC236}">
                <a16:creationId xmlns:a16="http://schemas.microsoft.com/office/drawing/2014/main" id="{9491EEC4-53EE-438D-A9AD-EF32DAD10CD5}"/>
              </a:ext>
            </a:extLst>
          </p:cNvPr>
          <p:cNvSpPr/>
          <p:nvPr/>
        </p:nvSpPr>
        <p:spPr>
          <a:xfrm>
            <a:off x="8546177" y="5221628"/>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073888F5-77FF-45DA-B7BC-CFAF4272DB3E}"/>
              </a:ext>
            </a:extLst>
          </p:cNvPr>
          <p:cNvSpPr/>
          <p:nvPr/>
        </p:nvSpPr>
        <p:spPr>
          <a:xfrm>
            <a:off x="8546177" y="5369314"/>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a:extLst>
              <a:ext uri="{FF2B5EF4-FFF2-40B4-BE49-F238E27FC236}">
                <a16:creationId xmlns:a16="http://schemas.microsoft.com/office/drawing/2014/main" id="{A55CCD25-CCB7-48A0-B205-1A7D2E3043B3}"/>
              </a:ext>
            </a:extLst>
          </p:cNvPr>
          <p:cNvSpPr/>
          <p:nvPr/>
        </p:nvSpPr>
        <p:spPr>
          <a:xfrm>
            <a:off x="8546177" y="5517000"/>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a:extLst>
              <a:ext uri="{FF2B5EF4-FFF2-40B4-BE49-F238E27FC236}">
                <a16:creationId xmlns:a16="http://schemas.microsoft.com/office/drawing/2014/main" id="{86C5B6DE-7014-4229-ADC4-D9C4FCB81FE9}"/>
              </a:ext>
            </a:extLst>
          </p:cNvPr>
          <p:cNvSpPr/>
          <p:nvPr/>
        </p:nvSpPr>
        <p:spPr>
          <a:xfrm>
            <a:off x="8546177" y="5664686"/>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a:extLst>
              <a:ext uri="{FF2B5EF4-FFF2-40B4-BE49-F238E27FC236}">
                <a16:creationId xmlns:a16="http://schemas.microsoft.com/office/drawing/2014/main" id="{CB56A952-E2DB-4719-B790-FFE078FFD79B}"/>
              </a:ext>
            </a:extLst>
          </p:cNvPr>
          <p:cNvSpPr/>
          <p:nvPr/>
        </p:nvSpPr>
        <p:spPr>
          <a:xfrm>
            <a:off x="8546177" y="5812372"/>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030">
            <a:extLst>
              <a:ext uri="{FF2B5EF4-FFF2-40B4-BE49-F238E27FC236}">
                <a16:creationId xmlns:a16="http://schemas.microsoft.com/office/drawing/2014/main" id="{F898328B-7B2E-4074-9EE7-29E5371AF9EE}"/>
              </a:ext>
            </a:extLst>
          </p:cNvPr>
          <p:cNvSpPr/>
          <p:nvPr/>
        </p:nvSpPr>
        <p:spPr>
          <a:xfrm>
            <a:off x="8546177" y="5960058"/>
            <a:ext cx="123862" cy="89411"/>
          </a:xfrm>
          <a:prstGeom prst="rect">
            <a:avLst/>
          </a:prstGeom>
          <a:solidFill>
            <a:srgbClr val="627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3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B728F-E48D-432F-811D-4F00D61A7121}"/>
              </a:ext>
            </a:extLst>
          </p:cNvPr>
          <p:cNvSpPr>
            <a:spLocks noGrp="1"/>
          </p:cNvSpPr>
          <p:nvPr>
            <p:ph idx="1"/>
          </p:nvPr>
        </p:nvSpPr>
        <p:spPr>
          <a:xfrm>
            <a:off x="838200" y="842645"/>
            <a:ext cx="10515600" cy="4351338"/>
          </a:xfrm>
        </p:spPr>
        <p:txBody>
          <a:bodyPr/>
          <a:lstStyle/>
          <a:p>
            <a:r>
              <a:rPr lang="en-US" dirty="0"/>
              <a:t>Like an open-air temple, a shrine, whether it be to deity or monster shall be great in stature and open enough to exaggerate its form. To be in the presence of a space so large and yet feel so confined and small compared to it leaves on in awe and demands respect for that place. This grammar, being orderly, neat, and inherently balanced/symmetric makes it easy to create a strong base, a structure which will last; the ruins of which will still show that something great once stood. They should not just be tall but beckon you to crane your neck upwards and keep it there as you feel so small, so honored, to behold it. This beacon, this landmark, has been built with purpose, and that is what permits it to stand.</a:t>
            </a:r>
          </a:p>
        </p:txBody>
      </p:sp>
    </p:spTree>
    <p:extLst>
      <p:ext uri="{BB962C8B-B14F-4D97-AF65-F5344CB8AC3E}">
        <p14:creationId xmlns:p14="http://schemas.microsoft.com/office/powerpoint/2010/main" val="801307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4E497E9EF4E04D8FB7D5F2235FF1CC" ma:contentTypeVersion="2" ma:contentTypeDescription="Create a new document." ma:contentTypeScope="" ma:versionID="94eedcee0c90a93a360a284f007fc90b">
  <xsd:schema xmlns:xsd="http://www.w3.org/2001/XMLSchema" xmlns:xs="http://www.w3.org/2001/XMLSchema" xmlns:p="http://schemas.microsoft.com/office/2006/metadata/properties" xmlns:ns3="abb293f5-be8d-46f8-a649-f2228716717a" targetNamespace="http://schemas.microsoft.com/office/2006/metadata/properties" ma:root="true" ma:fieldsID="1b8e41da92a32fc3a2be3ebb4c7c2833" ns3:_="">
    <xsd:import namespace="abb293f5-be8d-46f8-a649-f2228716717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b293f5-be8d-46f8-a649-f222871671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44BB1E-A79F-4303-8BE9-4418777810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b293f5-be8d-46f8-a649-f222871671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C57360-26F9-4626-A76A-BF0C2754FF03}">
  <ds:schemaRefs>
    <ds:schemaRef ds:uri="http://schemas.microsoft.com/sharepoint/v3/contenttype/forms"/>
  </ds:schemaRefs>
</ds:datastoreItem>
</file>

<file path=customXml/itemProps3.xml><?xml version="1.0" encoding="utf-8"?>
<ds:datastoreItem xmlns:ds="http://schemas.openxmlformats.org/officeDocument/2006/customXml" ds:itemID="{1C622C40-ED34-4D06-82D0-1B7018652587}">
  <ds:schemaRefs>
    <ds:schemaRef ds:uri="abb293f5-be8d-46f8-a649-f2228716717a"/>
    <ds:schemaRef ds:uri="http://purl.org/dc/term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1353</TotalTime>
  <Words>289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 SemiLight</vt:lpstr>
      <vt:lpstr>Calibri</vt:lpstr>
      <vt:lpstr>Calibri Light</vt:lpstr>
      <vt:lpstr>Office Theme</vt:lpstr>
      <vt:lpstr>PowerPoint Presentation</vt:lpstr>
      <vt:lpstr>PowerPoint Presentation</vt:lpstr>
      <vt:lpstr>PowerPoint Presentation</vt:lpstr>
      <vt:lpstr>Rules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Szklenski</dc:creator>
  <cp:lastModifiedBy>Jared Szklenski</cp:lastModifiedBy>
  <cp:revision>18</cp:revision>
  <dcterms:created xsi:type="dcterms:W3CDTF">2020-04-26T21:56:24Z</dcterms:created>
  <dcterms:modified xsi:type="dcterms:W3CDTF">2020-04-27T20:31:37Z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0x010100634E497E9EF4E04D8FB7D5F2235FF1CC</vt:lpwstr>
  </property>
</Properties>
</file>