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87" autoAdjust="0"/>
  </p:normalViewPr>
  <p:slideViewPr>
    <p:cSldViewPr snapToGrid="0">
      <p:cViewPr varScale="1">
        <p:scale>
          <a:sx n="63" d="100"/>
          <a:sy n="63" d="100"/>
        </p:scale>
        <p:origin x="73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406F-F45D-4B31-8EC9-9CE5FA7179B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1E552-2793-4A17-A977-7D812E18B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6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 anchor="ctr"/>
          <a:lstStyle>
            <a:lvl1pPr algn="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86400" cy="2387600"/>
          </a:xfrm>
        </p:spPr>
        <p:txBody>
          <a:bodyPr anchor="ctr"/>
          <a:lstStyle>
            <a:lvl1pPr marL="0" indent="0" algn="l">
              <a:buNone/>
              <a:defRPr sz="2400"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903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1pPr>
            <a:lvl2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2pPr>
            <a:lvl3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3pPr>
            <a:lvl4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4pPr>
            <a:lvl5pPr>
              <a:defRPr>
                <a:latin typeface="saxMono" panose="020F0409020202040504" pitchFamily="49" charset="0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9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>
              <a:defRPr sz="2800">
                <a:latin typeface="MS Gothic" panose="020B0609070205080204" pitchFamily="49" charset="-128"/>
                <a:ea typeface="MS Gothic" panose="020B0609070205080204" pitchFamily="49" charset="-128"/>
              </a:defRPr>
            </a:lvl2pPr>
            <a:lvl3pPr>
              <a:defRPr sz="2400">
                <a:latin typeface="MS Gothic" panose="020B0609070205080204" pitchFamily="49" charset="-128"/>
                <a:ea typeface="MS Gothic" panose="020B0609070205080204" pitchFamily="49" charset="-128"/>
              </a:defRPr>
            </a:lvl3pPr>
            <a:lvl4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4pPr>
            <a:lvl5pPr>
              <a:defRPr sz="2000">
                <a:latin typeface="MS Gothic" panose="020B0609070205080204" pitchFamily="49" charset="-128"/>
                <a:ea typeface="MS Gothic" panose="020B0609070205080204" pitchFamily="49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2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9158-D55C-48AF-AB8C-3C6514A907FE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C4AF-9B07-4D39-B30B-2F120099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 smtClean="0"/>
              <a:t>ALLEGHENY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E410C4AF-9B07-4D39-B30B-2F12009993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40000"/>
              <a:lumOff val="60000"/>
            </a:schemeClr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axMono" panose="020F0409020202040504" pitchFamily="49" charset="0"/>
          <a:ea typeface="MS Gothic" panose="020B0609070205080204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35200"/>
            <a:ext cx="5044966" cy="2387600"/>
          </a:xfrm>
        </p:spPr>
        <p:txBody>
          <a:bodyPr/>
          <a:lstStyle/>
          <a:p>
            <a:r>
              <a:rPr lang="en-US" dirty="0" smtClean="0"/>
              <a:t>CMPSC 100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2235200"/>
            <a:ext cx="5496910" cy="2387600"/>
          </a:xfrm>
        </p:spPr>
        <p:txBody>
          <a:bodyPr/>
          <a:lstStyle/>
          <a:p>
            <a:r>
              <a:rPr lang="en-US" dirty="0" smtClean="0"/>
              <a:t>Computational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88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7"/>
          <a:stretch/>
        </p:blipFill>
        <p:spPr>
          <a:xfrm>
            <a:off x="4300538" y="1350237"/>
            <a:ext cx="3590925" cy="28215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2710" y="4395262"/>
            <a:ext cx="668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The Gator Wizard </a:t>
            </a:r>
            <a:r>
              <a:rPr lang="en-US" sz="2800" dirty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h</a:t>
            </a:r>
            <a:r>
              <a:rPr lang="en-US" sz="2800" dirty="0" smtClean="0">
                <a:solidFill>
                  <a:schemeClr val="bg1"/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as a Puzzle!</a:t>
            </a:r>
            <a:endParaRPr lang="en-US" sz="2800" dirty="0">
              <a:solidFill>
                <a:schemeClr val="bg1"/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2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700000">
            <a:off x="-1170824" y="3503643"/>
            <a:ext cx="6847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saxMono" panose="020F0409020202040504" pitchFamily="49" charset="0"/>
              </a:rPr>
              <a:t> </a:t>
            </a:r>
            <a:r>
              <a:rPr lang="en-US" smtClean="0">
                <a:solidFill>
                  <a:schemeClr val="bg1"/>
                </a:solidFill>
                <a:latin typeface="saxMono" panose="020F0409020202040504" pitchFamily="49" charset="0"/>
              </a:rPr>
              <a:t>               #((((%((((%%%#((((((((((((((((%(((((.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(((%#((((%(((%%%%%%%%%%%%%%%%%%%.%%%,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(%((((((((((((((%#(#%%%//////.</a:t>
            </a:r>
          </a:p>
        </p:txBody>
      </p:sp>
      <p:sp>
        <p:nvSpPr>
          <p:cNvPr id="4" name="Rectangle 3"/>
          <p:cNvSpPr/>
          <p:nvPr/>
        </p:nvSpPr>
        <p:spPr>
          <a:xfrm rot="20700000">
            <a:off x="5587999" y="43359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.#%((/%((%(#%(////((####/////* </a:t>
            </a:r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(#%%%%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(##((////%(#(##(////((%#(/////    *%%%%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/(((((//    #(((((((   (((((((      /##(#(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8000000">
            <a:off x="5963920" y="223330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##/*###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/((((/,//#.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.%  %(,((.,% .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   %/((///%#(%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.%%*.(((//%(((/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%###%%%%#(##(/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 .%%###%((((/,,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7313" y="1042462"/>
            <a:ext cx="6686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(Silly Gator Wizard, </a:t>
            </a:r>
          </a:p>
          <a:p>
            <a:pPr algn="ctr"/>
            <a:r>
              <a:rPr lang="en-US" sz="28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axMono" panose="020F0409020202040504" pitchFamily="49" charset="0"/>
                <a:ea typeface="MS Gothic" panose="020B0609070205080204" pitchFamily="49" charset="-128"/>
              </a:rPr>
              <a:t>GROW SOME THUMBS!)</a:t>
            </a:r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saxMono" panose="020F0409020202040504" pitchFamily="49" charset="0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56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319242"/>
            <a:ext cx="6847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##/*###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/((((/,//#.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.%  %(,((.,% .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   %/((///%#(%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.%%*.(((//%(((/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%###%%%%#(##(/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                .%%###%((((/,,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  #((((%((((%%%#((((((((((((((((%(((((.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  (((%#((((%(((%%%%%%%%%%%%%%%%%%%.%%%,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 (%((((((((((((((%#(#%%%//////.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/##(((#(##(******#(((##(/////##%#(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.#%((/%((%(#%(////((####/////* (#%%%%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(##((////%(#(##(////((%#(/////    *%%%%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/(((((//    #(((((((   (((((((      /##(#(</a:t>
            </a:r>
          </a:p>
          <a:p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           THE GATOR WIZARD STRIKES BACK!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0640" y="670560"/>
            <a:ext cx="8209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|--------------------------------------|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|                                      |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|                                      |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|         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axMono" panose="020F0409020202040504" pitchFamily="49" charset="0"/>
              </a:rPr>
              <a:t>USE “GRADLE RUN”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           |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|      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axMono" panose="020F0409020202040504" pitchFamily="49" charset="0"/>
              </a:rPr>
              <a:t>INSTEAD OF JAVA/JAVAC!</a:t>
            </a:r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        |</a:t>
            </a:r>
          </a:p>
          <a:p>
            <a:r>
              <a:rPr lang="en-US" dirty="0">
                <a:solidFill>
                  <a:schemeClr val="bg1"/>
                </a:solidFill>
                <a:latin typeface="saxMono" panose="020F0409020202040504" pitchFamily="49" charset="0"/>
              </a:rPr>
              <a:t>|                                      |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|                                      |</a:t>
            </a: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|---  ---------------------------------|</a:t>
            </a:r>
            <a:endParaRPr lang="en-US" dirty="0">
              <a:solidFill>
                <a:schemeClr val="bg1"/>
              </a:solidFill>
              <a:latin typeface="saxMono" panose="020F04090202020405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saxMono" panose="020F0409020202040504" pitchFamily="49" charset="0"/>
              </a:rPr>
              <a:t>    \/</a:t>
            </a:r>
          </a:p>
        </p:txBody>
      </p:sp>
    </p:spTree>
    <p:extLst>
      <p:ext uri="{BB962C8B-B14F-4D97-AF65-F5344CB8AC3E}">
        <p14:creationId xmlns:p14="http://schemas.microsoft.com/office/powerpoint/2010/main" val="2448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120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Gothic</vt:lpstr>
      <vt:lpstr>Arial</vt:lpstr>
      <vt:lpstr>Bahnschrift</vt:lpstr>
      <vt:lpstr>Calibri</vt:lpstr>
      <vt:lpstr>saxMono</vt:lpstr>
      <vt:lpstr>Office Theme</vt:lpstr>
      <vt:lpstr>CMPSC 100</vt:lpstr>
      <vt:lpstr>PowerPoint Presentation</vt:lpstr>
      <vt:lpstr>PowerPoint Presentation</vt:lpstr>
      <vt:lpstr>PowerPoint Presentation</vt:lpstr>
    </vt:vector>
  </TitlesOfParts>
  <Company>Allegheny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Luman</dc:creator>
  <cp:lastModifiedBy>Douglas Luman</cp:lastModifiedBy>
  <cp:revision>41</cp:revision>
  <dcterms:created xsi:type="dcterms:W3CDTF">2019-08-22T13:38:34Z</dcterms:created>
  <dcterms:modified xsi:type="dcterms:W3CDTF">2019-09-13T14:41:02Z</dcterms:modified>
</cp:coreProperties>
</file>