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4" r:id="rId4"/>
    <p:sldId id="259" r:id="rId5"/>
    <p:sldId id="258" r:id="rId6"/>
    <p:sldId id="263" r:id="rId7"/>
    <p:sldId id="265" r:id="rId8"/>
    <p:sldId id="261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087" autoAdjust="0"/>
  </p:normalViewPr>
  <p:slideViewPr>
    <p:cSldViewPr snapToGrid="0">
      <p:cViewPr varScale="1">
        <p:scale>
          <a:sx n="64" d="100"/>
          <a:sy n="64" d="100"/>
        </p:scale>
        <p:origin x="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add your keys to your session so that you can “clone” from GitHub</a:t>
            </a:r>
          </a:p>
          <a:p>
            <a:r>
              <a:rPr lang="en-US" dirty="0" smtClean="0"/>
              <a:t>In a terminal session, do the following:</a:t>
            </a:r>
          </a:p>
          <a:p>
            <a:pPr lvl="1"/>
            <a:r>
              <a:rPr lang="en-US" dirty="0" smtClean="0"/>
              <a:t>Check if you already have a key loaded: </a:t>
            </a:r>
            <a:r>
              <a:rPr lang="en-US" dirty="0" err="1" smtClean="0"/>
              <a:t>ssh</a:t>
            </a:r>
            <a:r>
              <a:rPr lang="en-US" dirty="0" smtClean="0"/>
              <a:t>-add –l</a:t>
            </a:r>
          </a:p>
          <a:p>
            <a:pPr lvl="2"/>
            <a:r>
              <a:rPr lang="en-US" dirty="0" smtClean="0"/>
              <a:t>If you receive a response beginning with “4096 SHA256,” your key is loaded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“$(</a:t>
            </a:r>
            <a:r>
              <a:rPr lang="en-US" dirty="0" err="1" smtClean="0"/>
              <a:t>ssh</a:t>
            </a:r>
            <a:r>
              <a:rPr lang="en-US" dirty="0" smtClean="0"/>
              <a:t>-agent –s)”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-add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file managemen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/>
              <a:t>Change directories (“cd”) to your desktop:</a:t>
            </a:r>
          </a:p>
          <a:p>
            <a:pPr lvl="1"/>
            <a:r>
              <a:rPr lang="en-US" dirty="0" smtClean="0"/>
              <a:t>For Mac users, this is likely ~/Desktop</a:t>
            </a:r>
          </a:p>
          <a:p>
            <a:pPr lvl="1"/>
            <a:r>
              <a:rPr lang="en-US" dirty="0" smtClean="0"/>
              <a:t>For Windows users, this is likely:</a:t>
            </a:r>
          </a:p>
          <a:p>
            <a:pPr lvl="2"/>
            <a:r>
              <a:rPr lang="en-US" dirty="0" smtClean="0"/>
              <a:t>~/OneDrive/Desktop</a:t>
            </a:r>
          </a:p>
          <a:p>
            <a:pPr lvl="2"/>
            <a:r>
              <a:rPr lang="en-US" dirty="0" smtClean="0"/>
              <a:t>~/Desktop</a:t>
            </a:r>
            <a:endParaRPr lang="en-US" dirty="0"/>
          </a:p>
          <a:p>
            <a:r>
              <a:rPr lang="en-US" dirty="0" smtClean="0"/>
              <a:t>Make a directory called “CMPSC100” (“</a:t>
            </a:r>
            <a:r>
              <a:rPr lang="en-US" dirty="0" err="1" smtClean="0"/>
              <a:t>mkdir</a:t>
            </a:r>
            <a:r>
              <a:rPr lang="en-US" dirty="0" smtClean="0"/>
              <a:t>” or visually)</a:t>
            </a:r>
          </a:p>
          <a:p>
            <a:r>
              <a:rPr lang="en-US" dirty="0" smtClean="0"/>
              <a:t>Change directories to this new location (“cd”)</a:t>
            </a:r>
          </a:p>
          <a:p>
            <a:r>
              <a:rPr lang="en-US" dirty="0" smtClean="0"/>
              <a:t>Clone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753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copy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You are looking for DisplayPoem.java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actual Docker command for </a:t>
            </a:r>
            <a:r>
              <a:rPr lang="en-US" dirty="0" err="1" smtClean="0"/>
              <a:t>GatorGrader</a:t>
            </a:r>
            <a:r>
              <a:rPr lang="en-US" smtClean="0"/>
              <a:t> container is in the #labs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04800" y="1125026"/>
            <a:ext cx="11582400" cy="4607948"/>
            <a:chOff x="304800" y="1931908"/>
            <a:chExt cx="11582400" cy="4607948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931908"/>
              <a:ext cx="2255520" cy="2624852"/>
              <a:chOff x="304800" y="1931908"/>
              <a:chExt cx="2255520" cy="262485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301240"/>
                <a:ext cx="2255520" cy="225552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55040" y="1931908"/>
                <a:ext cx="95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axMono" panose="020F0409020202040504" pitchFamily="49" charset="0"/>
                  </a:rPr>
                  <a:t>GitHub</a:t>
                </a:r>
                <a:endParaRPr lang="en-US" dirty="0">
                  <a:solidFill>
                    <a:schemeClr val="bg1"/>
                  </a:solidFill>
                  <a:latin typeface="saxMono" panose="020F0409020202040504" pitchFamily="49" charset="0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860" y="2763596"/>
              <a:ext cx="1986280" cy="1330808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9631680" y="1931908"/>
              <a:ext cx="2255520" cy="2624852"/>
              <a:chOff x="9631680" y="1931908"/>
              <a:chExt cx="2255520" cy="262485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680" y="2301240"/>
                <a:ext cx="2255520" cy="225552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0281920" y="1931908"/>
                <a:ext cx="95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axMono" panose="020F0409020202040504" pitchFamily="49" charset="0"/>
                  </a:rPr>
                  <a:t>GitHub</a:t>
                </a:r>
                <a:endParaRPr lang="en-US" dirty="0">
                  <a:solidFill>
                    <a:schemeClr val="bg1"/>
                  </a:solidFill>
                  <a:latin typeface="saxMono" panose="020F0409020202040504" pitchFamily="49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815" y="4556760"/>
              <a:ext cx="1139045" cy="112765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140" y="4830974"/>
              <a:ext cx="853440" cy="8534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443" y="4830974"/>
              <a:ext cx="985114" cy="985114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4838865" y="3833025"/>
              <a:ext cx="637375" cy="63737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968395" y="3833025"/>
              <a:ext cx="465009" cy="723735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03443" y="1931908"/>
              <a:ext cx="119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axMono" panose="020F0409020202040504" pitchFamily="49" charset="0"/>
                </a:rPr>
                <a:t>Your PC</a:t>
              </a:r>
              <a:endParaRPr lang="en-US" dirty="0">
                <a:solidFill>
                  <a:schemeClr val="bg1"/>
                </a:solidFill>
                <a:latin typeface="saxMono" panose="020F04090202020405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244662" y="5257694"/>
              <a:ext cx="358781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41542" y="5275981"/>
              <a:ext cx="358781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737945" y="3429000"/>
              <a:ext cx="2233448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200899" y="3429000"/>
              <a:ext cx="2233448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15119" y="5893525"/>
              <a:ext cx="1361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axMono" panose="020F0409020202040504" pitchFamily="49" charset="0"/>
                </a:rPr>
                <a:t>“Working” directory</a:t>
              </a:r>
              <a:endParaRPr lang="en-US" dirty="0">
                <a:solidFill>
                  <a:schemeClr val="bg1"/>
                </a:solidFill>
                <a:latin typeface="saxMono" panose="020F0409020202040504" pitchFamily="49" charset="0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0" y="2218094"/>
            <a:ext cx="834219" cy="3483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80" y="2218093"/>
            <a:ext cx="834219" cy="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683"/>
            <a:ext cx="10515600" cy="5483280"/>
          </a:xfrm>
        </p:spPr>
        <p:txBody>
          <a:bodyPr anchor="ctr"/>
          <a:lstStyle/>
          <a:p>
            <a:r>
              <a:rPr lang="en-US" dirty="0" smtClean="0"/>
              <a:t>Head to our course GitHub</a:t>
            </a:r>
          </a:p>
          <a:p>
            <a:pPr lvl="1"/>
            <a:r>
              <a:rPr lang="en-US" dirty="0" smtClean="0"/>
              <a:t>Link is in the Slack #activities channel</a:t>
            </a:r>
          </a:p>
          <a:p>
            <a:r>
              <a:rPr lang="en-US" dirty="0" smtClean="0"/>
              <a:t>Find the “class-activities” repository</a:t>
            </a:r>
          </a:p>
          <a:p>
            <a:r>
              <a:rPr lang="en-US" dirty="0" smtClean="0"/>
              <a:t>“Clone” the repository to a easily-accessible, easy-to-remember location.</a:t>
            </a:r>
          </a:p>
          <a:p>
            <a:pPr lvl="1"/>
            <a:r>
              <a:rPr lang="en-US" dirty="0" smtClean="0"/>
              <a:t>For example, to your ~ (“Home”) directory or</a:t>
            </a:r>
          </a:p>
          <a:p>
            <a:pPr lvl="1"/>
            <a:r>
              <a:rPr lang="en-US" dirty="0" smtClean="0"/>
              <a:t>Desktop</a:t>
            </a:r>
          </a:p>
          <a:p>
            <a:pPr lvl="2"/>
            <a:r>
              <a:rPr lang="en-US" dirty="0" smtClean="0"/>
              <a:t>For Mac users: ~/Desktop</a:t>
            </a:r>
          </a:p>
          <a:p>
            <a:pPr lvl="2"/>
            <a:r>
              <a:rPr lang="en-US" dirty="0" smtClean="0"/>
              <a:t>For (some) Windows users, either:</a:t>
            </a:r>
          </a:p>
          <a:p>
            <a:pPr lvl="3"/>
            <a:r>
              <a:rPr lang="en-US" dirty="0" smtClean="0"/>
              <a:t>~/Desktop</a:t>
            </a:r>
          </a:p>
          <a:p>
            <a:pPr lvl="3"/>
            <a:r>
              <a:rPr lang="en-US" dirty="0" smtClean="0"/>
              <a:t>~/OneDrive/Desktop</a:t>
            </a:r>
          </a:p>
        </p:txBody>
      </p:sp>
    </p:spTree>
    <p:extLst>
      <p:ext uri="{BB962C8B-B14F-4D97-AF65-F5344CB8AC3E}">
        <p14:creationId xmlns:p14="http://schemas.microsoft.com/office/powerpoint/2010/main" val="2515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HelloWorld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This is a comment. Does it display?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"Hello, World!"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52880" y="1270000"/>
            <a:ext cx="0" cy="64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1040" y="1270000"/>
            <a:ext cx="264160" cy="1148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83280" y="904240"/>
            <a:ext cx="0" cy="154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894579" y="1249680"/>
            <a:ext cx="2733040" cy="1188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503920" y="1747520"/>
            <a:ext cx="1361440" cy="69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34080" y="4023360"/>
            <a:ext cx="0" cy="154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7040" y="4023360"/>
            <a:ext cx="0" cy="154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" y="589895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Makes an element visible to other programs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2080" y="257909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Renders an element unique and immutable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560" y="571698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Indicates that there is no </a:t>
            </a:r>
            <a:r>
              <a:rPr lang="en-US" i="1" dirty="0" smtClean="0">
                <a:solidFill>
                  <a:schemeClr val="bg1"/>
                </a:solidFill>
                <a:latin typeface="saxMono" panose="020F0409020202040504" pitchFamily="49" charset="0"/>
              </a:rPr>
              <a:t>return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type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79280" y="1399540"/>
            <a:ext cx="142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Parameter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5219" y="5681821"/>
            <a:ext cx="142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Parameter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2815" y="5706924"/>
            <a:ext cx="2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Method call; reference to the </a:t>
            </a:r>
            <a:r>
              <a:rPr lang="en-US" dirty="0" err="1" smtClean="0">
                <a:solidFill>
                  <a:schemeClr val="bg1"/>
                </a:solidFill>
                <a:latin typeface="saxMono" panose="020F0409020202040504" pitchFamily="49" charset="0"/>
              </a:rPr>
              <a:t>java.lang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library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HelloWorld.java, the reserved words are: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HelloWorld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</a:t>
            </a:r>
          </a:p>
          <a:p>
            <a:pPr lvl="1"/>
            <a:r>
              <a:rPr lang="en-US" dirty="0" err="1" smtClean="0"/>
              <a:t>args</a:t>
            </a:r>
            <a:endParaRPr lang="en-US" dirty="0" smtClean="0"/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out</a:t>
            </a:r>
          </a:p>
          <a:p>
            <a:pPr lvl="1"/>
            <a:r>
              <a:rPr lang="en-US" dirty="0" err="1" smtClean="0"/>
              <a:t>println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6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662"/>
            <a:ext cx="10515600" cy="5504301"/>
          </a:xfrm>
        </p:spPr>
        <p:txBody>
          <a:bodyPr anchor="ctr"/>
          <a:lstStyle/>
          <a:p>
            <a:r>
              <a:rPr lang="en-US" dirty="0" smtClean="0"/>
              <a:t>Have a look over the source code of both HelloWorld.java and GreetWorld.java</a:t>
            </a:r>
          </a:p>
          <a:p>
            <a:pPr lvl="1"/>
            <a:r>
              <a:rPr lang="en-US" dirty="0" smtClean="0"/>
              <a:t>What do you expect the output of GreetWorld.java to be?</a:t>
            </a:r>
          </a:p>
          <a:p>
            <a:pPr lvl="1"/>
            <a:r>
              <a:rPr lang="en-US" dirty="0" smtClean="0"/>
              <a:t>How do you know?</a:t>
            </a:r>
          </a:p>
          <a:p>
            <a:r>
              <a:rPr lang="en-US" dirty="0" smtClean="0"/>
              <a:t>Run the following commands to verify: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HelloWorld.java –d .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GreetWorld.java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GreetWorld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6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greetings;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HelloWorld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String say(){</a:t>
            </a:r>
          </a:p>
          <a:p>
            <a:pPr marL="0" indent="0">
              <a:buNone/>
            </a:pPr>
            <a:r>
              <a:rPr lang="en-US" dirty="0"/>
              <a:t>    return "Hello, World!";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(say());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greetings;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public</a:t>
            </a:r>
            <a:r>
              <a:rPr lang="en-US" dirty="0"/>
              <a:t> class HelloWorld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String say(){</a:t>
            </a:r>
          </a:p>
          <a:p>
            <a:pPr marL="0" indent="0">
              <a:buNone/>
            </a:pPr>
            <a:r>
              <a:rPr lang="en-US" dirty="0"/>
              <a:t>    return "Hello, World!";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(say());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9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package greetings;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HelloWorld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String say(){</a:t>
            </a:r>
          </a:p>
          <a:p>
            <a:pPr marL="0" indent="0">
              <a:buNone/>
            </a:pPr>
            <a:r>
              <a:rPr lang="en-US" dirty="0"/>
              <a:t>    return "Hello, World!";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</a:t>
            </a:r>
            <a:r>
              <a:rPr lang="en-US" strike="sngStrike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(say());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467</Words>
  <Application>Microsoft Office PowerPoint</Application>
  <PresentationFormat>Widescreen</PresentationFormat>
  <Paragraphs>105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PowerPoint Presentation</vt:lpstr>
      <vt:lpstr>PowerPoint Presentation</vt:lpstr>
      <vt:lpstr>Reserved words</vt:lpstr>
      <vt:lpstr>PowerPoint Presentation</vt:lpstr>
      <vt:lpstr>PowerPoint Presentation</vt:lpstr>
      <vt:lpstr>PowerPoint Presentation</vt:lpstr>
      <vt:lpstr>PowerPoint Presentation</vt:lpstr>
      <vt:lpstr>Adding Keys</vt:lpstr>
      <vt:lpstr>Lab file management</vt:lpstr>
      <vt:lpstr>Lab copy corrections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63</cp:revision>
  <dcterms:created xsi:type="dcterms:W3CDTF">2019-08-22T13:38:34Z</dcterms:created>
  <dcterms:modified xsi:type="dcterms:W3CDTF">2019-09-10T12:51:03Z</dcterms:modified>
</cp:coreProperties>
</file>