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>
        <p:scale>
          <a:sx n="66" d="100"/>
          <a:sy n="66" d="100"/>
        </p:scale>
        <p:origin x="60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E552-2793-4A17-A977-7D812E18B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diagram on the board to simulate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E552-2793-4A17-A977-7D812E18B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some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E552-2793-4A17-A977-7D812E18B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the jokes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E552-2793-4A17-A977-7D812E18B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1E552-2793-4A17-A977-7D812E18B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0920" t="37505" r="40813" b="27531"/>
          <a:stretch/>
        </p:blipFill>
        <p:spPr>
          <a:xfrm>
            <a:off x="1682603" y="2075028"/>
            <a:ext cx="8826795" cy="34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“String” is missing, though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Because Strings are essentially made up of “Char” objects (which aren’t primitives either)</a:t>
            </a:r>
          </a:p>
          <a:p>
            <a:pPr lvl="1"/>
            <a:r>
              <a:rPr lang="en-US" dirty="0" smtClean="0"/>
              <a:t>And because “Char” objects are pointers to numbers representing elements of 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89" t="43811" r="48195" b="37878"/>
          <a:stretch/>
        </p:blipFill>
        <p:spPr>
          <a:xfrm>
            <a:off x="2628900" y="4373563"/>
            <a:ext cx="6934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as a “strongly-typed” 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501" t="37002" r="30694" b="15023"/>
          <a:stretch/>
        </p:blipFill>
        <p:spPr>
          <a:xfrm>
            <a:off x="3022668" y="2194025"/>
            <a:ext cx="61466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to L, L to Right “association”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093" t="35530" r="36738" b="18444"/>
          <a:stretch/>
        </p:blipFill>
        <p:spPr>
          <a:xfrm>
            <a:off x="2788595" y="1690688"/>
            <a:ext cx="6614809" cy="45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vs. float vs. double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560" t="36913" r="69610" b="52420"/>
          <a:stretch/>
        </p:blipFill>
        <p:spPr>
          <a:xfrm>
            <a:off x="4831404" y="1690688"/>
            <a:ext cx="2529191" cy="1050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2780" y="3273038"/>
            <a:ext cx="236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float pi = 22f/7f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901" y="3244334"/>
            <a:ext cx="220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double pi = 22/7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3080" y="2967335"/>
            <a:ext cx="220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axMono" panose="020F04090202020405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pi = 22/7</a:t>
            </a: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short pi = 22/7</a:t>
            </a: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long pi = 22L/7L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14" y="4772478"/>
            <a:ext cx="1074171" cy="1068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40" y="4801554"/>
            <a:ext cx="598158" cy="5951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53" y="4801553"/>
            <a:ext cx="598158" cy="59516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126156" y="4323342"/>
            <a:ext cx="1857139" cy="1967072"/>
            <a:chOff x="1126156" y="4323342"/>
            <a:chExt cx="1857139" cy="196707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081" y="4323342"/>
              <a:ext cx="598158" cy="59516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054" y="5167312"/>
              <a:ext cx="848211" cy="27913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56" y="5695247"/>
              <a:ext cx="1045083" cy="59516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611121" y="4429491"/>
              <a:ext cx="370705" cy="38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axMono" panose="020F0409020202040504" pitchFamily="49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axMono" panose="020F04090202020405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1120" y="5099136"/>
              <a:ext cx="370705" cy="38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axMono" panose="020F0409020202040504" pitchFamily="49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axMono" panose="020F04090202020405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2590" y="5841278"/>
              <a:ext cx="370705" cy="382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axMono" panose="020F0409020202040504" pitchFamily="49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axMono" panose="020F0409020202040504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58914" y="4022758"/>
            <a:ext cx="120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3.142857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81141" y="4021056"/>
            <a:ext cx="23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3.142857142857143</a:t>
            </a:r>
          </a:p>
        </p:txBody>
      </p:sp>
    </p:spTree>
    <p:extLst>
      <p:ext uri="{BB962C8B-B14F-4D97-AF65-F5344CB8AC3E}">
        <p14:creationId xmlns:p14="http://schemas.microsoft.com/office/powerpoint/2010/main" val="11536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a word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</a:t>
            </a:r>
            <a:r>
              <a:rPr lang="en-US" dirty="0" smtClean="0"/>
              <a:t>en </a:t>
            </a:r>
            <a:r>
              <a:rPr lang="en-US" dirty="0"/>
              <a:t>thieves stole </a:t>
            </a:r>
            <a:r>
              <a:rPr lang="en-US" dirty="0" smtClean="0"/>
              <a:t>some jewels from a local shop</a:t>
            </a:r>
            <a:r>
              <a:rPr lang="en-US" dirty="0"/>
              <a:t>. </a:t>
            </a:r>
            <a:r>
              <a:rPr lang="en-US" dirty="0" smtClean="0"/>
              <a:t>They stole </a:t>
            </a:r>
            <a:r>
              <a:rPr lang="en-US" dirty="0"/>
              <a:t>a bag of fifty six pearls. Some of them were armed and some were unarmed. The armed ones were those of senior rank. </a:t>
            </a:r>
            <a:r>
              <a:rPr lang="en-US" dirty="0" smtClean="0"/>
              <a:t>When </a:t>
            </a:r>
            <a:r>
              <a:rPr lang="en-US" dirty="0"/>
              <a:t>it came </a:t>
            </a:r>
            <a:r>
              <a:rPr lang="en-US" dirty="0" smtClean="0"/>
              <a:t>to </a:t>
            </a:r>
            <a:r>
              <a:rPr lang="en-US" dirty="0"/>
              <a:t>dividing them up, each senior robber took six pearls, and each junior robber got five. How many of the robbers were senior?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2465" y="6311900"/>
            <a:ext cx="7671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saxMono" panose="020F0409020202040504" pitchFamily="49" charset="0"/>
              </a:rPr>
              <a:t>Rephreased</a:t>
            </a:r>
            <a:r>
              <a:rPr lang="en-US" sz="1200" dirty="0" smtClean="0">
                <a:solidFill>
                  <a:schemeClr val="bg1"/>
                </a:solidFill>
                <a:latin typeface="saxMono" panose="020F0409020202040504" pitchFamily="49" charset="0"/>
              </a:rPr>
              <a:t> from https</a:t>
            </a:r>
            <a:r>
              <a:rPr lang="en-US" sz="1200" dirty="0">
                <a:solidFill>
                  <a:schemeClr val="bg1"/>
                </a:solidFill>
                <a:latin typeface="saxMono" panose="020F0409020202040504" pitchFamily="49" charset="0"/>
              </a:rPr>
              <a:t>://www.cut-the-knot.org/Outline/WordProblems/AliBabaRobbery5.shtml#</a:t>
            </a:r>
          </a:p>
        </p:txBody>
      </p:sp>
    </p:spTree>
    <p:extLst>
      <p:ext uri="{BB962C8B-B14F-4D97-AF65-F5344CB8AC3E}">
        <p14:creationId xmlns:p14="http://schemas.microsoft.com/office/powerpoint/2010/main" val="23771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394"/>
            <a:ext cx="10515600" cy="549356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seniorMembers</a:t>
            </a:r>
            <a:r>
              <a:rPr lang="en-US" sz="2400" dirty="0"/>
              <a:t> = jewels - thieves * </a:t>
            </a:r>
            <a:r>
              <a:rPr lang="en-US" sz="2400" dirty="0" err="1"/>
              <a:t>minShare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juniorMembers</a:t>
            </a:r>
            <a:r>
              <a:rPr lang="en-US" sz="2400" dirty="0"/>
              <a:t> = thieves - </a:t>
            </a:r>
            <a:r>
              <a:rPr lang="en-US" sz="2400" dirty="0" err="1" smtClean="0"/>
              <a:t>seniorMembers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5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13748" y="612845"/>
            <a:ext cx="1116450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package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wordproblems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axMono" panose="020F04090202020405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/** This class solves the Thieves' Story.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*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* @author Alton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Caylor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saxMono" panose="020F04090202020405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*/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public class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ThievesStory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{ final static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jewels = 56;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final static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thieves = 10;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final static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juniorShare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= 5;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final static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seniorShare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= 6; /** This is the entry point.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 *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 * @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param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The command line arguments.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 */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public static void main(String[]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) {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solidFill>
                  <a:schemeClr val="bg1"/>
                </a:solidFill>
                <a:latin typeface="saxMono" panose="020F04090202020405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seniorMembers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=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juniorShare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*thieves-jewels)/(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juniorShare-seniorShare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juniorMembers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=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seniorShare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*thieves-jewels)/(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seniorShare-juniorShare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System.out.print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("There are " +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juniorMembers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+ " junior members, " 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                   "and " +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seniorMembers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+ " senior members.");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 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axMono" panose="020F0409020202040504" pitchFamily="49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axMono" panose="020F040902020204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226</Words>
  <Application>Microsoft Office PowerPoint</Application>
  <PresentationFormat>Widescreen</PresentationFormat>
  <Paragraphs>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Primitive data types</vt:lpstr>
      <vt:lpstr>Primitive data type</vt:lpstr>
      <vt:lpstr>Java as a “strongly-typed” language</vt:lpstr>
      <vt:lpstr>R to L, L to Right “association”</vt:lpstr>
      <vt:lpstr>int vs. float vs. double</vt:lpstr>
      <vt:lpstr>Let’s try a word problem!</vt:lpstr>
      <vt:lpstr>PowerPoint Presentation</vt:lpstr>
      <vt:lpstr>PowerPoint Presentation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52</cp:revision>
  <dcterms:created xsi:type="dcterms:W3CDTF">2019-08-22T13:38:34Z</dcterms:created>
  <dcterms:modified xsi:type="dcterms:W3CDTF">2019-09-16T18:01:01Z</dcterms:modified>
</cp:coreProperties>
</file>