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087" autoAdjust="0"/>
  </p:normalViewPr>
  <p:slideViewPr>
    <p:cSldViewPr snapToGrid="0">
      <p:cViewPr varScale="1">
        <p:scale>
          <a:sx n="63" d="100"/>
          <a:sy n="63" d="100"/>
        </p:scale>
        <p:origin x="73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406F-F45D-4B31-8EC9-9CE5FA7179BC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E552-2793-4A17-A977-7D812E18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 anchor="ctr"/>
          <a:lstStyle>
            <a:lvl1pPr algn="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86400" cy="2387600"/>
          </a:xfrm>
        </p:spPr>
        <p:txBody>
          <a:bodyPr anchor="ctr"/>
          <a:lstStyle>
            <a:lvl1pPr marL="0" indent="0" algn="l">
              <a:buNone/>
              <a:defRPr sz="2400"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 sz="2400"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ALLEGHENY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E410C4AF-9B07-4D39-B30B-2F12009993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/>
          <a:lstStyle/>
          <a:p>
            <a:r>
              <a:rPr lang="en-US" dirty="0" smtClean="0"/>
              <a:t>CMPSC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96910" cy="2387600"/>
          </a:xfrm>
        </p:spPr>
        <p:txBody>
          <a:bodyPr/>
          <a:lstStyle/>
          <a:p>
            <a:r>
              <a:rPr lang="en-US" dirty="0" smtClean="0"/>
              <a:t>Computational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388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300538" y="1651338"/>
            <a:ext cx="3590925" cy="3555324"/>
            <a:chOff x="3947795" y="1750300"/>
            <a:chExt cx="3590925" cy="35553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427"/>
            <a:stretch/>
          </p:blipFill>
          <p:spPr>
            <a:xfrm>
              <a:off x="3947795" y="2484119"/>
              <a:ext cx="3590925" cy="282150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4419600" y="1750300"/>
              <a:ext cx="3119120" cy="1170699"/>
              <a:chOff x="4876800" y="2209800"/>
              <a:chExt cx="6496684" cy="24384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800" y="2209800"/>
                <a:ext cx="2438400" cy="24384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5084" y="2209800"/>
                <a:ext cx="2438400" cy="24384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5942" y="2209800"/>
                <a:ext cx="2438400" cy="2438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692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things for your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note of the line: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	</a:t>
            </a:r>
            <a:r>
              <a:rPr lang="fr-FR" sz="1800" dirty="0" err="1" smtClean="0"/>
              <a:t>inputValue</a:t>
            </a:r>
            <a:r>
              <a:rPr lang="fr-FR" sz="1800" dirty="0" smtClean="0"/>
              <a:t> </a:t>
            </a:r>
            <a:r>
              <a:rPr lang="fr-FR" sz="1800" dirty="0"/>
              <a:t>= </a:t>
            </a:r>
            <a:r>
              <a:rPr lang="fr-FR" sz="1800" dirty="0" err="1"/>
              <a:t>totalCents</a:t>
            </a:r>
            <a:r>
              <a:rPr lang="fr-FR" sz="1800" dirty="0"/>
              <a:t> = (</a:t>
            </a:r>
            <a:r>
              <a:rPr lang="fr-FR" sz="1800" dirty="0" err="1"/>
              <a:t>int</a:t>
            </a:r>
            <a:r>
              <a:rPr lang="fr-FR" sz="1800" dirty="0"/>
              <a:t>)(</a:t>
            </a:r>
            <a:r>
              <a:rPr lang="fr-FR" sz="1800" dirty="0" err="1"/>
              <a:t>Double.parseDouble</a:t>
            </a:r>
            <a:r>
              <a:rPr lang="fr-FR" sz="1800" dirty="0"/>
              <a:t>(</a:t>
            </a:r>
            <a:r>
              <a:rPr lang="fr-FR" sz="1800" dirty="0" err="1"/>
              <a:t>args</a:t>
            </a:r>
            <a:r>
              <a:rPr lang="fr-FR" sz="1800" dirty="0"/>
              <a:t>[0]) * 100</a:t>
            </a:r>
            <a:r>
              <a:rPr lang="fr-FR" sz="1800" dirty="0" smtClean="0"/>
              <a:t>);</a:t>
            </a:r>
            <a:endParaRPr lang="fr-FR" dirty="0" smtClean="0"/>
          </a:p>
          <a:p>
            <a:r>
              <a:rPr lang="fr-FR" dirty="0" err="1" smtClean="0"/>
              <a:t>Hint</a:t>
            </a:r>
            <a:r>
              <a:rPr lang="fr-FR" dirty="0" smtClean="0"/>
              <a:t>: the </a:t>
            </a:r>
            <a:r>
              <a:rPr lang="fr-FR" dirty="0" err="1" smtClean="0"/>
              <a:t>inputValue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makes</a:t>
            </a:r>
            <a:r>
              <a:rPr lang="fr-FR" dirty="0" smtClean="0"/>
              <a:t> </a:t>
            </a:r>
            <a:r>
              <a:rPr lang="fr-FR" i="1" dirty="0" err="1" smtClean="0"/>
              <a:t>totalCents</a:t>
            </a:r>
            <a:r>
              <a:rPr lang="fr-FR" i="1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pun</a:t>
            </a:r>
            <a:r>
              <a:rPr lang="fr-FR" dirty="0" smtClean="0"/>
              <a:t> </a:t>
            </a:r>
            <a:r>
              <a:rPr lang="fr-FR" dirty="0" err="1" smtClean="0"/>
              <a:t>intended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i="1" dirty="0"/>
          </a:p>
          <a:p>
            <a:r>
              <a:rPr lang="fr-FR" dirty="0" smtClean="0"/>
              <a:t>How do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the original value back?</a:t>
            </a:r>
          </a:p>
          <a:p>
            <a:r>
              <a:rPr lang="fr-FR" dirty="0" err="1" smtClean="0"/>
              <a:t>Hint</a:t>
            </a:r>
            <a:r>
              <a:rPr lang="fr-FR" dirty="0" smtClean="0"/>
              <a:t>: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involves</a:t>
            </a:r>
            <a:r>
              <a:rPr lang="fr-FR" dirty="0" smtClean="0"/>
              <a:t> </a:t>
            </a:r>
            <a:r>
              <a:rPr lang="fr-FR" dirty="0" err="1" smtClean="0"/>
              <a:t>dividing</a:t>
            </a:r>
            <a:r>
              <a:rPr lang="fr-FR" dirty="0" smtClean="0"/>
              <a:t> an </a:t>
            </a:r>
            <a:r>
              <a:rPr lang="fr-FR" dirty="0" err="1" smtClean="0"/>
              <a:t>integer</a:t>
            </a:r>
            <a:r>
              <a:rPr lang="fr-FR" dirty="0" smtClean="0"/>
              <a:t> by a double (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even</a:t>
            </a:r>
            <a:r>
              <a:rPr lang="fr-FR" dirty="0" smtClean="0"/>
              <a:t> possible!?)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41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Gothic</vt:lpstr>
      <vt:lpstr>Arial</vt:lpstr>
      <vt:lpstr>Bahnschrift</vt:lpstr>
      <vt:lpstr>Calibri</vt:lpstr>
      <vt:lpstr>saxMono</vt:lpstr>
      <vt:lpstr>Office Theme</vt:lpstr>
      <vt:lpstr>CMPSC 100</vt:lpstr>
      <vt:lpstr>PowerPoint Presentation</vt:lpstr>
      <vt:lpstr>A couple things for your attention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40</cp:revision>
  <dcterms:created xsi:type="dcterms:W3CDTF">2019-08-22T13:38:34Z</dcterms:created>
  <dcterms:modified xsi:type="dcterms:W3CDTF">2019-09-20T17:54:29Z</dcterms:modified>
</cp:coreProperties>
</file>