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172"/>
            <a:ext cx="10515600" cy="5493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CMPSC100Intros{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studentsRemaining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while(</a:t>
            </a:r>
            <a:r>
              <a:rPr lang="en-US" dirty="0" err="1" smtClean="0"/>
              <a:t>studentsRemaining</a:t>
            </a:r>
            <a:r>
              <a:rPr lang="en-US" dirty="0" smtClean="0"/>
              <a:t> </a:t>
            </a:r>
            <a:r>
              <a:rPr lang="en-US" dirty="0" smtClean="0"/>
              <a:t>&gt; 0){</a:t>
            </a:r>
          </a:p>
          <a:p>
            <a:pPr marL="0" indent="0">
              <a:buNone/>
            </a:pPr>
            <a:r>
              <a:rPr lang="en-US" dirty="0" smtClean="0"/>
              <a:t>            String[] </a:t>
            </a:r>
            <a:r>
              <a:rPr lang="en-US" dirty="0" err="1" smtClean="0"/>
              <a:t>askEachStudent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                "Your name",</a:t>
            </a:r>
          </a:p>
          <a:p>
            <a:pPr marL="0" indent="0">
              <a:buNone/>
            </a:pPr>
            <a:r>
              <a:rPr lang="en-US" dirty="0" smtClean="0"/>
              <a:t>                "One thing you've built that you're proud of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    Scanner </a:t>
            </a:r>
            <a:r>
              <a:rPr lang="en-US" dirty="0" smtClean="0"/>
              <a:t>response = new Scanner(System.in);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    for(String </a:t>
            </a:r>
            <a:r>
              <a:rPr lang="en-US" dirty="0" err="1" smtClean="0"/>
              <a:t>qForStudent</a:t>
            </a:r>
            <a:r>
              <a:rPr lang="en-US" dirty="0" smtClean="0"/>
              <a:t>: </a:t>
            </a:r>
            <a:r>
              <a:rPr lang="en-US" dirty="0" err="1" smtClean="0"/>
              <a:t>askEachStudent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qForStudent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/>
              <a:t>    String </a:t>
            </a:r>
            <a:r>
              <a:rPr lang="en-US" dirty="0" smtClean="0"/>
              <a:t>answer = </a:t>
            </a:r>
            <a:r>
              <a:rPr lang="en-US" dirty="0" err="1" smtClean="0"/>
              <a:t>response.next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   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studentsRemaining</a:t>
            </a:r>
            <a:r>
              <a:rPr lang="en-US" dirty="0" smtClean="0"/>
              <a:t>-</a:t>
            </a:r>
            <a:r>
              <a:rPr lang="en-US" dirty="0" smtClean="0"/>
              <a:t>-;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    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656" y="691116"/>
            <a:ext cx="9376144" cy="5485847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[Computer science] actually has a lot in common with magic…[</a:t>
            </a:r>
            <a:r>
              <a:rPr lang="en-US" dirty="0" err="1" smtClean="0"/>
              <a:t>i</a:t>
            </a:r>
            <a:r>
              <a:rPr lang="en-US" dirty="0" smtClean="0"/>
              <a:t>]t’s not a science. It’s also not really very much about computers…computer science, in some sense, isn’t real.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HAL ABELSON, PROFESSOR, MIT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703" y="1041399"/>
            <a:ext cx="942754" cy="513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78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7"/>
          <a:stretch/>
        </p:blipFill>
        <p:spPr>
          <a:xfrm>
            <a:off x="4300538" y="1350237"/>
            <a:ext cx="3590925" cy="282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Stand back, we’re doing MAGIC!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484"/>
            <a:ext cx="10515600" cy="549647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COMPUTER SCIENCE == </a:t>
            </a:r>
            <a:r>
              <a:rPr lang="en-US" u="sng" dirty="0" smtClean="0"/>
              <a:t>COMPUTATIONAL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computational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20 + 31 – (6 × 3) ÷ 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1076960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And now, PB&amp;J time.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72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write the instructions for compiling a peanut butter &amp; jelly sandwich using only:</a:t>
            </a:r>
          </a:p>
          <a:p>
            <a:pPr lvl="1"/>
            <a:r>
              <a:rPr lang="en-US" dirty="0" smtClean="0"/>
              <a:t>Verbs</a:t>
            </a:r>
          </a:p>
          <a:p>
            <a:pPr lvl="1"/>
            <a:r>
              <a:rPr lang="en-US" dirty="0" smtClean="0"/>
              <a:t>Nouns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word “then”</a:t>
            </a:r>
          </a:p>
          <a:p>
            <a:pPr lvl="1"/>
            <a:endParaRPr lang="en-US" dirty="0"/>
          </a:p>
          <a:p>
            <a:r>
              <a:rPr lang="en-US" dirty="0" smtClean="0"/>
              <a:t>Write only one instruction per line</a:t>
            </a:r>
          </a:p>
          <a:p>
            <a:r>
              <a:rPr lang="en-US" dirty="0" smtClean="0"/>
              <a:t>Capitalize all verbs and the word “then”</a:t>
            </a:r>
          </a:p>
          <a:p>
            <a:r>
              <a:rPr lang="en-US" dirty="0" smtClean="0"/>
              <a:t>When finished, write your group’s procedure on the board.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6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particulars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haven’t already, accept your invitation to our course’s Slack channel</a:t>
            </a:r>
          </a:p>
          <a:p>
            <a:r>
              <a:rPr lang="en-US" dirty="0" smtClean="0"/>
              <a:t>Read through the syllabus (link posted to #general channel)</a:t>
            </a:r>
          </a:p>
          <a:p>
            <a:r>
              <a:rPr lang="en-US" dirty="0" smtClean="0"/>
              <a:t>View the course’s GitHub for the schedule—including readings (link posted to #general channel)</a:t>
            </a:r>
            <a:endParaRPr lang="en-US" dirty="0"/>
          </a:p>
          <a:p>
            <a:r>
              <a:rPr lang="en-US" dirty="0" smtClean="0"/>
              <a:t>Come back on Friday for our first “practical” session.</a:t>
            </a:r>
          </a:p>
          <a:p>
            <a:pPr lvl="1"/>
            <a:r>
              <a:rPr lang="en-US" dirty="0" smtClean="0"/>
              <a:t>We will cover </a:t>
            </a:r>
            <a:r>
              <a:rPr lang="en-US" dirty="0" err="1" smtClean="0"/>
              <a:t>git</a:t>
            </a:r>
            <a:r>
              <a:rPr lang="en-US" dirty="0" smtClean="0"/>
              <a:t>, Docker, and </a:t>
            </a:r>
            <a:r>
              <a:rPr lang="en-US" smtClean="0"/>
              <a:t>an introduction to *nix systems.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6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279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PowerPoint Presentation</vt:lpstr>
      <vt:lpstr>PowerPoint Presentation</vt:lpstr>
      <vt:lpstr>PowerPoint Presentation</vt:lpstr>
      <vt:lpstr>A computational process</vt:lpstr>
      <vt:lpstr>PowerPoint Presentation</vt:lpstr>
      <vt:lpstr>Objective</vt:lpstr>
      <vt:lpstr>Course particulars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34</cp:revision>
  <dcterms:created xsi:type="dcterms:W3CDTF">2019-08-22T13:38:34Z</dcterms:created>
  <dcterms:modified xsi:type="dcterms:W3CDTF">2019-08-26T12:36:45Z</dcterms:modified>
</cp:coreProperties>
</file>