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7"/>
          <a:stretch/>
        </p:blipFill>
        <p:spPr>
          <a:xfrm>
            <a:off x="4300538" y="1350237"/>
            <a:ext cx="3590925" cy="2821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2710" y="4395262"/>
            <a:ext cx="66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PRACTICAL SESSION 01</a:t>
            </a:r>
            <a:endParaRPr lang="en-US" sz="2800" dirty="0">
              <a:solidFill>
                <a:schemeClr val="bg1"/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today: prepare your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set up secure communication between your PC and the GitHub platform using a </a:t>
            </a:r>
            <a:r>
              <a:rPr lang="en-US" dirty="0" err="1"/>
              <a:t>git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To prepare your PC for future assignments arriving from GitHub Classroom</a:t>
            </a:r>
          </a:p>
          <a:p>
            <a:pPr lvl="1"/>
            <a:r>
              <a:rPr lang="en-US" dirty="0"/>
              <a:t>To install the "containerization" platform, Docker</a:t>
            </a:r>
          </a:p>
          <a:p>
            <a:pPr lvl="1"/>
            <a:r>
              <a:rPr lang="en-US" dirty="0"/>
              <a:t>To run your first "container," proving that your install of Docker is </a:t>
            </a:r>
            <a:r>
              <a:rPr lang="en-US" dirty="0" smtClean="0"/>
              <a:t>functional</a:t>
            </a:r>
          </a:p>
          <a:p>
            <a:pPr lvl="1"/>
            <a:r>
              <a:rPr lang="en-US" dirty="0"/>
              <a:t>To download and install Atom, a common text editor for software development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11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80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Goal for today: prepare your workstation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37</cp:revision>
  <dcterms:created xsi:type="dcterms:W3CDTF">2019-08-22T13:38:34Z</dcterms:created>
  <dcterms:modified xsi:type="dcterms:W3CDTF">2019-08-30T13:10:51Z</dcterms:modified>
</cp:coreProperties>
</file>