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087" autoAdjust="0"/>
  </p:normalViewPr>
  <p:slideViewPr>
    <p:cSldViewPr snapToGrid="0">
      <p:cViewPr varScale="1">
        <p:scale>
          <a:sx n="63" d="100"/>
          <a:sy n="63" d="100"/>
        </p:scale>
        <p:origin x="10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406F-F45D-4B31-8EC9-9CE5FA7179BC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1E552-2793-4A17-A977-7D812E18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6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5200"/>
            <a:ext cx="5044966" cy="2387600"/>
          </a:xfrm>
        </p:spPr>
        <p:txBody>
          <a:bodyPr anchor="ctr"/>
          <a:lstStyle>
            <a:lvl1pPr algn="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235200"/>
            <a:ext cx="5486400" cy="2387600"/>
          </a:xfrm>
        </p:spPr>
        <p:txBody>
          <a:bodyPr anchor="ctr"/>
          <a:lstStyle>
            <a:lvl1pPr marL="0" indent="0" algn="l">
              <a:buNone/>
              <a:defRPr sz="2400"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690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8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1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6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 sz="2800"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 sz="2400"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 sz="2000"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 sz="2000"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2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ALLEGHENY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E410C4AF-9B07-4D39-B30B-2F12009993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9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40000"/>
              <a:lumOff val="60000"/>
            </a:schemeClr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5200"/>
            <a:ext cx="5044966" cy="2387600"/>
          </a:xfrm>
        </p:spPr>
        <p:txBody>
          <a:bodyPr/>
          <a:lstStyle/>
          <a:p>
            <a:r>
              <a:rPr lang="en-US" dirty="0" smtClean="0"/>
              <a:t>CMPSC 100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235200"/>
            <a:ext cx="5496910" cy="2387600"/>
          </a:xfrm>
        </p:spPr>
        <p:txBody>
          <a:bodyPr/>
          <a:lstStyle/>
          <a:p>
            <a:r>
              <a:rPr lang="en-US" dirty="0" smtClean="0"/>
              <a:t>Computational Expression</a:t>
            </a:r>
          </a:p>
        </p:txBody>
      </p:sp>
    </p:spTree>
    <p:extLst>
      <p:ext uri="{BB962C8B-B14F-4D97-AF65-F5344CB8AC3E}">
        <p14:creationId xmlns:p14="http://schemas.microsoft.com/office/powerpoint/2010/main" val="13886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for today: write and run some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Today, you’ll do the following:</a:t>
            </a:r>
          </a:p>
          <a:p>
            <a:pPr lvl="1"/>
            <a:r>
              <a:rPr lang="en-US" dirty="0" smtClean="0"/>
              <a:t>Install java locally so that you can experiment with coding on your own</a:t>
            </a:r>
          </a:p>
          <a:p>
            <a:pPr lvl="1"/>
            <a:r>
              <a:rPr lang="en-US" dirty="0" smtClean="0"/>
              <a:t>Write the “Hello, World” program in Java and observe how running and “compiling” it behaves</a:t>
            </a:r>
          </a:p>
          <a:p>
            <a:pPr lvl="1"/>
            <a:r>
              <a:rPr lang="en-US" dirty="0" smtClean="0"/>
              <a:t>Develop and take note of your questions, as we’re going to cover what happens today when we reconvene on Monday.</a:t>
            </a:r>
          </a:p>
          <a:p>
            <a:pPr lvl="1"/>
            <a:r>
              <a:rPr lang="en-US" dirty="0" smtClean="0"/>
              <a:t>Also on Monday: some #</a:t>
            </a:r>
            <a:r>
              <a:rPr lang="en-US" dirty="0" err="1" smtClean="0"/>
              <a:t>realtalk</a:t>
            </a:r>
            <a:r>
              <a:rPr lang="en-US" dirty="0" smtClean="0"/>
              <a:t> about software difficulties and the rest of </a:t>
            </a:r>
            <a:r>
              <a:rPr lang="en-US" smtClean="0"/>
              <a:t>the semester</a:t>
            </a:r>
            <a:endParaRPr lang="en-US" dirty="0" smtClean="0"/>
          </a:p>
          <a:p>
            <a:pPr lvl="1"/>
            <a:r>
              <a:rPr lang="en-US" dirty="0" smtClean="0"/>
              <a:t>But, before we get too far into the practical, there’s one rule: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5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52710" y="4395262"/>
            <a:ext cx="668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</a:rPr>
              <a:t>THE CODE MUST BUILD</a:t>
            </a:r>
            <a:endParaRPr lang="en-US" sz="2800" dirty="0">
              <a:solidFill>
                <a:schemeClr val="bg1"/>
              </a:solidFill>
              <a:latin typeface="saxMono" panose="020F0409020202040504" pitchFamily="49" charset="0"/>
              <a:ea typeface="MS Gothic" panose="020B0609070205080204" pitchFamily="49" charset="-128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82504" y="979369"/>
            <a:ext cx="5026991" cy="3273653"/>
            <a:chOff x="4300538" y="898089"/>
            <a:chExt cx="5026991" cy="327365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427"/>
            <a:stretch/>
          </p:blipFill>
          <p:spPr>
            <a:xfrm>
              <a:off x="4300538" y="1350237"/>
              <a:ext cx="3590925" cy="2821505"/>
            </a:xfrm>
            <a:prstGeom prst="rect">
              <a:avLst/>
            </a:prstGeom>
          </p:spPr>
        </p:pic>
        <p:sp>
          <p:nvSpPr>
            <p:cNvPr id="4" name="Cloud Callout 3"/>
            <p:cNvSpPr/>
            <p:nvPr/>
          </p:nvSpPr>
          <p:spPr>
            <a:xfrm>
              <a:off x="6908800" y="898089"/>
              <a:ext cx="2418729" cy="1620548"/>
            </a:xfrm>
            <a:prstGeom prst="cloudCallo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539" y="1613113"/>
              <a:ext cx="857250" cy="19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928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110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Gothic</vt:lpstr>
      <vt:lpstr>Arial</vt:lpstr>
      <vt:lpstr>Bahnschrift</vt:lpstr>
      <vt:lpstr>Calibri</vt:lpstr>
      <vt:lpstr>saxMono</vt:lpstr>
      <vt:lpstr>Office Theme</vt:lpstr>
      <vt:lpstr>CMPSC 100</vt:lpstr>
      <vt:lpstr>Goal for today: write and run some Java</vt:lpstr>
      <vt:lpstr>PowerPoint Presentation</vt:lpstr>
    </vt:vector>
  </TitlesOfParts>
  <Company>Allegheny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Luman</dc:creator>
  <cp:lastModifiedBy>Douglas Luman</cp:lastModifiedBy>
  <cp:revision>41</cp:revision>
  <dcterms:created xsi:type="dcterms:W3CDTF">2019-08-22T13:38:34Z</dcterms:created>
  <dcterms:modified xsi:type="dcterms:W3CDTF">2019-09-06T14:19:52Z</dcterms:modified>
</cp:coreProperties>
</file>