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58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92EFB1-7BA9-46EF-A792-D5CB1AED479E}">
          <p14:sldIdLst>
            <p14:sldId id="256"/>
            <p14:sldId id="257"/>
            <p14:sldId id="260"/>
            <p14:sldId id="261"/>
            <p14:sldId id="258"/>
            <p14:sldId id="263"/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087" autoAdjust="0"/>
  </p:normalViewPr>
  <p:slideViewPr>
    <p:cSldViewPr snapToGrid="0">
      <p:cViewPr>
        <p:scale>
          <a:sx n="66" d="100"/>
          <a:sy n="66" d="100"/>
        </p:scale>
        <p:origin x="60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406F-F45D-4B31-8EC9-9CE5FA7179BC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E552-2793-4A17-A977-7D812E18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 anchor="ctr"/>
          <a:lstStyle>
            <a:lvl1pPr algn="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86400" cy="2387600"/>
          </a:xfrm>
        </p:spPr>
        <p:txBody>
          <a:bodyPr anchor="ctr"/>
          <a:lstStyle>
            <a:lvl1pPr marL="0" indent="0" algn="l">
              <a:buNone/>
              <a:defRPr sz="2400"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9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 sz="2400"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ALLEGHENY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E410C4AF-9B07-4D39-B30B-2F12009993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40000"/>
              <a:lumOff val="60000"/>
            </a:schemeClr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/>
          <a:lstStyle/>
          <a:p>
            <a:r>
              <a:rPr lang="en-US" dirty="0" smtClean="0"/>
              <a:t>CMPSC 480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96910" cy="2387600"/>
          </a:xfrm>
        </p:spPr>
        <p:txBody>
          <a:bodyPr/>
          <a:lstStyle/>
          <a:p>
            <a:r>
              <a:rPr lang="en-US" dirty="0" smtClean="0"/>
              <a:t>Software Innovation 1</a:t>
            </a:r>
          </a:p>
        </p:txBody>
      </p:sp>
    </p:spTree>
    <p:extLst>
      <p:ext uri="{BB962C8B-B14F-4D97-AF65-F5344CB8AC3E}">
        <p14:creationId xmlns:p14="http://schemas.microsoft.com/office/powerpoint/2010/main" val="1388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 Peer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paired you with another student in the class. Some are members of groups of 3.</a:t>
            </a:r>
          </a:p>
          <a:p>
            <a:r>
              <a:rPr lang="en-US" dirty="0" smtClean="0"/>
              <a:t>Read each others’ narratives. This will require:</a:t>
            </a:r>
          </a:p>
          <a:p>
            <a:pPr lvl="1"/>
            <a:r>
              <a:rPr lang="en-US" dirty="0" smtClean="0"/>
              <a:t>Giving access to or copies of the files to your group.</a:t>
            </a:r>
          </a:p>
          <a:p>
            <a:pPr lvl="2"/>
            <a:r>
              <a:rPr lang="en-US" dirty="0" smtClean="0"/>
              <a:t>Achieve this using GitHub, email, Slack, or Google Drive. Any combination thereof works.</a:t>
            </a:r>
          </a:p>
          <a:p>
            <a:r>
              <a:rPr lang="en-US" dirty="0" smtClean="0"/>
              <a:t>When groups have settled, I will post a list of questions and areas of interest for readers/reviewers to consider.</a:t>
            </a:r>
          </a:p>
        </p:txBody>
      </p:sp>
    </p:spTree>
    <p:extLst>
      <p:ext uri="{BB962C8B-B14F-4D97-AF65-F5344CB8AC3E}">
        <p14:creationId xmlns:p14="http://schemas.microsoft.com/office/powerpoint/2010/main" val="50925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1040"/>
            <a:ext cx="10515600" cy="547592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OPENING</a:t>
            </a:r>
            <a:endParaRPr lang="en-US" sz="1500" dirty="0"/>
          </a:p>
          <a:p>
            <a:r>
              <a:rPr lang="en-US" sz="1500" dirty="0" smtClean="0"/>
              <a:t>Is the opening statement clear, concise and descriptive?</a:t>
            </a:r>
          </a:p>
          <a:p>
            <a:r>
              <a:rPr lang="en-US" sz="1500" dirty="0" smtClean="0"/>
              <a:t>What suggestions could you make to condense or distill the writer’s description?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SPECIFIC PERSONAL STORY</a:t>
            </a:r>
            <a:endParaRPr lang="en-US" sz="1500" dirty="0"/>
          </a:p>
          <a:p>
            <a:r>
              <a:rPr lang="en-US" sz="1500" dirty="0" smtClean="0"/>
              <a:t>What is the relationship between this story and the writer’s “Opening?”</a:t>
            </a:r>
          </a:p>
          <a:p>
            <a:pPr lvl="1"/>
            <a:r>
              <a:rPr lang="en-US" sz="1100" dirty="0" smtClean="0"/>
              <a:t>Is it clear why the writer defines themselves as a Developer researching compression formats (for example)?</a:t>
            </a:r>
          </a:p>
          <a:p>
            <a:r>
              <a:rPr lang="en-US" sz="1500" dirty="0" smtClean="0"/>
              <a:t>Given that this is a story, are there details which give the reader a sense of the importance/significance of this particular experience?</a:t>
            </a:r>
          </a:p>
          <a:p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TRANSFERABLE SKILLS</a:t>
            </a:r>
            <a:endParaRPr lang="en-US" sz="1500" dirty="0"/>
          </a:p>
          <a:p>
            <a:r>
              <a:rPr lang="en-US" sz="1500" dirty="0" smtClean="0"/>
              <a:t>Are the skills listed here something that the writer could easily demonstrate?</a:t>
            </a:r>
          </a:p>
          <a:p>
            <a:r>
              <a:rPr lang="en-US" sz="1500" dirty="0" smtClean="0"/>
              <a:t>Are these skills applicable to the teaching, practice, or research of computer science-related topics?</a:t>
            </a:r>
          </a:p>
          <a:p>
            <a:r>
              <a:rPr lang="en-US" sz="1500" dirty="0" smtClean="0"/>
              <a:t>What skills don’t belong here, or what skills might you have expected to see, but are missing?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SUPPORTING EXPERIENCE</a:t>
            </a:r>
            <a:endParaRPr lang="en-US" sz="1500" dirty="0"/>
          </a:p>
          <a:p>
            <a:r>
              <a:rPr lang="en-US" sz="1500" dirty="0" smtClean="0"/>
              <a:t>Do these stories relate how specific skills were learned, applied, or practiced?</a:t>
            </a:r>
          </a:p>
          <a:p>
            <a:r>
              <a:rPr lang="en-US" sz="1500" dirty="0" smtClean="0"/>
              <a:t>Do details provide enough of a “story” for a reader to understand the writer’s use or development of the skill?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ENDING &amp; TITLE</a:t>
            </a:r>
          </a:p>
          <a:p>
            <a:r>
              <a:rPr lang="en-US" sz="1500" dirty="0" smtClean="0"/>
              <a:t>Do to the “Title” and “Ending” sections communicate the same message? If not, how is each different?</a:t>
            </a:r>
            <a:r>
              <a:rPr lang="en-US" sz="1500" dirty="0"/>
              <a:t> </a:t>
            </a:r>
            <a:r>
              <a:rPr lang="en-US" sz="1500" dirty="0" smtClean="0"/>
              <a:t>What advice can you provide?</a:t>
            </a:r>
          </a:p>
          <a:p>
            <a:r>
              <a:rPr lang="en-US" sz="1500" dirty="0" smtClean="0"/>
              <a:t>What is their relationship the other parts of the document?</a:t>
            </a:r>
          </a:p>
        </p:txBody>
      </p:sp>
    </p:spTree>
    <p:extLst>
      <p:ext uri="{BB962C8B-B14F-4D97-AF65-F5344CB8AC3E}">
        <p14:creationId xmlns:p14="http://schemas.microsoft.com/office/powerpoint/2010/main" val="159819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to keep an eye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site will need to include at least one (1) software project</a:t>
            </a:r>
          </a:p>
          <a:p>
            <a:r>
              <a:rPr lang="en-US" dirty="0" smtClean="0"/>
              <a:t>If you have one that you’d like to revise or “clean up,” start thinking about how you’d like to present it or use it</a:t>
            </a:r>
          </a:p>
          <a:p>
            <a:r>
              <a:rPr lang="en-US" dirty="0" smtClean="0"/>
              <a:t>If you don’t have a project to share, begin thinking about how you can at least start to develop one</a:t>
            </a:r>
          </a:p>
          <a:p>
            <a:r>
              <a:rPr lang="en-US" dirty="0" smtClean="0"/>
              <a:t>For some of you, software projects may not be the correct “vehicle” (I think here mostly of those interested in teaching)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Résumés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types:</a:t>
            </a:r>
          </a:p>
          <a:p>
            <a:pPr lvl="1"/>
            <a:r>
              <a:rPr lang="en-US" dirty="0" smtClean="0"/>
              <a:t>Chronological</a:t>
            </a:r>
          </a:p>
          <a:p>
            <a:pPr lvl="2"/>
            <a:r>
              <a:rPr lang="en-US" dirty="0" smtClean="0"/>
              <a:t>Lists work history in reverse time order (latest first)</a:t>
            </a:r>
          </a:p>
          <a:p>
            <a:pPr lvl="2"/>
            <a:r>
              <a:rPr lang="en-US" dirty="0" smtClean="0"/>
              <a:t>Most common</a:t>
            </a:r>
          </a:p>
          <a:p>
            <a:pPr lvl="2"/>
            <a:r>
              <a:rPr lang="en-US" dirty="0" smtClean="0"/>
              <a:t>Leverages:</a:t>
            </a:r>
          </a:p>
          <a:p>
            <a:pPr lvl="3"/>
            <a:r>
              <a:rPr lang="en-US" dirty="0" smtClean="0"/>
              <a:t>Work history</a:t>
            </a:r>
          </a:p>
          <a:p>
            <a:pPr lvl="3"/>
            <a:r>
              <a:rPr lang="en-US" dirty="0" smtClean="0"/>
              <a:t>Work achievements</a:t>
            </a:r>
          </a:p>
          <a:p>
            <a:pPr lvl="1"/>
            <a:r>
              <a:rPr lang="en-US" dirty="0" smtClean="0"/>
              <a:t>Functional</a:t>
            </a:r>
          </a:p>
          <a:p>
            <a:pPr lvl="2"/>
            <a:r>
              <a:rPr lang="en-US" dirty="0" smtClean="0"/>
              <a:t>To address potential lack of work experience, leverages: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rojects</a:t>
            </a:r>
          </a:p>
          <a:p>
            <a:pPr lvl="3"/>
            <a:r>
              <a:rPr lang="en-US" dirty="0" smtClean="0"/>
              <a:t>skills, </a:t>
            </a:r>
          </a:p>
          <a:p>
            <a:pPr lvl="3"/>
            <a:r>
              <a:rPr lang="en-US" dirty="0" smtClean="0"/>
              <a:t>other transferable, concrete knowledge</a:t>
            </a:r>
          </a:p>
        </p:txBody>
      </p:sp>
    </p:spTree>
    <p:extLst>
      <p:ext uri="{BB962C8B-B14F-4D97-AF65-F5344CB8AC3E}">
        <p14:creationId xmlns:p14="http://schemas.microsoft.com/office/powerpoint/2010/main" val="214574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Résumés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Combination</a:t>
            </a:r>
          </a:p>
          <a:p>
            <a:pPr lvl="2"/>
            <a:r>
              <a:rPr lang="en-US" dirty="0" smtClean="0"/>
              <a:t>Format for those between a functional and chronological résumé</a:t>
            </a:r>
          </a:p>
          <a:p>
            <a:pPr lvl="2"/>
            <a:r>
              <a:rPr lang="en-US" dirty="0" smtClean="0"/>
              <a:t>Foregrounds skills (roughly ½ a page)</a:t>
            </a:r>
          </a:p>
          <a:p>
            <a:pPr lvl="2"/>
            <a:r>
              <a:rPr lang="en-US" dirty="0" smtClean="0"/>
              <a:t>Lists experience chronologically (</a:t>
            </a:r>
            <a:r>
              <a:rPr lang="en-US" dirty="0" err="1" smtClean="0"/>
              <a:t>rougly</a:t>
            </a:r>
            <a:r>
              <a:rPr lang="en-US" dirty="0" smtClean="0"/>
              <a:t> ½ a page)</a:t>
            </a:r>
          </a:p>
          <a:p>
            <a:pPr lvl="1"/>
            <a:r>
              <a:rPr lang="en-US" dirty="0" smtClean="0"/>
              <a:t>Curriculum Vitae</a:t>
            </a:r>
          </a:p>
          <a:p>
            <a:pPr lvl="2"/>
            <a:r>
              <a:rPr lang="en-US" dirty="0" smtClean="0"/>
              <a:t>Format for those who work either abroad (in some cases) or in disciplines which value other things than just work experience</a:t>
            </a:r>
          </a:p>
          <a:p>
            <a:pPr lvl="2"/>
            <a:r>
              <a:rPr lang="en-US" dirty="0" smtClean="0"/>
              <a:t>Often foregrounds education and participation in a discipline over working experience</a:t>
            </a:r>
          </a:p>
        </p:txBody>
      </p:sp>
    </p:spTree>
    <p:extLst>
      <p:ext uri="{BB962C8B-B14F-4D97-AF65-F5344CB8AC3E}">
        <p14:creationId xmlns:p14="http://schemas.microsoft.com/office/powerpoint/2010/main" val="365644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06367" y="412074"/>
            <a:ext cx="10779266" cy="6033852"/>
            <a:chOff x="489518" y="143429"/>
            <a:chExt cx="10779266" cy="60338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18" y="143429"/>
              <a:ext cx="4662946" cy="603385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5838" y="143429"/>
              <a:ext cx="4662946" cy="6033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253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8" y="412074"/>
            <a:ext cx="4662946" cy="6033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3582" t="18345" r="43014"/>
          <a:stretch/>
        </p:blipFill>
        <p:spPr>
          <a:xfrm>
            <a:off x="6902198" y="412074"/>
            <a:ext cx="4583435" cy="60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9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508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Gothic</vt:lpstr>
      <vt:lpstr>Arial</vt:lpstr>
      <vt:lpstr>Bahnschrift</vt:lpstr>
      <vt:lpstr>Calibri</vt:lpstr>
      <vt:lpstr>saxMono</vt:lpstr>
      <vt:lpstr>Office Theme</vt:lpstr>
      <vt:lpstr>CMPSC 480</vt:lpstr>
      <vt:lpstr>Assignment #1 Peer Review</vt:lpstr>
      <vt:lpstr>PowerPoint Presentation</vt:lpstr>
      <vt:lpstr>Something to keep an eye on</vt:lpstr>
      <vt:lpstr>Résumés</vt:lpstr>
      <vt:lpstr>Résumés</vt:lpstr>
      <vt:lpstr>PowerPoint Presentation</vt:lpstr>
      <vt:lpstr>PowerPoint Presentation</vt:lpstr>
    </vt:vector>
  </TitlesOfParts>
  <Company>Allegheny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Luman</dc:creator>
  <cp:lastModifiedBy>Douglas Luman</cp:lastModifiedBy>
  <cp:revision>57</cp:revision>
  <dcterms:created xsi:type="dcterms:W3CDTF">2019-08-22T13:38:34Z</dcterms:created>
  <dcterms:modified xsi:type="dcterms:W3CDTF">2019-09-05T15:27:12Z</dcterms:modified>
</cp:coreProperties>
</file>