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8" r:id="rId3"/>
    <p:sldId id="287" r:id="rId4"/>
    <p:sldId id="286" r:id="rId5"/>
    <p:sldId id="285" r:id="rId6"/>
    <p:sldId id="282" r:id="rId7"/>
    <p:sldId id="260" r:id="rId8"/>
    <p:sldId id="280" r:id="rId9"/>
    <p:sldId id="279" r:id="rId10"/>
    <p:sldId id="281" r:id="rId11"/>
    <p:sldId id="263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F9A"/>
    <a:srgbClr val="FFDDDD"/>
    <a:srgbClr val="FDC5FA"/>
    <a:srgbClr val="CAEEF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43FED-F106-454E-A080-7846E2E13A3A}" v="23" dt="2025-01-10T01:50:53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2"/>
  </p:normalViewPr>
  <p:slideViewPr>
    <p:cSldViewPr snapToGrid="0">
      <p:cViewPr>
        <p:scale>
          <a:sx n="150" d="100"/>
          <a:sy n="150" d="100"/>
        </p:scale>
        <p:origin x="108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村上 卓弥" userId="3c278f37-cd6a-4c0a-8461-a0cbde1de5a8" providerId="ADAL" clId="{058984C1-AC17-4F23-A3C2-B9F45F155626}"/>
    <pc:docChg chg="custSel addSld modSld">
      <pc:chgData name="村上 卓弥" userId="3c278f37-cd6a-4c0a-8461-a0cbde1de5a8" providerId="ADAL" clId="{058984C1-AC17-4F23-A3C2-B9F45F155626}" dt="2024-05-06T07:49:48.890" v="5" actId="1076"/>
      <pc:docMkLst>
        <pc:docMk/>
      </pc:docMkLst>
      <pc:sldChg chg="addSp delSp modSp new mod">
        <pc:chgData name="村上 卓弥" userId="3c278f37-cd6a-4c0a-8461-a0cbde1de5a8" providerId="ADAL" clId="{058984C1-AC17-4F23-A3C2-B9F45F155626}" dt="2024-05-06T07:49:48.890" v="5" actId="1076"/>
        <pc:sldMkLst>
          <pc:docMk/>
          <pc:sldMk cId="4192280629" sldId="257"/>
        </pc:sldMkLst>
      </pc:sldChg>
    </pc:docChg>
  </pc:docChgLst>
  <pc:docChgLst>
    <pc:chgData name="murakamit@keio.jp" userId="3c278f37-cd6a-4c0a-8461-a0cbde1de5a8" providerId="ADAL" clId="{0723F008-F71F-4659-B9B9-70F0A84E938A}"/>
    <pc:docChg chg="undo custSel addSld modSld sldOrd">
      <pc:chgData name="murakamit@keio.jp" userId="3c278f37-cd6a-4c0a-8461-a0cbde1de5a8" providerId="ADAL" clId="{0723F008-F71F-4659-B9B9-70F0A84E938A}" dt="2024-09-14T09:34:09.167" v="867" actId="1076"/>
      <pc:docMkLst>
        <pc:docMk/>
      </pc:docMkLst>
      <pc:sldChg chg="addSp delSp modSp mod ord">
        <pc:chgData name="murakamit@keio.jp" userId="3c278f37-cd6a-4c0a-8461-a0cbde1de5a8" providerId="ADAL" clId="{0723F008-F71F-4659-B9B9-70F0A84E938A}" dt="2024-09-14T09:34:09.167" v="867" actId="1076"/>
        <pc:sldMkLst>
          <pc:docMk/>
          <pc:sldMk cId="4281998595" sldId="260"/>
        </pc:sldMkLst>
      </pc:sldChg>
      <pc:sldChg chg="addSp delSp modSp new mod">
        <pc:chgData name="murakamit@keio.jp" userId="3c278f37-cd6a-4c0a-8461-a0cbde1de5a8" providerId="ADAL" clId="{0723F008-F71F-4659-B9B9-70F0A84E938A}" dt="2024-09-14T09:23:57.757" v="728" actId="1035"/>
        <pc:sldMkLst>
          <pc:docMk/>
          <pc:sldMk cId="2835913038" sldId="282"/>
        </pc:sldMkLst>
      </pc:sldChg>
    </pc:docChg>
  </pc:docChgLst>
  <pc:docChgLst>
    <pc:chgData name="村上 卓弥" userId="3c278f37-cd6a-4c0a-8461-a0cbde1de5a8" providerId="ADAL" clId="{FDCE9AA4-0B6A-492E-9081-574BAEDF8C84}"/>
    <pc:docChg chg="undo custSel addSld delSld modSld">
      <pc:chgData name="村上 卓弥" userId="3c278f37-cd6a-4c0a-8461-a0cbde1de5a8" providerId="ADAL" clId="{FDCE9AA4-0B6A-492E-9081-574BAEDF8C84}" dt="2024-05-02T02:34:40.795" v="168" actId="1038"/>
      <pc:docMkLst>
        <pc:docMk/>
      </pc:docMkLst>
      <pc:sldChg chg="addSp delSp modSp new mod">
        <pc:chgData name="村上 卓弥" userId="3c278f37-cd6a-4c0a-8461-a0cbde1de5a8" providerId="ADAL" clId="{FDCE9AA4-0B6A-492E-9081-574BAEDF8C84}" dt="2024-05-02T02:34:40.795" v="168" actId="1038"/>
        <pc:sldMkLst>
          <pc:docMk/>
          <pc:sldMk cId="2892996202" sldId="256"/>
        </pc:sldMkLst>
      </pc:sldChg>
      <pc:sldChg chg="addSp delSp modSp add del mod">
        <pc:chgData name="村上 卓弥" userId="3c278f37-cd6a-4c0a-8461-a0cbde1de5a8" providerId="ADAL" clId="{FDCE9AA4-0B6A-492E-9081-574BAEDF8C84}" dt="2024-05-02T02:32:23.857" v="108" actId="47"/>
        <pc:sldMkLst>
          <pc:docMk/>
          <pc:sldMk cId="1323365087" sldId="257"/>
        </pc:sldMkLst>
      </pc:sldChg>
    </pc:docChg>
  </pc:docChgLst>
  <pc:docChgLst>
    <pc:chgData name="murakamit@keio.jp" userId="3c278f37-cd6a-4c0a-8461-a0cbde1de5a8" providerId="ADAL" clId="{58E845BC-C8FB-4A36-987B-B975D1D27B97}"/>
    <pc:docChg chg="undo custSel addSld modSld sldOrd">
      <pc:chgData name="murakamit@keio.jp" userId="3c278f37-cd6a-4c0a-8461-a0cbde1de5a8" providerId="ADAL" clId="{58E845BC-C8FB-4A36-987B-B975D1D27B97}" dt="2024-07-30T08:46:38.127" v="1579" actId="1076"/>
      <pc:docMkLst>
        <pc:docMk/>
      </pc:docMkLst>
      <pc:sldChg chg="addSp modSp mod">
        <pc:chgData name="murakamit@keio.jp" userId="3c278f37-cd6a-4c0a-8461-a0cbde1de5a8" providerId="ADAL" clId="{58E845BC-C8FB-4A36-987B-B975D1D27B97}" dt="2024-07-30T08:46:38.127" v="1579" actId="1076"/>
        <pc:sldMkLst>
          <pc:docMk/>
          <pc:sldMk cId="3997354377" sldId="267"/>
        </pc:sldMkLst>
      </pc:sldChg>
      <pc:sldChg chg="addSp modSp mod">
        <pc:chgData name="murakamit@keio.jp" userId="3c278f37-cd6a-4c0a-8461-a0cbde1de5a8" providerId="ADAL" clId="{58E845BC-C8FB-4A36-987B-B975D1D27B97}" dt="2024-07-18T08:00:20.624" v="1575" actId="5736"/>
        <pc:sldMkLst>
          <pc:docMk/>
          <pc:sldMk cId="2976282013" sldId="272"/>
        </pc:sldMkLst>
      </pc:sldChg>
      <pc:sldChg chg="modSp mod">
        <pc:chgData name="murakamit@keio.jp" userId="3c278f37-cd6a-4c0a-8461-a0cbde1de5a8" providerId="ADAL" clId="{58E845BC-C8FB-4A36-987B-B975D1D27B97}" dt="2024-07-17T01:44:33.808" v="826" actId="6549"/>
        <pc:sldMkLst>
          <pc:docMk/>
          <pc:sldMk cId="416582143" sldId="275"/>
        </pc:sldMkLst>
      </pc:sldChg>
      <pc:sldChg chg="addSp delSp modSp add mod ord">
        <pc:chgData name="murakamit@keio.jp" userId="3c278f37-cd6a-4c0a-8461-a0cbde1de5a8" providerId="ADAL" clId="{58E845BC-C8FB-4A36-987B-B975D1D27B97}" dt="2024-07-17T01:39:43.349" v="795"/>
        <pc:sldMkLst>
          <pc:docMk/>
          <pc:sldMk cId="567773729" sldId="276"/>
        </pc:sldMkLst>
      </pc:sldChg>
      <pc:sldChg chg="addSp delSp modSp add mod">
        <pc:chgData name="murakamit@keio.jp" userId="3c278f37-cd6a-4c0a-8461-a0cbde1de5a8" providerId="ADAL" clId="{58E845BC-C8FB-4A36-987B-B975D1D27B97}" dt="2024-07-16T06:23:08.378" v="250" actId="20577"/>
        <pc:sldMkLst>
          <pc:docMk/>
          <pc:sldMk cId="3396358925" sldId="277"/>
        </pc:sldMkLst>
      </pc:sldChg>
      <pc:sldChg chg="addSp delSp modSp add mod">
        <pc:chgData name="murakamit@keio.jp" userId="3c278f37-cd6a-4c0a-8461-a0cbde1de5a8" providerId="ADAL" clId="{58E845BC-C8FB-4A36-987B-B975D1D27B97}" dt="2024-07-18T07:29:02.361" v="1414" actId="404"/>
        <pc:sldMkLst>
          <pc:docMk/>
          <pc:sldMk cId="1587582574" sldId="278"/>
        </pc:sldMkLst>
      </pc:sldChg>
    </pc:docChg>
  </pc:docChgLst>
  <pc:docChgLst>
    <pc:chgData name="murakamit@keio.jp" userId="3c278f37-cd6a-4c0a-8461-a0cbde1de5a8" providerId="ADAL" clId="{CC3A69AF-B76A-44BA-B852-A376D5891A05}"/>
    <pc:docChg chg="undo custSel addSld delSld modSld sldOrd">
      <pc:chgData name="murakamit@keio.jp" userId="3c278f37-cd6a-4c0a-8461-a0cbde1de5a8" providerId="ADAL" clId="{CC3A69AF-B76A-44BA-B852-A376D5891A05}" dt="2024-09-24T09:25:42.185" v="215" actId="1076"/>
      <pc:docMkLst>
        <pc:docMk/>
      </pc:docMkLst>
      <pc:sldChg chg="del">
        <pc:chgData name="murakamit@keio.jp" userId="3c278f37-cd6a-4c0a-8461-a0cbde1de5a8" providerId="ADAL" clId="{CC3A69AF-B76A-44BA-B852-A376D5891A05}" dt="2024-09-19T09:42:10.892" v="10" actId="47"/>
        <pc:sldMkLst>
          <pc:docMk/>
          <pc:sldMk cId="2892996202" sldId="256"/>
        </pc:sldMkLst>
      </pc:sldChg>
      <pc:sldChg chg="del">
        <pc:chgData name="murakamit@keio.jp" userId="3c278f37-cd6a-4c0a-8461-a0cbde1de5a8" providerId="ADAL" clId="{CC3A69AF-B76A-44BA-B852-A376D5891A05}" dt="2024-09-19T09:42:11.401" v="11" actId="47"/>
        <pc:sldMkLst>
          <pc:docMk/>
          <pc:sldMk cId="4192280629" sldId="257"/>
        </pc:sldMkLst>
      </pc:sldChg>
      <pc:sldChg chg="del">
        <pc:chgData name="murakamit@keio.jp" userId="3c278f37-cd6a-4c0a-8461-a0cbde1de5a8" providerId="ADAL" clId="{CC3A69AF-B76A-44BA-B852-A376D5891A05}" dt="2024-09-19T09:42:10.531" v="9" actId="47"/>
        <pc:sldMkLst>
          <pc:docMk/>
          <pc:sldMk cId="3379801273" sldId="258"/>
        </pc:sldMkLst>
      </pc:sldChg>
      <pc:sldChg chg="addSp modSp mod">
        <pc:chgData name="murakamit@keio.jp" userId="3c278f37-cd6a-4c0a-8461-a0cbde1de5a8" providerId="ADAL" clId="{CC3A69AF-B76A-44BA-B852-A376D5891A05}" dt="2024-09-24T09:25:42.185" v="215" actId="1076"/>
        <pc:sldMkLst>
          <pc:docMk/>
          <pc:sldMk cId="4281998595" sldId="260"/>
        </pc:sldMkLst>
      </pc:sldChg>
      <pc:sldChg chg="del">
        <pc:chgData name="murakamit@keio.jp" userId="3c278f37-cd6a-4c0a-8461-a0cbde1de5a8" providerId="ADAL" clId="{CC3A69AF-B76A-44BA-B852-A376D5891A05}" dt="2024-09-19T09:42:12.533" v="12" actId="47"/>
        <pc:sldMkLst>
          <pc:docMk/>
          <pc:sldMk cId="1336085450" sldId="261"/>
        </pc:sldMkLst>
      </pc:sldChg>
      <pc:sldChg chg="del">
        <pc:chgData name="murakamit@keio.jp" userId="3c278f37-cd6a-4c0a-8461-a0cbde1de5a8" providerId="ADAL" clId="{CC3A69AF-B76A-44BA-B852-A376D5891A05}" dt="2024-09-19T09:42:09.573" v="7" actId="47"/>
        <pc:sldMkLst>
          <pc:docMk/>
          <pc:sldMk cId="2135655700" sldId="264"/>
        </pc:sldMkLst>
      </pc:sldChg>
      <pc:sldChg chg="del">
        <pc:chgData name="murakamit@keio.jp" userId="3c278f37-cd6a-4c0a-8461-a0cbde1de5a8" providerId="ADAL" clId="{CC3A69AF-B76A-44BA-B852-A376D5891A05}" dt="2024-09-19T09:42:09.958" v="8" actId="47"/>
        <pc:sldMkLst>
          <pc:docMk/>
          <pc:sldMk cId="589946609" sldId="265"/>
        </pc:sldMkLst>
      </pc:sldChg>
      <pc:sldChg chg="del">
        <pc:chgData name="murakamit@keio.jp" userId="3c278f37-cd6a-4c0a-8461-a0cbde1de5a8" providerId="ADAL" clId="{CC3A69AF-B76A-44BA-B852-A376D5891A05}" dt="2024-09-19T09:42:05.990" v="3" actId="47"/>
        <pc:sldMkLst>
          <pc:docMk/>
          <pc:sldMk cId="3498526138" sldId="266"/>
        </pc:sldMkLst>
      </pc:sldChg>
      <pc:sldChg chg="del">
        <pc:chgData name="murakamit@keio.jp" userId="3c278f37-cd6a-4c0a-8461-a0cbde1de5a8" providerId="ADAL" clId="{CC3A69AF-B76A-44BA-B852-A376D5891A05}" dt="2024-09-19T09:42:07.317" v="4" actId="47"/>
        <pc:sldMkLst>
          <pc:docMk/>
          <pc:sldMk cId="3997354377" sldId="267"/>
        </pc:sldMkLst>
      </pc:sldChg>
      <pc:sldChg chg="del">
        <pc:chgData name="murakamit@keio.jp" userId="3c278f37-cd6a-4c0a-8461-a0cbde1de5a8" providerId="ADAL" clId="{CC3A69AF-B76A-44BA-B852-A376D5891A05}" dt="2024-09-19T09:42:09.074" v="6" actId="47"/>
        <pc:sldMkLst>
          <pc:docMk/>
          <pc:sldMk cId="3865491511" sldId="270"/>
        </pc:sldMkLst>
      </pc:sldChg>
      <pc:sldChg chg="del">
        <pc:chgData name="murakamit@keio.jp" userId="3c278f37-cd6a-4c0a-8461-a0cbde1de5a8" providerId="ADAL" clId="{CC3A69AF-B76A-44BA-B852-A376D5891A05}" dt="2024-09-19T09:42:08.299" v="5" actId="47"/>
        <pc:sldMkLst>
          <pc:docMk/>
          <pc:sldMk cId="3081279688" sldId="271"/>
        </pc:sldMkLst>
      </pc:sldChg>
      <pc:sldChg chg="del">
        <pc:chgData name="murakamit@keio.jp" userId="3c278f37-cd6a-4c0a-8461-a0cbde1de5a8" providerId="ADAL" clId="{CC3A69AF-B76A-44BA-B852-A376D5891A05}" dt="2024-09-19T09:42:03.613" v="1" actId="47"/>
        <pc:sldMkLst>
          <pc:docMk/>
          <pc:sldMk cId="2976282013" sldId="272"/>
        </pc:sldMkLst>
      </pc:sldChg>
      <pc:sldChg chg="del">
        <pc:chgData name="murakamit@keio.jp" userId="3c278f37-cd6a-4c0a-8461-a0cbde1de5a8" providerId="ADAL" clId="{CC3A69AF-B76A-44BA-B852-A376D5891A05}" dt="2024-09-19T09:42:04.760" v="2" actId="47"/>
        <pc:sldMkLst>
          <pc:docMk/>
          <pc:sldMk cId="416582143" sldId="275"/>
        </pc:sldMkLst>
      </pc:sldChg>
      <pc:sldChg chg="del">
        <pc:chgData name="murakamit@keio.jp" userId="3c278f37-cd6a-4c0a-8461-a0cbde1de5a8" providerId="ADAL" clId="{CC3A69AF-B76A-44BA-B852-A376D5891A05}" dt="2024-09-19T09:42:03.231" v="0" actId="47"/>
        <pc:sldMkLst>
          <pc:docMk/>
          <pc:sldMk cId="1587582574" sldId="278"/>
        </pc:sldMkLst>
      </pc:sldChg>
      <pc:sldChg chg="modSp mod">
        <pc:chgData name="murakamit@keio.jp" userId="3c278f37-cd6a-4c0a-8461-a0cbde1de5a8" providerId="ADAL" clId="{CC3A69AF-B76A-44BA-B852-A376D5891A05}" dt="2024-09-19T09:42:37.974" v="14" actId="1076"/>
        <pc:sldMkLst>
          <pc:docMk/>
          <pc:sldMk cId="1991049070" sldId="280"/>
        </pc:sldMkLst>
      </pc:sldChg>
      <pc:sldChg chg="addSp delSp modSp new del mod ord">
        <pc:chgData name="murakamit@keio.jp" userId="3c278f37-cd6a-4c0a-8461-a0cbde1de5a8" providerId="ADAL" clId="{CC3A69AF-B76A-44BA-B852-A376D5891A05}" dt="2024-09-24T06:39:13.476" v="90" actId="47"/>
        <pc:sldMkLst>
          <pc:docMk/>
          <pc:sldMk cId="2779035694" sldId="283"/>
        </pc:sldMkLst>
      </pc:sldChg>
      <pc:sldChg chg="addSp delSp modSp add del mod ord">
        <pc:chgData name="murakamit@keio.jp" userId="3c278f37-cd6a-4c0a-8461-a0cbde1de5a8" providerId="ADAL" clId="{CC3A69AF-B76A-44BA-B852-A376D5891A05}" dt="2024-09-24T06:39:12.707" v="89" actId="47"/>
        <pc:sldMkLst>
          <pc:docMk/>
          <pc:sldMk cId="2135802353" sldId="284"/>
        </pc:sldMkLst>
      </pc:sldChg>
      <pc:sldChg chg="addSp delSp modSp add mod ord">
        <pc:chgData name="murakamit@keio.jp" userId="3c278f37-cd6a-4c0a-8461-a0cbde1de5a8" providerId="ADAL" clId="{CC3A69AF-B76A-44BA-B852-A376D5891A05}" dt="2024-09-24T06:40:42.497" v="108" actId="1076"/>
        <pc:sldMkLst>
          <pc:docMk/>
          <pc:sldMk cId="1427945483" sldId="285"/>
        </pc:sldMkLst>
      </pc:sldChg>
      <pc:sldChg chg="addSp delSp modSp add mod">
        <pc:chgData name="murakamit@keio.jp" userId="3c278f37-cd6a-4c0a-8461-a0cbde1de5a8" providerId="ADAL" clId="{CC3A69AF-B76A-44BA-B852-A376D5891A05}" dt="2024-09-24T06:42:16.944" v="123" actId="1076"/>
        <pc:sldMkLst>
          <pc:docMk/>
          <pc:sldMk cId="690980435" sldId="286"/>
        </pc:sldMkLst>
      </pc:sldChg>
      <pc:sldChg chg="addSp delSp modSp add mod">
        <pc:chgData name="murakamit@keio.jp" userId="3c278f37-cd6a-4c0a-8461-a0cbde1de5a8" providerId="ADAL" clId="{CC3A69AF-B76A-44BA-B852-A376D5891A05}" dt="2024-09-24T06:43:29.960" v="144" actId="1037"/>
        <pc:sldMkLst>
          <pc:docMk/>
          <pc:sldMk cId="393195895" sldId="287"/>
        </pc:sldMkLst>
      </pc:sldChg>
    </pc:docChg>
  </pc:docChgLst>
  <pc:docChgLst>
    <pc:chgData name="murakamit@keio.jp" userId="3c278f37-cd6a-4c0a-8461-a0cbde1de5a8" providerId="ADAL" clId="{5E297174-80FB-49C7-A65D-60FF97ECE3B9}"/>
    <pc:docChg chg="undo custSel modSld">
      <pc:chgData name="murakamit@keio.jp" userId="3c278f37-cd6a-4c0a-8461-a0cbde1de5a8" providerId="ADAL" clId="{5E297174-80FB-49C7-A65D-60FF97ECE3B9}" dt="2024-11-10T04:29:37.430" v="110" actId="1076"/>
      <pc:docMkLst>
        <pc:docMk/>
      </pc:docMkLst>
      <pc:sldChg chg="addSp delSp modSp mod">
        <pc:chgData name="murakamit@keio.jp" userId="3c278f37-cd6a-4c0a-8461-a0cbde1de5a8" providerId="ADAL" clId="{5E297174-80FB-49C7-A65D-60FF97ECE3B9}" dt="2024-11-10T04:29:37.430" v="110" actId="1076"/>
        <pc:sldMkLst>
          <pc:docMk/>
          <pc:sldMk cId="690980435" sldId="286"/>
        </pc:sldMkLst>
        <pc:picChg chg="mod">
          <ac:chgData name="murakamit@keio.jp" userId="3c278f37-cd6a-4c0a-8461-a0cbde1de5a8" providerId="ADAL" clId="{5E297174-80FB-49C7-A65D-60FF97ECE3B9}" dt="2024-11-10T04:29:31.606" v="108" actId="1076"/>
          <ac:picMkLst>
            <pc:docMk/>
            <pc:sldMk cId="690980435" sldId="286"/>
            <ac:picMk id="4" creationId="{7C309986-B992-E49F-782D-16C1261C3538}"/>
          </ac:picMkLst>
        </pc:picChg>
        <pc:picChg chg="mod">
          <ac:chgData name="murakamit@keio.jp" userId="3c278f37-cd6a-4c0a-8461-a0cbde1de5a8" providerId="ADAL" clId="{5E297174-80FB-49C7-A65D-60FF97ECE3B9}" dt="2024-11-10T04:29:30.993" v="107" actId="1076"/>
          <ac:picMkLst>
            <pc:docMk/>
            <pc:sldMk cId="690980435" sldId="286"/>
            <ac:picMk id="6" creationId="{5AF7080E-B10D-9516-FD9A-32767F8671CE}"/>
          </ac:picMkLst>
        </pc:picChg>
        <pc:picChg chg="add mod ord topLvl modCrop">
          <ac:chgData name="murakamit@keio.jp" userId="3c278f37-cd6a-4c0a-8461-a0cbde1de5a8" providerId="ADAL" clId="{5E297174-80FB-49C7-A65D-60FF97ECE3B9}" dt="2024-11-10T04:29:34.153" v="109" actId="165"/>
          <ac:picMkLst>
            <pc:docMk/>
            <pc:sldMk cId="690980435" sldId="286"/>
            <ac:picMk id="13" creationId="{90DA2F48-F769-6D43-1EAF-BBADD0E153F7}"/>
          </ac:picMkLst>
        </pc:picChg>
        <pc:picChg chg="add mod topLvl modCrop">
          <ac:chgData name="murakamit@keio.jp" userId="3c278f37-cd6a-4c0a-8461-a0cbde1de5a8" providerId="ADAL" clId="{5E297174-80FB-49C7-A65D-60FF97ECE3B9}" dt="2024-11-10T04:29:37.430" v="110" actId="1076"/>
          <ac:picMkLst>
            <pc:docMk/>
            <pc:sldMk cId="690980435" sldId="286"/>
            <ac:picMk id="15" creationId="{801E5350-9734-69C8-A884-A817885D8C7B}"/>
          </ac:picMkLst>
        </pc:picChg>
      </pc:sldChg>
    </pc:docChg>
  </pc:docChgLst>
  <pc:docChgLst>
    <pc:chgData name="murakamit@keio.jp" userId="3c278f37-cd6a-4c0a-8461-a0cbde1de5a8" providerId="ADAL" clId="{D9260A34-E8A6-4D9A-B711-CEFAF5EFDB16}"/>
    <pc:docChg chg="undo custSel addSld modSld sldOrd">
      <pc:chgData name="murakamit@keio.jp" userId="3c278f37-cd6a-4c0a-8461-a0cbde1de5a8" providerId="ADAL" clId="{D9260A34-E8A6-4D9A-B711-CEFAF5EFDB16}" dt="2024-07-12T02:00:38.852" v="3182" actId="164"/>
      <pc:docMkLst>
        <pc:docMk/>
      </pc:docMkLst>
      <pc:sldChg chg="addSp delSp modSp mod ord">
        <pc:chgData name="murakamit@keio.jp" userId="3c278f37-cd6a-4c0a-8461-a0cbde1de5a8" providerId="ADAL" clId="{D9260A34-E8A6-4D9A-B711-CEFAF5EFDB16}" dt="2024-07-11T08:23:36.136" v="1414" actId="1076"/>
        <pc:sldMkLst>
          <pc:docMk/>
          <pc:sldMk cId="4281998595" sldId="260"/>
        </pc:sldMkLst>
      </pc:sldChg>
      <pc:sldChg chg="addSp delSp modSp add mod">
        <pc:chgData name="murakamit@keio.jp" userId="3c278f37-cd6a-4c0a-8461-a0cbde1de5a8" providerId="ADAL" clId="{D9260A34-E8A6-4D9A-B711-CEFAF5EFDB16}" dt="2024-07-02T05:33:18.561" v="182" actId="20577"/>
        <pc:sldMkLst>
          <pc:docMk/>
          <pc:sldMk cId="42360346" sldId="263"/>
        </pc:sldMkLst>
      </pc:sldChg>
      <pc:sldChg chg="addSp delSp modSp add mod ord">
        <pc:chgData name="murakamit@keio.jp" userId="3c278f37-cd6a-4c0a-8461-a0cbde1de5a8" providerId="ADAL" clId="{D9260A34-E8A6-4D9A-B711-CEFAF5EFDB16}" dt="2024-07-03T09:28:07.253" v="687" actId="22"/>
        <pc:sldMkLst>
          <pc:docMk/>
          <pc:sldMk cId="2135655700" sldId="264"/>
        </pc:sldMkLst>
      </pc:sldChg>
      <pc:sldChg chg="addSp delSp modSp new mod ord">
        <pc:chgData name="murakamit@keio.jp" userId="3c278f37-cd6a-4c0a-8461-a0cbde1de5a8" providerId="ADAL" clId="{D9260A34-E8A6-4D9A-B711-CEFAF5EFDB16}" dt="2024-07-03T09:49:05.358" v="1152" actId="1037"/>
        <pc:sldMkLst>
          <pc:docMk/>
          <pc:sldMk cId="589946609" sldId="265"/>
        </pc:sldMkLst>
      </pc:sldChg>
      <pc:sldChg chg="addSp delSp modSp mod">
        <pc:chgData name="murakamit@keio.jp" userId="3c278f37-cd6a-4c0a-8461-a0cbde1de5a8" providerId="ADAL" clId="{D9260A34-E8A6-4D9A-B711-CEFAF5EFDB16}" dt="2024-07-10T02:36:16.080" v="1287" actId="1035"/>
        <pc:sldMkLst>
          <pc:docMk/>
          <pc:sldMk cId="3498526138" sldId="266"/>
        </pc:sldMkLst>
      </pc:sldChg>
      <pc:sldChg chg="addSp delSp modSp mod">
        <pc:chgData name="murakamit@keio.jp" userId="3c278f37-cd6a-4c0a-8461-a0cbde1de5a8" providerId="ADAL" clId="{D9260A34-E8A6-4D9A-B711-CEFAF5EFDB16}" dt="2024-07-10T02:36:30.180" v="1302" actId="1076"/>
        <pc:sldMkLst>
          <pc:docMk/>
          <pc:sldMk cId="3997354377" sldId="267"/>
        </pc:sldMkLst>
      </pc:sldChg>
      <pc:sldChg chg="addSp delSp modSp mod">
        <pc:chgData name="murakamit@keio.jp" userId="3c278f37-cd6a-4c0a-8461-a0cbde1de5a8" providerId="ADAL" clId="{D9260A34-E8A6-4D9A-B711-CEFAF5EFDB16}" dt="2024-07-10T02:37:21.749" v="1309" actId="571"/>
        <pc:sldMkLst>
          <pc:docMk/>
          <pc:sldMk cId="1309504585" sldId="268"/>
        </pc:sldMkLst>
      </pc:sldChg>
      <pc:sldChg chg="addSp delSp modSp new mod setBg">
        <pc:chgData name="murakamit@keio.jp" userId="3c278f37-cd6a-4c0a-8461-a0cbde1de5a8" providerId="ADAL" clId="{D9260A34-E8A6-4D9A-B711-CEFAF5EFDB16}" dt="2024-07-10T04:27:12.355" v="1371" actId="22"/>
        <pc:sldMkLst>
          <pc:docMk/>
          <pc:sldMk cId="1482104467" sldId="269"/>
        </pc:sldMkLst>
      </pc:sldChg>
      <pc:sldChg chg="addSp delSp modSp new mod">
        <pc:chgData name="murakamit@keio.jp" userId="3c278f37-cd6a-4c0a-8461-a0cbde1de5a8" providerId="ADAL" clId="{D9260A34-E8A6-4D9A-B711-CEFAF5EFDB16}" dt="2024-07-10T09:58:36.499" v="1388" actId="1076"/>
        <pc:sldMkLst>
          <pc:docMk/>
          <pc:sldMk cId="3865491511" sldId="270"/>
        </pc:sldMkLst>
      </pc:sldChg>
      <pc:sldChg chg="addSp delSp modSp add mod">
        <pc:chgData name="murakamit@keio.jp" userId="3c278f37-cd6a-4c0a-8461-a0cbde1de5a8" providerId="ADAL" clId="{D9260A34-E8A6-4D9A-B711-CEFAF5EFDB16}" dt="2024-07-10T10:18:07.487" v="1403" actId="1076"/>
        <pc:sldMkLst>
          <pc:docMk/>
          <pc:sldMk cId="3081279688" sldId="271"/>
        </pc:sldMkLst>
      </pc:sldChg>
      <pc:sldChg chg="addSp delSp modSp add mod">
        <pc:chgData name="murakamit@keio.jp" userId="3c278f37-cd6a-4c0a-8461-a0cbde1de5a8" providerId="ADAL" clId="{D9260A34-E8A6-4D9A-B711-CEFAF5EFDB16}" dt="2024-07-11T12:51:31.565" v="2563" actId="5736"/>
        <pc:sldMkLst>
          <pc:docMk/>
          <pc:sldMk cId="2976282013" sldId="272"/>
        </pc:sldMkLst>
      </pc:sldChg>
      <pc:sldChg chg="addSp delSp modSp new mod">
        <pc:chgData name="murakamit@keio.jp" userId="3c278f37-cd6a-4c0a-8461-a0cbde1de5a8" providerId="ADAL" clId="{D9260A34-E8A6-4D9A-B711-CEFAF5EFDB16}" dt="2024-07-11T12:57:16.204" v="2648" actId="20577"/>
        <pc:sldMkLst>
          <pc:docMk/>
          <pc:sldMk cId="3192147450" sldId="273"/>
        </pc:sldMkLst>
      </pc:sldChg>
      <pc:sldChg chg="addSp delSp modSp add mod">
        <pc:chgData name="murakamit@keio.jp" userId="3c278f37-cd6a-4c0a-8461-a0cbde1de5a8" providerId="ADAL" clId="{D9260A34-E8A6-4D9A-B711-CEFAF5EFDB16}" dt="2024-07-11T13:05:43.604" v="2661" actId="1076"/>
        <pc:sldMkLst>
          <pc:docMk/>
          <pc:sldMk cId="2602576221" sldId="274"/>
        </pc:sldMkLst>
      </pc:sldChg>
      <pc:sldChg chg="addSp delSp modSp add mod">
        <pc:chgData name="murakamit@keio.jp" userId="3c278f37-cd6a-4c0a-8461-a0cbde1de5a8" providerId="ADAL" clId="{D9260A34-E8A6-4D9A-B711-CEFAF5EFDB16}" dt="2024-07-12T02:00:38.852" v="3182" actId="164"/>
        <pc:sldMkLst>
          <pc:docMk/>
          <pc:sldMk cId="416582143" sldId="275"/>
        </pc:sldMkLst>
      </pc:sldChg>
    </pc:docChg>
  </pc:docChgLst>
  <pc:docChgLst>
    <pc:chgData name="murakamit@keio.jp" userId="3c278f37-cd6a-4c0a-8461-a0cbde1de5a8" providerId="ADAL" clId="{7D90C34E-5741-4837-8BDF-B5EE53AF3142}"/>
    <pc:docChg chg="undo custSel addSld delSld modSld sldOrd">
      <pc:chgData name="murakamit@keio.jp" userId="3c278f37-cd6a-4c0a-8461-a0cbde1de5a8" providerId="ADAL" clId="{7D90C34E-5741-4837-8BDF-B5EE53AF3142}" dt="2024-08-24T06:08:04.775" v="258"/>
      <pc:docMkLst>
        <pc:docMk/>
      </pc:docMkLst>
      <pc:sldChg chg="ord">
        <pc:chgData name="murakamit@keio.jp" userId="3c278f37-cd6a-4c0a-8461-a0cbde1de5a8" providerId="ADAL" clId="{7D90C34E-5741-4837-8BDF-B5EE53AF3142}" dt="2024-08-22T08:37:15.711" v="1"/>
        <pc:sldMkLst>
          <pc:docMk/>
          <pc:sldMk cId="42360346" sldId="263"/>
        </pc:sldMkLst>
      </pc:sldChg>
      <pc:sldChg chg="del">
        <pc:chgData name="murakamit@keio.jp" userId="3c278f37-cd6a-4c0a-8461-a0cbde1de5a8" providerId="ADAL" clId="{7D90C34E-5741-4837-8BDF-B5EE53AF3142}" dt="2024-08-24T05:47:01.192" v="12" actId="47"/>
        <pc:sldMkLst>
          <pc:docMk/>
          <pc:sldMk cId="1309504585" sldId="268"/>
        </pc:sldMkLst>
      </pc:sldChg>
      <pc:sldChg chg="del">
        <pc:chgData name="murakamit@keio.jp" userId="3c278f37-cd6a-4c0a-8461-a0cbde1de5a8" providerId="ADAL" clId="{7D90C34E-5741-4837-8BDF-B5EE53AF3142}" dt="2024-08-24T05:46:51.878" v="9" actId="47"/>
        <pc:sldMkLst>
          <pc:docMk/>
          <pc:sldMk cId="1482104467" sldId="269"/>
        </pc:sldMkLst>
      </pc:sldChg>
      <pc:sldChg chg="del">
        <pc:chgData name="murakamit@keio.jp" userId="3c278f37-cd6a-4c0a-8461-a0cbde1de5a8" providerId="ADAL" clId="{7D90C34E-5741-4837-8BDF-B5EE53AF3142}" dt="2024-08-24T05:46:48.087" v="7" actId="47"/>
        <pc:sldMkLst>
          <pc:docMk/>
          <pc:sldMk cId="3192147450" sldId="273"/>
        </pc:sldMkLst>
      </pc:sldChg>
      <pc:sldChg chg="del">
        <pc:chgData name="murakamit@keio.jp" userId="3c278f37-cd6a-4c0a-8461-a0cbde1de5a8" providerId="ADAL" clId="{7D90C34E-5741-4837-8BDF-B5EE53AF3142}" dt="2024-08-24T05:46:48.909" v="8" actId="47"/>
        <pc:sldMkLst>
          <pc:docMk/>
          <pc:sldMk cId="2602576221" sldId="274"/>
        </pc:sldMkLst>
      </pc:sldChg>
      <pc:sldChg chg="del">
        <pc:chgData name="murakamit@keio.jp" userId="3c278f37-cd6a-4c0a-8461-a0cbde1de5a8" providerId="ADAL" clId="{7D90C34E-5741-4837-8BDF-B5EE53AF3142}" dt="2024-08-24T05:46:55.856" v="10" actId="47"/>
        <pc:sldMkLst>
          <pc:docMk/>
          <pc:sldMk cId="567773729" sldId="276"/>
        </pc:sldMkLst>
      </pc:sldChg>
      <pc:sldChg chg="del">
        <pc:chgData name="murakamit@keio.jp" userId="3c278f37-cd6a-4c0a-8461-a0cbde1de5a8" providerId="ADAL" clId="{7D90C34E-5741-4837-8BDF-B5EE53AF3142}" dt="2024-08-24T05:46:59.697" v="11" actId="47"/>
        <pc:sldMkLst>
          <pc:docMk/>
          <pc:sldMk cId="3396358925" sldId="277"/>
        </pc:sldMkLst>
      </pc:sldChg>
      <pc:sldChg chg="addSp delSp modSp new mod">
        <pc:chgData name="murakamit@keio.jp" userId="3c278f37-cd6a-4c0a-8461-a0cbde1de5a8" providerId="ADAL" clId="{7D90C34E-5741-4837-8BDF-B5EE53AF3142}" dt="2024-08-24T05:56:29.865" v="65" actId="571"/>
        <pc:sldMkLst>
          <pc:docMk/>
          <pc:sldMk cId="807957013" sldId="279"/>
        </pc:sldMkLst>
      </pc:sldChg>
      <pc:sldChg chg="addSp delSp modSp add mod">
        <pc:chgData name="murakamit@keio.jp" userId="3c278f37-cd6a-4c0a-8461-a0cbde1de5a8" providerId="ADAL" clId="{7D90C34E-5741-4837-8BDF-B5EE53AF3142}" dt="2024-08-24T05:59:33.506" v="255" actId="1076"/>
        <pc:sldMkLst>
          <pc:docMk/>
          <pc:sldMk cId="1991049070" sldId="280"/>
        </pc:sldMkLst>
      </pc:sldChg>
      <pc:sldChg chg="addSp delSp modSp add mod ord">
        <pc:chgData name="murakamit@keio.jp" userId="3c278f37-cd6a-4c0a-8461-a0cbde1de5a8" providerId="ADAL" clId="{7D90C34E-5741-4837-8BDF-B5EE53AF3142}" dt="2024-08-24T06:08:04.775" v="258"/>
        <pc:sldMkLst>
          <pc:docMk/>
          <pc:sldMk cId="3415055818" sldId="281"/>
        </pc:sldMkLst>
      </pc:sldChg>
    </pc:docChg>
  </pc:docChgLst>
  <pc:docChgLst>
    <pc:chgData name="murakamit@keio.jp" userId="3c278f37-cd6a-4c0a-8461-a0cbde1de5a8" providerId="ADAL" clId="{44343FED-F106-454E-A080-7846E2E13A3A}"/>
    <pc:docChg chg="custSel addSld modSld">
      <pc:chgData name="murakamit@keio.jp" userId="3c278f37-cd6a-4c0a-8461-a0cbde1de5a8" providerId="ADAL" clId="{44343FED-F106-454E-A080-7846E2E13A3A}" dt="2025-01-10T08:47:54.460" v="251" actId="478"/>
      <pc:docMkLst>
        <pc:docMk/>
      </pc:docMkLst>
      <pc:sldChg chg="addSp delSp modSp add mod">
        <pc:chgData name="murakamit@keio.jp" userId="3c278f37-cd6a-4c0a-8461-a0cbde1de5a8" providerId="ADAL" clId="{44343FED-F106-454E-A080-7846E2E13A3A}" dt="2025-01-10T01:58:48.418" v="200" actId="1038"/>
        <pc:sldMkLst>
          <pc:docMk/>
          <pc:sldMk cId="1787435710" sldId="288"/>
        </pc:sldMkLst>
        <pc:spChg chg="mod">
          <ac:chgData name="murakamit@keio.jp" userId="3c278f37-cd6a-4c0a-8461-a0cbde1de5a8" providerId="ADAL" clId="{44343FED-F106-454E-A080-7846E2E13A3A}" dt="2025-01-10T01:52:20.509" v="172" actId="1076"/>
          <ac:spMkLst>
            <pc:docMk/>
            <pc:sldMk cId="1787435710" sldId="288"/>
            <ac:spMk id="3" creationId="{E3A4EB3D-F534-8CC0-5821-E39B1B45FABF}"/>
          </ac:spMkLst>
        </pc:spChg>
        <pc:spChg chg="mod">
          <ac:chgData name="murakamit@keio.jp" userId="3c278f37-cd6a-4c0a-8461-a0cbde1de5a8" providerId="ADAL" clId="{44343FED-F106-454E-A080-7846E2E13A3A}" dt="2025-01-10T01:49:35.855" v="162" actId="1076"/>
          <ac:spMkLst>
            <pc:docMk/>
            <pc:sldMk cId="1787435710" sldId="288"/>
            <ac:spMk id="4" creationId="{3253B32A-B491-8144-8A8A-CAADAB89D461}"/>
          </ac:spMkLst>
        </pc:spChg>
        <pc:spChg chg="mod">
          <ac:chgData name="murakamit@keio.jp" userId="3c278f37-cd6a-4c0a-8461-a0cbde1de5a8" providerId="ADAL" clId="{44343FED-F106-454E-A080-7846E2E13A3A}" dt="2025-01-10T01:49:31.482" v="160" actId="1076"/>
          <ac:spMkLst>
            <pc:docMk/>
            <pc:sldMk cId="1787435710" sldId="288"/>
            <ac:spMk id="5" creationId="{2152C88F-5FDD-F405-ED21-DF25F453D9FA}"/>
          </ac:spMkLst>
        </pc:spChg>
        <pc:spChg chg="del">
          <ac:chgData name="murakamit@keio.jp" userId="3c278f37-cd6a-4c0a-8461-a0cbde1de5a8" providerId="ADAL" clId="{44343FED-F106-454E-A080-7846E2E13A3A}" dt="2025-01-09T11:00:28.927" v="70" actId="478"/>
          <ac:spMkLst>
            <pc:docMk/>
            <pc:sldMk cId="1787435710" sldId="288"/>
            <ac:spMk id="8" creationId="{86A7BC56-F25F-C66D-D294-FF44825244EE}"/>
          </ac:spMkLst>
        </pc:spChg>
        <pc:spChg chg="mod">
          <ac:chgData name="murakamit@keio.jp" userId="3c278f37-cd6a-4c0a-8461-a0cbde1de5a8" providerId="ADAL" clId="{44343FED-F106-454E-A080-7846E2E13A3A}" dt="2025-01-09T11:00:43.483" v="74" actId="14100"/>
          <ac:spMkLst>
            <pc:docMk/>
            <pc:sldMk cId="1787435710" sldId="288"/>
            <ac:spMk id="9" creationId="{6C601FF0-EAD9-9CCE-303E-BEDA10E54B44}"/>
          </ac:spMkLst>
        </pc:spChg>
        <pc:spChg chg="mod">
          <ac:chgData name="murakamit@keio.jp" userId="3c278f37-cd6a-4c0a-8461-a0cbde1de5a8" providerId="ADAL" clId="{44343FED-F106-454E-A080-7846E2E13A3A}" dt="2025-01-10T01:52:35.977" v="173" actId="1076"/>
          <ac:spMkLst>
            <pc:docMk/>
            <pc:sldMk cId="1787435710" sldId="288"/>
            <ac:spMk id="26" creationId="{2E637EFA-DD77-0969-8363-3055F85DFF8D}"/>
          </ac:spMkLst>
        </pc:spChg>
        <pc:spChg chg="mod">
          <ac:chgData name="murakamit@keio.jp" userId="3c278f37-cd6a-4c0a-8461-a0cbde1de5a8" providerId="ADAL" clId="{44343FED-F106-454E-A080-7846E2E13A3A}" dt="2025-01-10T01:52:35.977" v="173" actId="1076"/>
          <ac:spMkLst>
            <pc:docMk/>
            <pc:sldMk cId="1787435710" sldId="288"/>
            <ac:spMk id="27" creationId="{C0A8430A-C8EB-4FA4-E60E-7E210DD6D1C4}"/>
          </ac:spMkLst>
        </pc:spChg>
        <pc:spChg chg="mod">
          <ac:chgData name="murakamit@keio.jp" userId="3c278f37-cd6a-4c0a-8461-a0cbde1de5a8" providerId="ADAL" clId="{44343FED-F106-454E-A080-7846E2E13A3A}" dt="2025-01-10T01:52:35.977" v="173" actId="1076"/>
          <ac:spMkLst>
            <pc:docMk/>
            <pc:sldMk cId="1787435710" sldId="288"/>
            <ac:spMk id="29" creationId="{2218809E-0EBC-61C3-DFE8-E713418D5EA1}"/>
          </ac:spMkLst>
        </pc:spChg>
        <pc:spChg chg="mod">
          <ac:chgData name="murakamit@keio.jp" userId="3c278f37-cd6a-4c0a-8461-a0cbde1de5a8" providerId="ADAL" clId="{44343FED-F106-454E-A080-7846E2E13A3A}" dt="2025-01-10T01:52:35.977" v="173" actId="1076"/>
          <ac:spMkLst>
            <pc:docMk/>
            <pc:sldMk cId="1787435710" sldId="288"/>
            <ac:spMk id="30" creationId="{69D71DF7-BB55-F632-77BE-7A7F63DEFE39}"/>
          </ac:spMkLst>
        </pc:spChg>
        <pc:spChg chg="mod">
          <ac:chgData name="murakamit@keio.jp" userId="3c278f37-cd6a-4c0a-8461-a0cbde1de5a8" providerId="ADAL" clId="{44343FED-F106-454E-A080-7846E2E13A3A}" dt="2025-01-10T01:52:35.977" v="173" actId="1076"/>
          <ac:spMkLst>
            <pc:docMk/>
            <pc:sldMk cId="1787435710" sldId="288"/>
            <ac:spMk id="37" creationId="{359BD000-9DAC-96AE-DBDD-B11A6939E923}"/>
          </ac:spMkLst>
        </pc:spChg>
        <pc:spChg chg="mod">
          <ac:chgData name="murakamit@keio.jp" userId="3c278f37-cd6a-4c0a-8461-a0cbde1de5a8" providerId="ADAL" clId="{44343FED-F106-454E-A080-7846E2E13A3A}" dt="2025-01-10T01:58:27.208" v="176" actId="1076"/>
          <ac:spMkLst>
            <pc:docMk/>
            <pc:sldMk cId="1787435710" sldId="288"/>
            <ac:spMk id="38" creationId="{F6EB02B4-0E7D-3B24-4BF2-17BCEB71CC53}"/>
          </ac:spMkLst>
        </pc:spChg>
        <pc:spChg chg="mod">
          <ac:chgData name="murakamit@keio.jp" userId="3c278f37-cd6a-4c0a-8461-a0cbde1de5a8" providerId="ADAL" clId="{44343FED-F106-454E-A080-7846E2E13A3A}" dt="2025-01-10T01:52:35.977" v="173" actId="1076"/>
          <ac:spMkLst>
            <pc:docMk/>
            <pc:sldMk cId="1787435710" sldId="288"/>
            <ac:spMk id="41" creationId="{53337884-07C4-CEBF-1491-EA497BDC8987}"/>
          </ac:spMkLst>
        </pc:spChg>
        <pc:spChg chg="mod">
          <ac:chgData name="murakamit@keio.jp" userId="3c278f37-cd6a-4c0a-8461-a0cbde1de5a8" providerId="ADAL" clId="{44343FED-F106-454E-A080-7846E2E13A3A}" dt="2025-01-10T01:52:35.977" v="173" actId="1076"/>
          <ac:spMkLst>
            <pc:docMk/>
            <pc:sldMk cId="1787435710" sldId="288"/>
            <ac:spMk id="42" creationId="{E5014082-3E15-4A87-D71D-7D7AFB0E3244}"/>
          </ac:spMkLst>
        </pc:spChg>
        <pc:spChg chg="mod">
          <ac:chgData name="murakamit@keio.jp" userId="3c278f37-cd6a-4c0a-8461-a0cbde1de5a8" providerId="ADAL" clId="{44343FED-F106-454E-A080-7846E2E13A3A}" dt="2025-01-10T01:52:35.977" v="173" actId="1076"/>
          <ac:spMkLst>
            <pc:docMk/>
            <pc:sldMk cId="1787435710" sldId="288"/>
            <ac:spMk id="44" creationId="{537F7047-99C0-8990-7C54-C420F86F7C44}"/>
          </ac:spMkLst>
        </pc:spChg>
        <pc:spChg chg="mod">
          <ac:chgData name="murakamit@keio.jp" userId="3c278f37-cd6a-4c0a-8461-a0cbde1de5a8" providerId="ADAL" clId="{44343FED-F106-454E-A080-7846E2E13A3A}" dt="2025-01-10T01:52:35.977" v="173" actId="1076"/>
          <ac:spMkLst>
            <pc:docMk/>
            <pc:sldMk cId="1787435710" sldId="288"/>
            <ac:spMk id="45" creationId="{5FF461B0-3ACD-35FB-A3E4-5B71EF81F8F4}"/>
          </ac:spMkLst>
        </pc:spChg>
        <pc:spChg chg="add mod">
          <ac:chgData name="murakamit@keio.jp" userId="3c278f37-cd6a-4c0a-8461-a0cbde1de5a8" providerId="ADAL" clId="{44343FED-F106-454E-A080-7846E2E13A3A}" dt="2025-01-09T11:00:40.384" v="73" actId="14100"/>
          <ac:spMkLst>
            <pc:docMk/>
            <pc:sldMk cId="1787435710" sldId="288"/>
            <ac:spMk id="48" creationId="{BCC64C7F-ED1F-0788-1881-B530A8B24F06}"/>
          </ac:spMkLst>
        </pc:spChg>
        <pc:spChg chg="add mod">
          <ac:chgData name="murakamit@keio.jp" userId="3c278f37-cd6a-4c0a-8461-a0cbde1de5a8" providerId="ADAL" clId="{44343FED-F106-454E-A080-7846E2E13A3A}" dt="2025-01-10T01:58:48.418" v="200" actId="1038"/>
          <ac:spMkLst>
            <pc:docMk/>
            <pc:sldMk cId="1787435710" sldId="288"/>
            <ac:spMk id="50" creationId="{080B7B8C-EA2D-C192-2A27-B2ED5CF83D60}"/>
          </ac:spMkLst>
        </pc:spChg>
        <pc:spChg chg="mod">
          <ac:chgData name="murakamit@keio.jp" userId="3c278f37-cd6a-4c0a-8461-a0cbde1de5a8" providerId="ADAL" clId="{44343FED-F106-454E-A080-7846E2E13A3A}" dt="2025-01-09T10:59:39.625" v="33" actId="1035"/>
          <ac:spMkLst>
            <pc:docMk/>
            <pc:sldMk cId="1787435710" sldId="288"/>
            <ac:spMk id="58" creationId="{D6D39905-1C62-3129-D352-AA223D41F413}"/>
          </ac:spMkLst>
        </pc:spChg>
        <pc:spChg chg="mod">
          <ac:chgData name="murakamit@keio.jp" userId="3c278f37-cd6a-4c0a-8461-a0cbde1de5a8" providerId="ADAL" clId="{44343FED-F106-454E-A080-7846E2E13A3A}" dt="2025-01-09T11:00:51.064" v="76" actId="1076"/>
          <ac:spMkLst>
            <pc:docMk/>
            <pc:sldMk cId="1787435710" sldId="288"/>
            <ac:spMk id="59" creationId="{7760E65D-3D17-135E-B935-BE12B2D73270}"/>
          </ac:spMkLst>
        </pc:spChg>
        <pc:spChg chg="mod">
          <ac:chgData name="murakamit@keio.jp" userId="3c278f37-cd6a-4c0a-8461-a0cbde1de5a8" providerId="ADAL" clId="{44343FED-F106-454E-A080-7846E2E13A3A}" dt="2025-01-10T01:50:24.289" v="164" actId="1076"/>
          <ac:spMkLst>
            <pc:docMk/>
            <pc:sldMk cId="1787435710" sldId="288"/>
            <ac:spMk id="60" creationId="{34C0C4EC-E6E8-0132-521D-595A4F36FD6B}"/>
          </ac:spMkLst>
        </pc:spChg>
        <pc:spChg chg="mod">
          <ac:chgData name="murakamit@keio.jp" userId="3c278f37-cd6a-4c0a-8461-a0cbde1de5a8" providerId="ADAL" clId="{44343FED-F106-454E-A080-7846E2E13A3A}" dt="2025-01-09T11:00:18.786" v="67" actId="208"/>
          <ac:spMkLst>
            <pc:docMk/>
            <pc:sldMk cId="1787435710" sldId="288"/>
            <ac:spMk id="64" creationId="{8916EEA4-1AFE-0AED-AA68-FEC06AD3BD52}"/>
          </ac:spMkLst>
        </pc:spChg>
        <pc:spChg chg="mod">
          <ac:chgData name="murakamit@keio.jp" userId="3c278f37-cd6a-4c0a-8461-a0cbde1de5a8" providerId="ADAL" clId="{44343FED-F106-454E-A080-7846E2E13A3A}" dt="2025-01-10T01:50:31.632" v="166" actId="1076"/>
          <ac:spMkLst>
            <pc:docMk/>
            <pc:sldMk cId="1787435710" sldId="288"/>
            <ac:spMk id="67" creationId="{05C03463-D812-14E3-DB7A-49673B6C25AF}"/>
          </ac:spMkLst>
        </pc:spChg>
        <pc:spChg chg="mod">
          <ac:chgData name="murakamit@keio.jp" userId="3c278f37-cd6a-4c0a-8461-a0cbde1de5a8" providerId="ADAL" clId="{44343FED-F106-454E-A080-7846E2E13A3A}" dt="2025-01-10T01:48:35.791" v="132" actId="404"/>
          <ac:spMkLst>
            <pc:docMk/>
            <pc:sldMk cId="1787435710" sldId="288"/>
            <ac:spMk id="80" creationId="{A24D329A-99BE-8C64-D0D4-F5908945068C}"/>
          </ac:spMkLst>
        </pc:spChg>
        <pc:spChg chg="mod">
          <ac:chgData name="murakamit@keio.jp" userId="3c278f37-cd6a-4c0a-8461-a0cbde1de5a8" providerId="ADAL" clId="{44343FED-F106-454E-A080-7846E2E13A3A}" dt="2025-01-10T01:48:35.791" v="132" actId="404"/>
          <ac:spMkLst>
            <pc:docMk/>
            <pc:sldMk cId="1787435710" sldId="288"/>
            <ac:spMk id="81" creationId="{DAD44C7F-D718-16CA-8A87-C2119496F595}"/>
          </ac:spMkLst>
        </pc:spChg>
        <pc:spChg chg="mod">
          <ac:chgData name="murakamit@keio.jp" userId="3c278f37-cd6a-4c0a-8461-a0cbde1de5a8" providerId="ADAL" clId="{44343FED-F106-454E-A080-7846E2E13A3A}" dt="2025-01-10T01:49:24.211" v="158" actId="1036"/>
          <ac:spMkLst>
            <pc:docMk/>
            <pc:sldMk cId="1787435710" sldId="288"/>
            <ac:spMk id="82" creationId="{4AD34AFA-DBE3-558E-3F35-E61726210862}"/>
          </ac:spMkLst>
        </pc:spChg>
        <pc:spChg chg="mod">
          <ac:chgData name="murakamit@keio.jp" userId="3c278f37-cd6a-4c0a-8461-a0cbde1de5a8" providerId="ADAL" clId="{44343FED-F106-454E-A080-7846E2E13A3A}" dt="2025-01-10T01:50:22.190" v="163" actId="1076"/>
          <ac:spMkLst>
            <pc:docMk/>
            <pc:sldMk cId="1787435710" sldId="288"/>
            <ac:spMk id="83" creationId="{C580FD45-4050-1831-139F-E65A30496637}"/>
          </ac:spMkLst>
        </pc:spChg>
        <pc:spChg chg="mod">
          <ac:chgData name="murakamit@keio.jp" userId="3c278f37-cd6a-4c0a-8461-a0cbde1de5a8" providerId="ADAL" clId="{44343FED-F106-454E-A080-7846E2E13A3A}" dt="2025-01-10T01:48:35.791" v="132" actId="404"/>
          <ac:spMkLst>
            <pc:docMk/>
            <pc:sldMk cId="1787435710" sldId="288"/>
            <ac:spMk id="84" creationId="{180A747C-690B-7674-D343-1B8990AD7D32}"/>
          </ac:spMkLst>
        </pc:spChg>
        <pc:cxnChg chg="mod">
          <ac:chgData name="murakamit@keio.jp" userId="3c278f37-cd6a-4c0a-8461-a0cbde1de5a8" providerId="ADAL" clId="{44343FED-F106-454E-A080-7846E2E13A3A}" dt="2025-01-10T01:52:35.977" v="173" actId="1076"/>
          <ac:cxnSpMkLst>
            <pc:docMk/>
            <pc:sldMk cId="1787435710" sldId="288"/>
            <ac:cxnSpMk id="32" creationId="{CA1E314C-CEC2-3D6A-7A12-5A8D4D609965}"/>
          </ac:cxnSpMkLst>
        </pc:cxnChg>
        <pc:cxnChg chg="mod">
          <ac:chgData name="murakamit@keio.jp" userId="3c278f37-cd6a-4c0a-8461-a0cbde1de5a8" providerId="ADAL" clId="{44343FED-F106-454E-A080-7846E2E13A3A}" dt="2025-01-10T01:52:35.977" v="173" actId="1076"/>
          <ac:cxnSpMkLst>
            <pc:docMk/>
            <pc:sldMk cId="1787435710" sldId="288"/>
            <ac:cxnSpMk id="33" creationId="{21ECE6DA-2A55-2D4F-CF13-C8891B77BB5C}"/>
          </ac:cxnSpMkLst>
        </pc:cxnChg>
        <pc:cxnChg chg="mod">
          <ac:chgData name="murakamit@keio.jp" userId="3c278f37-cd6a-4c0a-8461-a0cbde1de5a8" providerId="ADAL" clId="{44343FED-F106-454E-A080-7846E2E13A3A}" dt="2025-01-10T01:52:35.977" v="173" actId="1076"/>
          <ac:cxnSpMkLst>
            <pc:docMk/>
            <pc:sldMk cId="1787435710" sldId="288"/>
            <ac:cxnSpMk id="34" creationId="{FFB0260F-A77F-1280-5D4D-C6F7E1A31165}"/>
          </ac:cxnSpMkLst>
        </pc:cxnChg>
        <pc:cxnChg chg="mod">
          <ac:chgData name="murakamit@keio.jp" userId="3c278f37-cd6a-4c0a-8461-a0cbde1de5a8" providerId="ADAL" clId="{44343FED-F106-454E-A080-7846E2E13A3A}" dt="2025-01-10T01:52:35.977" v="173" actId="1076"/>
          <ac:cxnSpMkLst>
            <pc:docMk/>
            <pc:sldMk cId="1787435710" sldId="288"/>
            <ac:cxnSpMk id="35" creationId="{44BA5D0C-CEC2-974F-4C14-4ED19123BCF0}"/>
          </ac:cxnSpMkLst>
        </pc:cxnChg>
        <pc:cxnChg chg="mod">
          <ac:chgData name="murakamit@keio.jp" userId="3c278f37-cd6a-4c0a-8461-a0cbde1de5a8" providerId="ADAL" clId="{44343FED-F106-454E-A080-7846E2E13A3A}" dt="2025-01-10T01:52:35.977" v="173" actId="1076"/>
          <ac:cxnSpMkLst>
            <pc:docMk/>
            <pc:sldMk cId="1787435710" sldId="288"/>
            <ac:cxnSpMk id="36" creationId="{8A6CA685-D261-FCE5-A41F-D07F65D8C952}"/>
          </ac:cxnSpMkLst>
        </pc:cxnChg>
        <pc:cxnChg chg="mod">
          <ac:chgData name="murakamit@keio.jp" userId="3c278f37-cd6a-4c0a-8461-a0cbde1de5a8" providerId="ADAL" clId="{44343FED-F106-454E-A080-7846E2E13A3A}" dt="2025-01-09T10:59:56.361" v="35" actId="14100"/>
          <ac:cxnSpMkLst>
            <pc:docMk/>
            <pc:sldMk cId="1787435710" sldId="288"/>
            <ac:cxnSpMk id="55" creationId="{11509864-549C-752E-7B70-F39B36733EA2}"/>
          </ac:cxnSpMkLst>
        </pc:cxnChg>
        <pc:cxnChg chg="mod">
          <ac:chgData name="murakamit@keio.jp" userId="3c278f37-cd6a-4c0a-8461-a0cbde1de5a8" providerId="ADAL" clId="{44343FED-F106-454E-A080-7846E2E13A3A}" dt="2025-01-10T01:53:05.845" v="174" actId="1582"/>
          <ac:cxnSpMkLst>
            <pc:docMk/>
            <pc:sldMk cId="1787435710" sldId="288"/>
            <ac:cxnSpMk id="71" creationId="{0A3275B3-A8E6-8C63-ADF0-C7E9A52B8935}"/>
          </ac:cxnSpMkLst>
        </pc:cxnChg>
        <pc:cxnChg chg="mod">
          <ac:chgData name="murakamit@keio.jp" userId="3c278f37-cd6a-4c0a-8461-a0cbde1de5a8" providerId="ADAL" clId="{44343FED-F106-454E-A080-7846E2E13A3A}" dt="2025-01-10T01:53:05.845" v="174" actId="1582"/>
          <ac:cxnSpMkLst>
            <pc:docMk/>
            <pc:sldMk cId="1787435710" sldId="288"/>
            <ac:cxnSpMk id="79" creationId="{110E7729-7138-65F3-A6BF-608CF088D938}"/>
          </ac:cxnSpMkLst>
        </pc:cxnChg>
      </pc:sldChg>
      <pc:sldChg chg="addSp delSp modSp new mod">
        <pc:chgData name="murakamit@keio.jp" userId="3c278f37-cd6a-4c0a-8461-a0cbde1de5a8" providerId="ADAL" clId="{44343FED-F106-454E-A080-7846E2E13A3A}" dt="2025-01-10T08:47:54.460" v="251" actId="478"/>
        <pc:sldMkLst>
          <pc:docMk/>
          <pc:sldMk cId="1478984963" sldId="289"/>
        </pc:sldMkLst>
        <pc:spChg chg="del">
          <ac:chgData name="murakamit@keio.jp" userId="3c278f37-cd6a-4c0a-8461-a0cbde1de5a8" providerId="ADAL" clId="{44343FED-F106-454E-A080-7846E2E13A3A}" dt="2025-01-10T08:40:08.163" v="202" actId="478"/>
          <ac:spMkLst>
            <pc:docMk/>
            <pc:sldMk cId="1478984963" sldId="289"/>
            <ac:spMk id="2" creationId="{6F6B67F6-5D03-74C3-7C5E-BB9169CF613F}"/>
          </ac:spMkLst>
        </pc:spChg>
        <pc:spChg chg="del">
          <ac:chgData name="murakamit@keio.jp" userId="3c278f37-cd6a-4c0a-8461-a0cbde1de5a8" providerId="ADAL" clId="{44343FED-F106-454E-A080-7846E2E13A3A}" dt="2025-01-10T08:40:09.065" v="203" actId="478"/>
          <ac:spMkLst>
            <pc:docMk/>
            <pc:sldMk cId="1478984963" sldId="289"/>
            <ac:spMk id="3" creationId="{F9B02212-E8E4-1B2F-C0D9-B84F70FC2148}"/>
          </ac:spMkLst>
        </pc:spChg>
        <pc:graphicFrameChg chg="add del mod modGraphic">
          <ac:chgData name="murakamit@keio.jp" userId="3c278f37-cd6a-4c0a-8461-a0cbde1de5a8" providerId="ADAL" clId="{44343FED-F106-454E-A080-7846E2E13A3A}" dt="2025-01-10T08:47:54.460" v="251" actId="478"/>
          <ac:graphicFrameMkLst>
            <pc:docMk/>
            <pc:sldMk cId="1478984963" sldId="289"/>
            <ac:graphicFrameMk id="4" creationId="{BB238026-381E-05AB-AC24-B40BA1B6B215}"/>
          </ac:graphicFrameMkLst>
        </pc:graphicFrameChg>
      </pc:sldChg>
    </pc:docChg>
  </pc:docChgLst>
  <pc:docChgLst>
    <pc:chgData name="村上 卓弥" userId="3c278f37-cd6a-4c0a-8461-a0cbde1de5a8" providerId="ADAL" clId="{B2EB8E8B-882B-44B3-8CBA-FCE54753C067}"/>
    <pc:docChg chg="undo custSel addSld delSld modSld sldOrd">
      <pc:chgData name="村上 卓弥" userId="3c278f37-cd6a-4c0a-8461-a0cbde1de5a8" providerId="ADAL" clId="{B2EB8E8B-882B-44B3-8CBA-FCE54753C067}" dt="2024-05-09T08:04:26.113" v="1032" actId="1076"/>
      <pc:docMkLst>
        <pc:docMk/>
      </pc:docMkLst>
      <pc:sldChg chg="addSp delSp modSp mod">
        <pc:chgData name="村上 卓弥" userId="3c278f37-cd6a-4c0a-8461-a0cbde1de5a8" providerId="ADAL" clId="{B2EB8E8B-882B-44B3-8CBA-FCE54753C067}" dt="2024-05-07T06:43:57.145" v="277" actId="20577"/>
        <pc:sldMkLst>
          <pc:docMk/>
          <pc:sldMk cId="2892996202" sldId="256"/>
        </pc:sldMkLst>
      </pc:sldChg>
      <pc:sldChg chg="modSp mod">
        <pc:chgData name="村上 卓弥" userId="3c278f37-cd6a-4c0a-8461-a0cbde1de5a8" providerId="ADAL" clId="{B2EB8E8B-882B-44B3-8CBA-FCE54753C067}" dt="2024-05-07T10:21:09.729" v="588" actId="1076"/>
        <pc:sldMkLst>
          <pc:docMk/>
          <pc:sldMk cId="4192280629" sldId="257"/>
        </pc:sldMkLst>
      </pc:sldChg>
      <pc:sldChg chg="addSp delSp modSp mod ord">
        <pc:chgData name="村上 卓弥" userId="3c278f37-cd6a-4c0a-8461-a0cbde1de5a8" providerId="ADAL" clId="{B2EB8E8B-882B-44B3-8CBA-FCE54753C067}" dt="2024-05-07T05:49:18.770" v="81" actId="478"/>
        <pc:sldMkLst>
          <pc:docMk/>
          <pc:sldMk cId="3379801273" sldId="258"/>
        </pc:sldMkLst>
      </pc:sldChg>
      <pc:sldChg chg="addSp delSp modSp add del mod">
        <pc:chgData name="村上 卓弥" userId="3c278f37-cd6a-4c0a-8461-a0cbde1de5a8" providerId="ADAL" clId="{B2EB8E8B-882B-44B3-8CBA-FCE54753C067}" dt="2024-05-07T06:46:15.014" v="278" actId="47"/>
        <pc:sldMkLst>
          <pc:docMk/>
          <pc:sldMk cId="410288605" sldId="259"/>
        </pc:sldMkLst>
      </pc:sldChg>
      <pc:sldChg chg="modSp add del mod">
        <pc:chgData name="村上 卓弥" userId="3c278f37-cd6a-4c0a-8461-a0cbde1de5a8" providerId="ADAL" clId="{B2EB8E8B-882B-44B3-8CBA-FCE54753C067}" dt="2024-05-07T10:19:26.875" v="555" actId="47"/>
        <pc:sldMkLst>
          <pc:docMk/>
          <pc:sldMk cId="2470774644" sldId="259"/>
        </pc:sldMkLst>
      </pc:sldChg>
      <pc:sldChg chg="addSp delSp modSp add mod">
        <pc:chgData name="村上 卓弥" userId="3c278f37-cd6a-4c0a-8461-a0cbde1de5a8" providerId="ADAL" clId="{B2EB8E8B-882B-44B3-8CBA-FCE54753C067}" dt="2024-05-09T08:04:26.113" v="1032" actId="1076"/>
        <pc:sldMkLst>
          <pc:docMk/>
          <pc:sldMk cId="4281998595" sldId="260"/>
        </pc:sldMkLst>
      </pc:sldChg>
      <pc:sldChg chg="addSp delSp modSp new mod">
        <pc:chgData name="村上 卓弥" userId="3c278f37-cd6a-4c0a-8461-a0cbde1de5a8" providerId="ADAL" clId="{B2EB8E8B-882B-44B3-8CBA-FCE54753C067}" dt="2024-05-08T00:28:58.454" v="659" actId="1076"/>
        <pc:sldMkLst>
          <pc:docMk/>
          <pc:sldMk cId="1336085450" sldId="261"/>
        </pc:sldMkLst>
      </pc:sldChg>
      <pc:sldChg chg="addSp delSp modSp new mod">
        <pc:chgData name="村上 卓弥" userId="3c278f37-cd6a-4c0a-8461-a0cbde1de5a8" providerId="ADAL" clId="{B2EB8E8B-882B-44B3-8CBA-FCE54753C067}" dt="2024-05-08T00:43:49.749" v="1028" actId="571"/>
        <pc:sldMkLst>
          <pc:docMk/>
          <pc:sldMk cId="425143738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C23D0-243D-4348-14ED-0E434F8CC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94AFD-62CE-A65B-A645-F5C550ACD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D4D6AB-1541-0D8E-061B-BD68610C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C4-3841-442A-8F1C-DEA6BFCA5CC1}" type="datetimeFigureOut">
              <a:rPr kumimoji="1" lang="ja-JP" altLang="en-US" smtClean="0"/>
              <a:t>2025/1/9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B046F-1C5F-13DF-F945-A4500891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E52504-E6F3-46C6-F11A-86233E44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49EB-6586-4BBE-8712-6CA5F48AB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60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EBBFB-8619-EFEE-10CE-E9D9D6E9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DE9300-78C7-B4C1-041B-847867257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B4DDE-967B-8652-4C88-FEA01A1A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C4-3841-442A-8F1C-DEA6BFCA5CC1}" type="datetimeFigureOut">
              <a:rPr kumimoji="1" lang="ja-JP" altLang="en-US" smtClean="0"/>
              <a:t>2025/1/9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72215-2C35-0B50-B0BD-124E88AD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2D9F4-1DDE-052B-76BA-3260CE66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49EB-6586-4BBE-8712-6CA5F48AB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45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7B3BBB-CFCB-D41E-B408-5F57E3707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CEACA-5CED-35FD-8ACB-F77F184BF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0C71F-A80C-6751-9878-9516C036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C4-3841-442A-8F1C-DEA6BFCA5CC1}" type="datetimeFigureOut">
              <a:rPr kumimoji="1" lang="ja-JP" altLang="en-US" smtClean="0"/>
              <a:t>2025/1/9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953F7-C0F1-141B-20D0-6A9A230B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679A39-3EAD-C1BF-B6E5-9BA6CCC1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49EB-6586-4BBE-8712-6CA5F48AB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77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6E407-C70F-1B37-5A81-1A345A8B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68C13-EA37-B61E-9102-54593EEF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FE5532-DAB0-03DB-BF81-14436C53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C4-3841-442A-8F1C-DEA6BFCA5CC1}" type="datetimeFigureOut">
              <a:rPr kumimoji="1" lang="ja-JP" altLang="en-US" smtClean="0"/>
              <a:t>2025/1/9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245D2A-4567-5DE7-984E-1DDDB51A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3533B8-F013-4D43-4985-7CE8B8DC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49EB-6586-4BBE-8712-6CA5F48AB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9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6FB63-294B-CAD4-0D47-F3014F45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8E109-470A-6AC1-08A8-47124887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E46C0-A040-C33E-4557-956B0C34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C4-3841-442A-8F1C-DEA6BFCA5CC1}" type="datetimeFigureOut">
              <a:rPr kumimoji="1" lang="ja-JP" altLang="en-US" smtClean="0"/>
              <a:t>2025/1/9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2BFE84-8F40-0F88-00CD-8B10F5F4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DAABD8-676F-E373-54D8-BB0FDDD8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49EB-6586-4BBE-8712-6CA5F48AB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82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A0E88-02EB-F5C1-5346-056F19E0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6FACEA-75A3-ABA3-860F-9940A6F79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BEF0AC-6F36-E2DF-786A-C1CA2726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F96C50-B891-4EAF-18AE-C16BC324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C4-3841-442A-8F1C-DEA6BFCA5CC1}" type="datetimeFigureOut">
              <a:rPr kumimoji="1" lang="ja-JP" altLang="en-US" smtClean="0"/>
              <a:t>2025/1/9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BC6008-FB28-6A25-3DD7-163055D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62DDF4-8CE4-8D8E-1FAD-ED2249C1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49EB-6586-4BBE-8712-6CA5F48AB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58488-AEC9-C780-0668-19DB0486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AE90A2-9E77-1C9E-8866-2A01FB0BC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4528E6-F6FC-2A8C-419C-D20BDEB4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419B2C-A917-11BA-830B-EB3B55792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02D052-65BD-4EAF-FA1A-77C455D5E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1566D4-5860-A801-A259-DBF363FF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C4-3841-442A-8F1C-DEA6BFCA5CC1}" type="datetimeFigureOut">
              <a:rPr kumimoji="1" lang="ja-JP" altLang="en-US" smtClean="0"/>
              <a:t>2025/1/9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3828ED-109D-C848-AB0F-19CD2180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DB2F44-D55D-8808-ED71-6F144D7E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49EB-6586-4BBE-8712-6CA5F48AB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2F5CA-426B-5B23-524F-27849AAE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C9866E-05BC-A49A-3CAD-C8491369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C4-3841-442A-8F1C-DEA6BFCA5CC1}" type="datetimeFigureOut">
              <a:rPr kumimoji="1" lang="ja-JP" altLang="en-US" smtClean="0"/>
              <a:t>2025/1/9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080B0D-EBDA-1D9D-ABE5-7447B0A4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E178CC-5437-0E57-E8B8-381E3356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49EB-6586-4BBE-8712-6CA5F48AB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5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58CF90-E4BE-DEE8-442C-7B6EE6EF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C4-3841-442A-8F1C-DEA6BFCA5CC1}" type="datetimeFigureOut">
              <a:rPr kumimoji="1" lang="ja-JP" altLang="en-US" smtClean="0"/>
              <a:t>2025/1/9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27346C-2B84-DD4B-36D9-343D1F41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21E161-FA13-B0DE-B57A-A3BC015D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49EB-6586-4BBE-8712-6CA5F48AB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93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32256-6711-6B85-C519-E14E3847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89E9C2-C422-4382-77D3-12DA554D6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7CF579-A03A-57DD-B1B0-FF1DC34F7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76C751-C9F8-F161-3550-CBBCAE0D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C4-3841-442A-8F1C-DEA6BFCA5CC1}" type="datetimeFigureOut">
              <a:rPr kumimoji="1" lang="ja-JP" altLang="en-US" smtClean="0"/>
              <a:t>2025/1/9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2BFBCF-7821-7964-6134-3317B833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B59D3A-5B72-C791-24F2-7CD81127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49EB-6586-4BBE-8712-6CA5F48AB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B665C-6006-8B1B-CD87-9F1C7B69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2B545B-5F85-DF8F-C37B-2F83484AB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104D5F-A6DE-D07C-31D6-60DE8D7E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198B14-15AE-125C-1BD7-DBF5C8C4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CC4-3841-442A-8F1C-DEA6BFCA5CC1}" type="datetimeFigureOut">
              <a:rPr kumimoji="1" lang="ja-JP" altLang="en-US" smtClean="0"/>
              <a:t>2025/1/9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280289-CEA2-9375-751D-A29B9833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E668A2-B670-E681-3C6D-39B2EDAC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49EB-6586-4BBE-8712-6CA5F48AB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14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5858EB-A3F9-F32C-BD4B-AA8739AE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76A6F4-08EB-5E4D-92D0-C40A4F96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424B60-251E-9472-F160-C1DB09A53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86CC4-3841-442A-8F1C-DEA6BFCA5CC1}" type="datetimeFigureOut">
              <a:rPr kumimoji="1" lang="ja-JP" altLang="en-US" smtClean="0"/>
              <a:t>2025/1/9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FB7A01-46DA-2806-E19F-4E2B179E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15B6A0-817A-E909-E7D1-209620DD4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D49EB-6586-4BBE-8712-6CA5F48AB5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00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00.png"/><Relationship Id="rId18" Type="http://schemas.openxmlformats.org/officeDocument/2006/relationships/image" Target="../media/image210.png"/><Relationship Id="rId3" Type="http://schemas.openxmlformats.org/officeDocument/2006/relationships/image" Target="../media/image39.png"/><Relationship Id="rId7" Type="http://schemas.openxmlformats.org/officeDocument/2006/relationships/image" Target="../media/image71.png"/><Relationship Id="rId12" Type="http://schemas.openxmlformats.org/officeDocument/2006/relationships/image" Target="../media/image120.png"/><Relationship Id="rId17" Type="http://schemas.openxmlformats.org/officeDocument/2006/relationships/image" Target="../media/image200.png"/><Relationship Id="rId2" Type="http://schemas.openxmlformats.org/officeDocument/2006/relationships/image" Target="../media/image27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10.png"/><Relationship Id="rId5" Type="http://schemas.openxmlformats.org/officeDocument/2006/relationships/image" Target="../media/image51.png"/><Relationship Id="rId15" Type="http://schemas.openxmlformats.org/officeDocument/2006/relationships/image" Target="../media/image150.png"/><Relationship Id="rId10" Type="http://schemas.openxmlformats.org/officeDocument/2006/relationships/image" Target="../media/image180.png"/><Relationship Id="rId19" Type="http://schemas.openxmlformats.org/officeDocument/2006/relationships/image" Target="../media/image220.png"/><Relationship Id="rId4" Type="http://schemas.openxmlformats.org/officeDocument/2006/relationships/image" Target="../media/image41.png"/><Relationship Id="rId9" Type="http://schemas.openxmlformats.org/officeDocument/2006/relationships/image" Target="../media/image91.png"/><Relationship Id="rId14" Type="http://schemas.openxmlformats.org/officeDocument/2006/relationships/image" Target="../media/image14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98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726EE73D-6A4E-7AEC-1655-1E83344ED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33" y="1510998"/>
            <a:ext cx="5333333" cy="4000000"/>
          </a:xfrm>
          <a:prstGeom prst="rect">
            <a:avLst/>
          </a:prstGeom>
        </p:spPr>
      </p:pic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8A2D867C-BD73-CB7A-0AEC-D84C0D344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510998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5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 descr="グラフ, 折れ線グラフ&#10;&#10;自動的に生成された説明">
            <a:extLst>
              <a:ext uri="{FF2B5EF4-FFF2-40B4-BE49-F238E27FC236}">
                <a16:creationId xmlns:a16="http://schemas.microsoft.com/office/drawing/2014/main" id="{40661380-8786-94FE-B7A6-BB4D0CACB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022"/>
            <a:ext cx="5333333" cy="4000000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FECEB174-8763-5753-2192-652CECD98A02}"/>
              </a:ext>
            </a:extLst>
          </p:cNvPr>
          <p:cNvSpPr/>
          <p:nvPr/>
        </p:nvSpPr>
        <p:spPr>
          <a:xfrm>
            <a:off x="2809749" y="3205622"/>
            <a:ext cx="1856432" cy="339527"/>
          </a:xfrm>
          <a:prstGeom prst="wedgeRoundRectCallout">
            <a:avLst>
              <a:gd name="adj1" fmla="val -45360"/>
              <a:gd name="adj2" fmla="val 84580"/>
              <a:gd name="adj3" fmla="val 16667"/>
            </a:avLst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There is a residual difference during fault .</a:t>
            </a:r>
            <a:endParaRPr kumimoji="0" lang="ja-JP" altLang="en-US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81FCDC79-5CE2-5714-378D-DBBF97CA4CE6}"/>
              </a:ext>
            </a:extLst>
          </p:cNvPr>
          <p:cNvSpPr/>
          <p:nvPr/>
        </p:nvSpPr>
        <p:spPr>
          <a:xfrm>
            <a:off x="1491585" y="2942783"/>
            <a:ext cx="1330017" cy="294452"/>
          </a:xfrm>
          <a:prstGeom prst="wedgeRoundRectCallout">
            <a:avLst>
              <a:gd name="adj1" fmla="val -52596"/>
              <a:gd name="adj2" fmla="val 92434"/>
              <a:gd name="adj3" fmla="val 16667"/>
            </a:avLst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Fault Signal is input from 0.5s to 2s</a:t>
            </a:r>
            <a:endParaRPr kumimoji="0" lang="ja-JP" altLang="en-US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12E7E8E-9DAD-8D94-85E9-B719CF8CA37E}"/>
              </a:ext>
            </a:extLst>
          </p:cNvPr>
          <p:cNvCxnSpPr>
            <a:cxnSpLocks/>
          </p:cNvCxnSpPr>
          <p:nvPr/>
        </p:nvCxnSpPr>
        <p:spPr>
          <a:xfrm flipV="1">
            <a:off x="1229410" y="3434771"/>
            <a:ext cx="1580339" cy="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爆発: 14 pt 22">
            <a:extLst>
              <a:ext uri="{FF2B5EF4-FFF2-40B4-BE49-F238E27FC236}">
                <a16:creationId xmlns:a16="http://schemas.microsoft.com/office/drawing/2014/main" id="{3D3E4AA1-43A5-B83E-91C3-AB1D91AF0F15}"/>
              </a:ext>
            </a:extLst>
          </p:cNvPr>
          <p:cNvSpPr/>
          <p:nvPr/>
        </p:nvSpPr>
        <p:spPr>
          <a:xfrm>
            <a:off x="1229410" y="3273658"/>
            <a:ext cx="173021" cy="147227"/>
          </a:xfrm>
          <a:prstGeom prst="irregularSeal2">
            <a:avLst/>
          </a:prstGeom>
          <a:solidFill>
            <a:srgbClr val="FFC000">
              <a:lumMod val="60000"/>
              <a:lumOff val="40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矢印: 右カーブ 23">
            <a:extLst>
              <a:ext uri="{FF2B5EF4-FFF2-40B4-BE49-F238E27FC236}">
                <a16:creationId xmlns:a16="http://schemas.microsoft.com/office/drawing/2014/main" id="{5FBCEE87-E216-C424-179B-44EE7970A623}"/>
              </a:ext>
            </a:extLst>
          </p:cNvPr>
          <p:cNvSpPr/>
          <p:nvPr/>
        </p:nvSpPr>
        <p:spPr>
          <a:xfrm rot="9525440" flipV="1">
            <a:off x="5068706" y="3796956"/>
            <a:ext cx="461048" cy="461889"/>
          </a:xfrm>
          <a:prstGeom prst="curvedRightArrow">
            <a:avLst>
              <a:gd name="adj1" fmla="val 25000"/>
              <a:gd name="adj2" fmla="val 44781"/>
              <a:gd name="adj3" fmla="val 2105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3EF4012-BED6-F406-36A9-4807F5AC17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0824">
            <a:off x="3605905" y="1703697"/>
            <a:ext cx="2775139" cy="24109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7B166AE-178C-0DF6-2F3A-D4308F3A6F36}"/>
              </a:ext>
            </a:extLst>
          </p:cNvPr>
          <p:cNvCxnSpPr>
            <a:cxnSpLocks/>
          </p:cNvCxnSpPr>
          <p:nvPr/>
        </p:nvCxnSpPr>
        <p:spPr>
          <a:xfrm flipH="1" flipV="1">
            <a:off x="3234267" y="2330288"/>
            <a:ext cx="1894674" cy="4260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4C27E95-656C-7C09-58C6-F05988FB38A1}"/>
              </a:ext>
            </a:extLst>
          </p:cNvPr>
          <p:cNvCxnSpPr>
            <a:cxnSpLocks/>
          </p:cNvCxnSpPr>
          <p:nvPr/>
        </p:nvCxnSpPr>
        <p:spPr>
          <a:xfrm>
            <a:off x="5100581" y="3370699"/>
            <a:ext cx="0" cy="1171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CD6E0EF-0329-A75D-72FA-151278FEE152}"/>
              </a:ext>
            </a:extLst>
          </p:cNvPr>
          <p:cNvCxnSpPr>
            <a:cxnSpLocks/>
          </p:cNvCxnSpPr>
          <p:nvPr/>
        </p:nvCxnSpPr>
        <p:spPr>
          <a:xfrm flipH="1">
            <a:off x="4181604" y="2756295"/>
            <a:ext cx="947337" cy="1345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3C6D56-0D8F-4175-FEA5-6359BDB45FBF}"/>
              </a:ext>
            </a:extLst>
          </p:cNvPr>
          <p:cNvSpPr txBox="1"/>
          <p:nvPr/>
        </p:nvSpPr>
        <p:spPr>
          <a:xfrm>
            <a:off x="3876802" y="4026934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A48700-5689-98D7-9E97-FB43A93A08DF}"/>
              </a:ext>
            </a:extLst>
          </p:cNvPr>
          <p:cNvSpPr txBox="1"/>
          <p:nvPr/>
        </p:nvSpPr>
        <p:spPr>
          <a:xfrm>
            <a:off x="2902853" y="2099455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34F180-1B05-9B05-31B7-39D3B4E0874D}"/>
              </a:ext>
            </a:extLst>
          </p:cNvPr>
          <p:cNvSpPr txBox="1"/>
          <p:nvPr/>
        </p:nvSpPr>
        <p:spPr>
          <a:xfrm>
            <a:off x="4949478" y="4432922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矢印: 右カーブ 16">
            <a:extLst>
              <a:ext uri="{FF2B5EF4-FFF2-40B4-BE49-F238E27FC236}">
                <a16:creationId xmlns:a16="http://schemas.microsoft.com/office/drawing/2014/main" id="{E2320285-0359-B6E3-9143-2319FD0E8E94}"/>
              </a:ext>
            </a:extLst>
          </p:cNvPr>
          <p:cNvSpPr/>
          <p:nvPr/>
        </p:nvSpPr>
        <p:spPr>
          <a:xfrm rot="2945432" flipV="1">
            <a:off x="3816617" y="2151057"/>
            <a:ext cx="340897" cy="550338"/>
          </a:xfrm>
          <a:prstGeom prst="curv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A3DC236-F353-DDD7-EC4C-3CFDC9E5CD24}"/>
              </a:ext>
            </a:extLst>
          </p:cNvPr>
          <p:cNvCxnSpPr/>
          <p:nvPr/>
        </p:nvCxnSpPr>
        <p:spPr>
          <a:xfrm>
            <a:off x="5100581" y="2765531"/>
            <a:ext cx="0" cy="67270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E2CF23A-02E6-B17F-049C-845F35CDD4E6}"/>
              </a:ext>
            </a:extLst>
          </p:cNvPr>
          <p:cNvSpPr txBox="1"/>
          <p:nvPr/>
        </p:nvSpPr>
        <p:spPr>
          <a:xfrm>
            <a:off x="3572001" y="1909505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99BAB60-1474-BC15-D544-10EEC38D8AE9}"/>
              </a:ext>
            </a:extLst>
          </p:cNvPr>
          <p:cNvSpPr txBox="1"/>
          <p:nvPr/>
        </p:nvSpPr>
        <p:spPr>
          <a:xfrm>
            <a:off x="3912158" y="3701764"/>
            <a:ext cx="529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B575FFB-873C-4E56-1F43-F8D27D175793}"/>
              </a:ext>
            </a:extLst>
          </p:cNvPr>
          <p:cNvSpPr txBox="1"/>
          <p:nvPr/>
        </p:nvSpPr>
        <p:spPr>
          <a:xfrm>
            <a:off x="5180792" y="4151007"/>
            <a:ext cx="529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矢印: 右カーブ 22">
            <a:extLst>
              <a:ext uri="{FF2B5EF4-FFF2-40B4-BE49-F238E27FC236}">
                <a16:creationId xmlns:a16="http://schemas.microsoft.com/office/drawing/2014/main" id="{48323786-7F73-E205-78E0-18133BDEEC55}"/>
              </a:ext>
            </a:extLst>
          </p:cNvPr>
          <p:cNvSpPr/>
          <p:nvPr/>
        </p:nvSpPr>
        <p:spPr>
          <a:xfrm rot="6705247">
            <a:off x="4261741" y="3458626"/>
            <a:ext cx="363685" cy="514603"/>
          </a:xfrm>
          <a:prstGeom prst="curvedRightArrow">
            <a:avLst>
              <a:gd name="adj1" fmla="val 25000"/>
              <a:gd name="adj2" fmla="val 44781"/>
              <a:gd name="adj3" fmla="val 2105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3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483BEF0-176D-15A3-8A15-4F303A47D29A}"/>
              </a:ext>
            </a:extLst>
          </p:cNvPr>
          <p:cNvCxnSpPr>
            <a:cxnSpLocks/>
          </p:cNvCxnSpPr>
          <p:nvPr/>
        </p:nvCxnSpPr>
        <p:spPr>
          <a:xfrm>
            <a:off x="696400" y="3105055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BAE67D1-24C1-3181-78B0-AC8ED7B7BDD5}"/>
              </a:ext>
            </a:extLst>
          </p:cNvPr>
          <p:cNvCxnSpPr>
            <a:cxnSpLocks/>
          </p:cNvCxnSpPr>
          <p:nvPr/>
        </p:nvCxnSpPr>
        <p:spPr>
          <a:xfrm flipV="1">
            <a:off x="694877" y="2738624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D8A28C1-AB61-B220-8BAF-0DF24668C78D}"/>
              </a:ext>
            </a:extLst>
          </p:cNvPr>
          <p:cNvCxnSpPr>
            <a:cxnSpLocks/>
          </p:cNvCxnSpPr>
          <p:nvPr/>
        </p:nvCxnSpPr>
        <p:spPr>
          <a:xfrm flipV="1">
            <a:off x="694877" y="1757363"/>
            <a:ext cx="824361" cy="135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5BE94887-B7DE-7D71-B052-9B02E7AF899E}"/>
              </a:ext>
            </a:extLst>
          </p:cNvPr>
          <p:cNvSpPr/>
          <p:nvPr/>
        </p:nvSpPr>
        <p:spPr>
          <a:xfrm>
            <a:off x="1481676" y="1595655"/>
            <a:ext cx="190497" cy="166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1509864-549C-752E-7B70-F39B36733EA2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694877" y="2794675"/>
            <a:ext cx="1459669" cy="307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D6D39905-1C62-3129-D352-AA223D41F413}"/>
              </a:ext>
            </a:extLst>
          </p:cNvPr>
          <p:cNvSpPr/>
          <p:nvPr/>
        </p:nvSpPr>
        <p:spPr>
          <a:xfrm>
            <a:off x="2154546" y="2711332"/>
            <a:ext cx="190497" cy="1666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7760E65D-3D17-135E-B935-BE12B2D73270}"/>
                  </a:ext>
                </a:extLst>
              </p:cNvPr>
              <p:cNvSpPr txBox="1"/>
              <p:nvPr/>
            </p:nvSpPr>
            <p:spPr>
              <a:xfrm>
                <a:off x="2292060" y="2648994"/>
                <a:ext cx="824361" cy="299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Leader</m:t>
                      </m:r>
                      <m:r>
                        <a:rPr lang="ja-JP" altLang="en-US" sz="1200" i="0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7760E65D-3D17-135E-B935-BE12B2D7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60" y="2648994"/>
                <a:ext cx="824361" cy="2995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4C0C4EC-E6E8-0132-521D-595A4F36FD6B}"/>
                  </a:ext>
                </a:extLst>
              </p:cNvPr>
              <p:cNvSpPr txBox="1"/>
              <p:nvPr/>
            </p:nvSpPr>
            <p:spPr>
              <a:xfrm>
                <a:off x="593782" y="1529213"/>
                <a:ext cx="1147987" cy="299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Follower</m:t>
                      </m:r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1200" i="0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4C0C4EC-E6E8-0132-521D-595A4F36F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82" y="1529213"/>
                <a:ext cx="1147987" cy="299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楕円 63">
            <a:extLst>
              <a:ext uri="{FF2B5EF4-FFF2-40B4-BE49-F238E27FC236}">
                <a16:creationId xmlns:a16="http://schemas.microsoft.com/office/drawing/2014/main" id="{8916EEA4-1AFE-0AED-AA68-FEC06AD3BD52}"/>
              </a:ext>
            </a:extLst>
          </p:cNvPr>
          <p:cNvSpPr/>
          <p:nvPr/>
        </p:nvSpPr>
        <p:spPr>
          <a:xfrm>
            <a:off x="2241553" y="2066544"/>
            <a:ext cx="190497" cy="166686"/>
          </a:xfrm>
          <a:prstGeom prst="ellipse">
            <a:avLst/>
          </a:prstGeom>
          <a:noFill/>
          <a:ln>
            <a:solidFill>
              <a:srgbClr val="215F9A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05C03463-D812-14E3-DB7A-49673B6C25AF}"/>
                  </a:ext>
                </a:extLst>
              </p:cNvPr>
              <p:cNvSpPr txBox="1"/>
              <p:nvPr/>
            </p:nvSpPr>
            <p:spPr>
              <a:xfrm>
                <a:off x="2383647" y="1992224"/>
                <a:ext cx="1484424" cy="45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Target</m:t>
                      </m:r>
                      <m: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relative</m:t>
                      </m:r>
                      <m: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position</m:t>
                      </m:r>
                    </m:oMath>
                  </m:oMathPara>
                </a14:m>
                <a:endParaRPr kumimoji="1" lang="en-US" altLang="ja-JP" sz="11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follower</m:t>
                      </m:r>
                      <m: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1100" i="0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05C03463-D812-14E3-DB7A-49673B6C2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647" y="1992224"/>
                <a:ext cx="1484424" cy="451534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6F5A017-8BF3-8F32-F10D-200DFBAFAF42}"/>
              </a:ext>
            </a:extLst>
          </p:cNvPr>
          <p:cNvCxnSpPr>
            <a:cxnSpLocks/>
          </p:cNvCxnSpPr>
          <p:nvPr/>
        </p:nvCxnSpPr>
        <p:spPr>
          <a:xfrm flipV="1">
            <a:off x="704029" y="2228458"/>
            <a:ext cx="777647" cy="870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A3275B3-A8E6-8C63-ADF0-C7E9A52B8935}"/>
              </a:ext>
            </a:extLst>
          </p:cNvPr>
          <p:cNvCxnSpPr>
            <a:cxnSpLocks/>
          </p:cNvCxnSpPr>
          <p:nvPr/>
        </p:nvCxnSpPr>
        <p:spPr>
          <a:xfrm flipV="1">
            <a:off x="1472629" y="1771650"/>
            <a:ext cx="65659" cy="471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10E7729-7138-65F3-A6BF-608CF088D938}"/>
              </a:ext>
            </a:extLst>
          </p:cNvPr>
          <p:cNvCxnSpPr>
            <a:cxnSpLocks/>
          </p:cNvCxnSpPr>
          <p:nvPr/>
        </p:nvCxnSpPr>
        <p:spPr>
          <a:xfrm flipV="1">
            <a:off x="2259231" y="2225161"/>
            <a:ext cx="65659" cy="47111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A24D329A-99BE-8C64-D0D4-F5908945068C}"/>
                  </a:ext>
                </a:extLst>
              </p:cNvPr>
              <p:cNvSpPr txBox="1"/>
              <p:nvPr/>
            </p:nvSpPr>
            <p:spPr>
              <a:xfrm>
                <a:off x="2218595" y="2310804"/>
                <a:ext cx="308075" cy="299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A24D329A-99BE-8C64-D0D4-F59089450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595" y="2310804"/>
                <a:ext cx="308075" cy="299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AD44C7F-D718-16CA-8A87-C2119496F595}"/>
                  </a:ext>
                </a:extLst>
              </p:cNvPr>
              <p:cNvSpPr txBox="1"/>
              <p:nvPr/>
            </p:nvSpPr>
            <p:spPr>
              <a:xfrm>
                <a:off x="1420237" y="1918422"/>
                <a:ext cx="308075" cy="299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AD44C7F-D718-16CA-8A87-C2119496F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237" y="1918422"/>
                <a:ext cx="308075" cy="299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4AD34AFA-DBE3-558E-3F35-E61726210862}"/>
                  </a:ext>
                </a:extLst>
              </p:cNvPr>
              <p:cNvSpPr txBox="1"/>
              <p:nvPr/>
            </p:nvSpPr>
            <p:spPr>
              <a:xfrm>
                <a:off x="990107" y="2028482"/>
                <a:ext cx="308075" cy="299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4AD34AFA-DBE3-558E-3F35-E61726210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07" y="2028482"/>
                <a:ext cx="308075" cy="2995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80FD45-4050-1831-139F-E65A30496637}"/>
                  </a:ext>
                </a:extLst>
              </p:cNvPr>
              <p:cNvSpPr txBox="1"/>
              <p:nvPr/>
            </p:nvSpPr>
            <p:spPr>
              <a:xfrm>
                <a:off x="1519548" y="2794397"/>
                <a:ext cx="308075" cy="299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80FD45-4050-1831-139F-E65A3049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548" y="2794397"/>
                <a:ext cx="308075" cy="2995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180A747C-690B-7674-D343-1B8990AD7D32}"/>
                  </a:ext>
                </a:extLst>
              </p:cNvPr>
              <p:cNvSpPr txBox="1"/>
              <p:nvPr/>
            </p:nvSpPr>
            <p:spPr>
              <a:xfrm>
                <a:off x="1141257" y="2431454"/>
                <a:ext cx="308075" cy="299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180A747C-690B-7674-D343-1B8990AD7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257" y="2431454"/>
                <a:ext cx="308075" cy="2995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3A4EB3D-F534-8CC0-5821-E39B1B45FABF}"/>
                  </a:ext>
                </a:extLst>
              </p:cNvPr>
              <p:cNvSpPr txBox="1"/>
              <p:nvPr/>
            </p:nvSpPr>
            <p:spPr>
              <a:xfrm>
                <a:off x="1620333" y="1455709"/>
                <a:ext cx="19669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100" i="0" smtClean="0">
                          <a:latin typeface="Cambria Math" panose="02040503050406030204" pitchFamily="18" charset="0"/>
                        </a:rPr>
                        <m:t>Formation</m:t>
                      </m:r>
                      <m:r>
                        <a:rPr lang="en-US" altLang="ja-JP" sz="110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10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ja-JP" sz="110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100" b="0" i="0" smtClean="0">
                          <a:latin typeface="Cambria Math" panose="02040503050406030204" pitchFamily="18" charset="0"/>
                        </a:rPr>
                        <m:t>achived</m:t>
                      </m:r>
                      <m:r>
                        <a:rPr lang="en-US" altLang="ja-JP" sz="11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11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100" b="0" i="0" smtClean="0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ja-JP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1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1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1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equal</m:t>
                      </m:r>
                      <m: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1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ja-JP" sz="11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1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1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1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US" altLang="ja-JP" sz="11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3A4EB3D-F534-8CC0-5821-E39B1B45F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333" y="1455709"/>
                <a:ext cx="1966912" cy="430887"/>
              </a:xfrm>
              <a:prstGeom prst="rect">
                <a:avLst/>
              </a:prstGeom>
              <a:blipFill>
                <a:blip r:embed="rId10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253B32A-B491-8144-8A8A-CAADAB89D461}"/>
                  </a:ext>
                </a:extLst>
              </p:cNvPr>
              <p:cNvSpPr txBox="1"/>
              <p:nvPr/>
            </p:nvSpPr>
            <p:spPr>
              <a:xfrm>
                <a:off x="575937" y="2487298"/>
                <a:ext cx="2525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253B32A-B491-8144-8A8A-CAADAB89D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7" y="2487298"/>
                <a:ext cx="252549" cy="276999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152C88F-5FDD-F405-ED21-DF25F453D9FA}"/>
                  </a:ext>
                </a:extLst>
              </p:cNvPr>
              <p:cNvSpPr txBox="1"/>
              <p:nvPr/>
            </p:nvSpPr>
            <p:spPr>
              <a:xfrm>
                <a:off x="1167776" y="2944182"/>
                <a:ext cx="2233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152C88F-5FDD-F405-ED21-DF25F453D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76" y="2944182"/>
                <a:ext cx="22334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矢印: 右 8">
            <a:extLst>
              <a:ext uri="{FF2B5EF4-FFF2-40B4-BE49-F238E27FC236}">
                <a16:creationId xmlns:a16="http://schemas.microsoft.com/office/drawing/2014/main" id="{6C601FF0-EAD9-9CCE-303E-BEDA10E54B44}"/>
              </a:ext>
            </a:extLst>
          </p:cNvPr>
          <p:cNvSpPr/>
          <p:nvPr/>
        </p:nvSpPr>
        <p:spPr>
          <a:xfrm rot="1836411">
            <a:off x="1632562" y="1799420"/>
            <a:ext cx="659390" cy="20358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5D766A3-4A0F-CC38-B9ED-E56E222FA7CE}"/>
              </a:ext>
            </a:extLst>
          </p:cNvPr>
          <p:cNvSpPr/>
          <p:nvPr/>
        </p:nvSpPr>
        <p:spPr>
          <a:xfrm>
            <a:off x="9650008" y="2826334"/>
            <a:ext cx="302904" cy="307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0896E09-98A2-DFE4-D7B2-4DA3E04CEF10}"/>
              </a:ext>
            </a:extLst>
          </p:cNvPr>
          <p:cNvSpPr/>
          <p:nvPr/>
        </p:nvSpPr>
        <p:spPr>
          <a:xfrm>
            <a:off x="8752823" y="2844523"/>
            <a:ext cx="302904" cy="30777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FD841-2194-5E51-17B1-A05EDCA7153C}"/>
              </a:ext>
            </a:extLst>
          </p:cNvPr>
          <p:cNvSpPr/>
          <p:nvPr/>
        </p:nvSpPr>
        <p:spPr>
          <a:xfrm>
            <a:off x="10553048" y="2815227"/>
            <a:ext cx="302904" cy="307776"/>
          </a:xfrm>
          <a:prstGeom prst="ellipse">
            <a:avLst/>
          </a:prstGeom>
          <a:solidFill>
            <a:srgbClr val="FDC5FA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33375A3-9956-797C-014C-B8CEF0BC113D}"/>
              </a:ext>
            </a:extLst>
          </p:cNvPr>
          <p:cNvSpPr/>
          <p:nvPr/>
        </p:nvSpPr>
        <p:spPr>
          <a:xfrm>
            <a:off x="9611908" y="2036499"/>
            <a:ext cx="302904" cy="3077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13D0F4-9FBF-8F56-2FD4-E15D764FD510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9870453" y="2299202"/>
            <a:ext cx="726954" cy="5610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22C5CE-29D2-3E81-94D7-8081389B031E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9011368" y="2299202"/>
            <a:ext cx="644899" cy="590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5E7311BC-2B88-B8A9-3BC3-C422FCFECC72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 rot="5400000" flipH="1" flipV="1">
            <a:off x="9789739" y="2299558"/>
            <a:ext cx="29296" cy="1586039"/>
          </a:xfrm>
          <a:prstGeom prst="curvedConnector3">
            <a:avLst>
              <a:gd name="adj1" fmla="val -934165"/>
            </a:avLst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13CB477-86AF-A258-A312-EA1E4ECC9DF7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 flipH="1">
            <a:off x="9055727" y="2980222"/>
            <a:ext cx="594281" cy="18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D8A9E41-9956-2621-4733-F40D8EE68C0A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 flipV="1">
            <a:off x="9952912" y="2969115"/>
            <a:ext cx="600136" cy="11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矢印: 右 38">
            <a:extLst>
              <a:ext uri="{FF2B5EF4-FFF2-40B4-BE49-F238E27FC236}">
                <a16:creationId xmlns:a16="http://schemas.microsoft.com/office/drawing/2014/main" id="{8297E6C6-3E23-CB62-F2B3-20BA21CD7F09}"/>
              </a:ext>
            </a:extLst>
          </p:cNvPr>
          <p:cNvSpPr/>
          <p:nvPr/>
        </p:nvSpPr>
        <p:spPr>
          <a:xfrm rot="16200000">
            <a:off x="9832231" y="1809210"/>
            <a:ext cx="622747" cy="42167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33C84C1-55B1-05C7-C54A-E76C982CE0A2}"/>
                  </a:ext>
                </a:extLst>
              </p:cNvPr>
              <p:cNvSpPr txBox="1"/>
              <p:nvPr/>
            </p:nvSpPr>
            <p:spPr>
              <a:xfrm>
                <a:off x="10080923" y="2059794"/>
                <a:ext cx="1247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𝐷𝑖𝑟𝑒𝑐𝑡𝑖𝑜𝑛</m:t>
                      </m:r>
                    </m:oMath>
                  </m:oMathPara>
                </a14:m>
                <a:endParaRPr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𝑚𝑜𝑣𝑒𝑚𝑒𝑛𝑡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33C84C1-55B1-05C7-C54A-E76C982C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923" y="2059794"/>
                <a:ext cx="1247153" cy="523220"/>
              </a:xfrm>
              <a:prstGeom prst="rect">
                <a:avLst/>
              </a:prstGeom>
              <a:blipFill>
                <a:blip r:embed="rId13"/>
                <a:stretch>
                  <a:fillRect r="-980" b="-34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E35020A-BBDA-B4AC-7202-472FBB240F77}"/>
              </a:ext>
            </a:extLst>
          </p:cNvPr>
          <p:cNvSpPr/>
          <p:nvPr/>
        </p:nvSpPr>
        <p:spPr>
          <a:xfrm>
            <a:off x="5243594" y="4448427"/>
            <a:ext cx="302904" cy="307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FCECF0F-A829-3D03-AC4A-82F7A7D8AE3D}"/>
              </a:ext>
            </a:extLst>
          </p:cNvPr>
          <p:cNvSpPr/>
          <p:nvPr/>
        </p:nvSpPr>
        <p:spPr>
          <a:xfrm>
            <a:off x="4376162" y="4448427"/>
            <a:ext cx="302904" cy="30777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E14F69B-77F7-6132-69B3-0C6F12ED1FFD}"/>
              </a:ext>
            </a:extLst>
          </p:cNvPr>
          <p:cNvSpPr/>
          <p:nvPr/>
        </p:nvSpPr>
        <p:spPr>
          <a:xfrm>
            <a:off x="6176387" y="4419131"/>
            <a:ext cx="302904" cy="307776"/>
          </a:xfrm>
          <a:prstGeom prst="ellipse">
            <a:avLst/>
          </a:prstGeom>
          <a:solidFill>
            <a:srgbClr val="FDC5FA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E8B537F-D40F-C534-B33B-8E1726571AE8}"/>
              </a:ext>
            </a:extLst>
          </p:cNvPr>
          <p:cNvSpPr/>
          <p:nvPr/>
        </p:nvSpPr>
        <p:spPr>
          <a:xfrm>
            <a:off x="5235247" y="3640403"/>
            <a:ext cx="302904" cy="3077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749EEFE-F706-4F44-D2FC-AB9A2504708E}"/>
              </a:ext>
            </a:extLst>
          </p:cNvPr>
          <p:cNvCxnSpPr>
            <a:cxnSpLocks/>
            <a:stCxn id="16" idx="5"/>
            <a:endCxn id="15" idx="1"/>
          </p:cNvCxnSpPr>
          <p:nvPr/>
        </p:nvCxnSpPr>
        <p:spPr>
          <a:xfrm>
            <a:off x="5493792" y="3903106"/>
            <a:ext cx="726954" cy="56109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414EB3F-D184-B7C1-DA17-4EFE36CF0CC5}"/>
              </a:ext>
            </a:extLst>
          </p:cNvPr>
          <p:cNvCxnSpPr>
            <a:cxnSpLocks/>
            <a:stCxn id="12" idx="7"/>
            <a:endCxn id="16" idx="3"/>
          </p:cNvCxnSpPr>
          <p:nvPr/>
        </p:nvCxnSpPr>
        <p:spPr>
          <a:xfrm flipV="1">
            <a:off x="4634707" y="3903106"/>
            <a:ext cx="644899" cy="590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A88C56EF-8F8E-3E24-0A4E-9186932051A4}"/>
              </a:ext>
            </a:extLst>
          </p:cNvPr>
          <p:cNvCxnSpPr>
            <a:cxnSpLocks/>
            <a:stCxn id="12" idx="5"/>
            <a:endCxn id="15" idx="3"/>
          </p:cNvCxnSpPr>
          <p:nvPr/>
        </p:nvCxnSpPr>
        <p:spPr>
          <a:xfrm rot="5400000" flipH="1" flipV="1">
            <a:off x="5413078" y="3903462"/>
            <a:ext cx="29296" cy="1586039"/>
          </a:xfrm>
          <a:prstGeom prst="curvedConnector3">
            <a:avLst>
              <a:gd name="adj1" fmla="val -934165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AB7E704-D633-936A-4B58-CF4F98ED516B}"/>
              </a:ext>
            </a:extLst>
          </p:cNvPr>
          <p:cNvCxnSpPr>
            <a:cxnSpLocks/>
            <a:stCxn id="6" idx="2"/>
            <a:endCxn id="12" idx="6"/>
          </p:cNvCxnSpPr>
          <p:nvPr/>
        </p:nvCxnSpPr>
        <p:spPr>
          <a:xfrm flipH="1">
            <a:off x="4679066" y="4602315"/>
            <a:ext cx="564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2D6535D-9EB5-957B-3F60-779CE1A2CFC8}"/>
              </a:ext>
            </a:extLst>
          </p:cNvPr>
          <p:cNvCxnSpPr>
            <a:cxnSpLocks/>
            <a:stCxn id="6" idx="0"/>
            <a:endCxn id="16" idx="4"/>
          </p:cNvCxnSpPr>
          <p:nvPr/>
        </p:nvCxnSpPr>
        <p:spPr>
          <a:xfrm flipH="1" flipV="1">
            <a:off x="5386699" y="3948179"/>
            <a:ext cx="8347" cy="500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A976670-A80A-B6BC-CC1C-6E994AE134F7}"/>
              </a:ext>
            </a:extLst>
          </p:cNvPr>
          <p:cNvSpPr/>
          <p:nvPr/>
        </p:nvSpPr>
        <p:spPr>
          <a:xfrm rot="16200000">
            <a:off x="5455570" y="3413114"/>
            <a:ext cx="622747" cy="42167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6BB0B8B-8B43-D9E5-E254-09E5AF1FB58A}"/>
                  </a:ext>
                </a:extLst>
              </p:cNvPr>
              <p:cNvSpPr txBox="1"/>
              <p:nvPr/>
            </p:nvSpPr>
            <p:spPr>
              <a:xfrm>
                <a:off x="5704262" y="3663698"/>
                <a:ext cx="1247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𝐷𝑖𝑟𝑒𝑐𝑡𝑖𝑜𝑛</m:t>
                      </m:r>
                    </m:oMath>
                  </m:oMathPara>
                </a14:m>
                <a:endParaRPr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𝑚𝑜𝑣𝑒𝑚𝑒𝑛𝑡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6BB0B8B-8B43-D9E5-E254-09E5AF1FB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262" y="3663698"/>
                <a:ext cx="1247153" cy="523220"/>
              </a:xfrm>
              <a:prstGeom prst="rect">
                <a:avLst/>
              </a:prstGeom>
              <a:blipFill>
                <a:blip r:embed="rId14"/>
                <a:stretch>
                  <a:fillRect r="-980" b="-34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2E637EFA-DD77-0969-8363-3055F85DFF8D}"/>
              </a:ext>
            </a:extLst>
          </p:cNvPr>
          <p:cNvSpPr/>
          <p:nvPr/>
        </p:nvSpPr>
        <p:spPr>
          <a:xfrm>
            <a:off x="5580947" y="1516430"/>
            <a:ext cx="324000" cy="324000"/>
          </a:xfrm>
          <a:prstGeom prst="triangle">
            <a:avLst/>
          </a:prstGeom>
          <a:solidFill>
            <a:srgbClr val="CAEEFB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A1E314C-CEC2-3D6A-7A12-5A8D4D609965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904947" y="1840430"/>
            <a:ext cx="690026" cy="47839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1ECE6DA-2A55-2D4F-CF13-C8891B77BB5C}"/>
              </a:ext>
            </a:extLst>
          </p:cNvPr>
          <p:cNvCxnSpPr>
            <a:cxnSpLocks/>
            <a:stCxn id="42" idx="5"/>
            <a:endCxn id="26" idx="2"/>
          </p:cNvCxnSpPr>
          <p:nvPr/>
        </p:nvCxnSpPr>
        <p:spPr>
          <a:xfrm flipV="1">
            <a:off x="4972293" y="1840430"/>
            <a:ext cx="608654" cy="469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FFB0260F-A77F-1280-5D4D-C6F7E1A311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30699" y="1644386"/>
            <a:ext cx="29296" cy="1586039"/>
          </a:xfrm>
          <a:prstGeom prst="curvedConnector3">
            <a:avLst>
              <a:gd name="adj1" fmla="val -934165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4BA5D0C-CEC2-974F-4C14-4ED19123BCF0}"/>
              </a:ext>
            </a:extLst>
          </p:cNvPr>
          <p:cNvCxnSpPr>
            <a:cxnSpLocks/>
          </p:cNvCxnSpPr>
          <p:nvPr/>
        </p:nvCxnSpPr>
        <p:spPr>
          <a:xfrm flipH="1">
            <a:off x="5016419" y="2377260"/>
            <a:ext cx="564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A6CA685-D261-FCE5-A41F-D07F65D8C952}"/>
              </a:ext>
            </a:extLst>
          </p:cNvPr>
          <p:cNvCxnSpPr>
            <a:cxnSpLocks/>
          </p:cNvCxnSpPr>
          <p:nvPr/>
        </p:nvCxnSpPr>
        <p:spPr>
          <a:xfrm flipH="1" flipV="1">
            <a:off x="5745686" y="1825657"/>
            <a:ext cx="8347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矢印: 右 36">
            <a:extLst>
              <a:ext uri="{FF2B5EF4-FFF2-40B4-BE49-F238E27FC236}">
                <a16:creationId xmlns:a16="http://schemas.microsoft.com/office/drawing/2014/main" id="{359BD000-9DAC-96AE-DBDD-B11A6939E923}"/>
              </a:ext>
            </a:extLst>
          </p:cNvPr>
          <p:cNvSpPr/>
          <p:nvPr/>
        </p:nvSpPr>
        <p:spPr>
          <a:xfrm rot="16200000">
            <a:off x="6001920" y="1516070"/>
            <a:ext cx="523221" cy="3290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6EB02B4-0E7D-3B24-4BF2-17BCEB71CC53}"/>
                  </a:ext>
                </a:extLst>
              </p:cNvPr>
              <p:cNvSpPr txBox="1"/>
              <p:nvPr/>
            </p:nvSpPr>
            <p:spPr>
              <a:xfrm>
                <a:off x="6164321" y="1487810"/>
                <a:ext cx="12586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Direction</m:t>
                      </m:r>
                    </m:oMath>
                  </m:oMathPara>
                </a14:m>
                <a:endParaRPr lang="en-US" altLang="ja-JP" sz="1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movement</m:t>
                      </m:r>
                    </m:oMath>
                  </m:oMathPara>
                </a14:m>
                <a:endParaRPr lang="en-US" altLang="ja-JP" sz="1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6EB02B4-0E7D-3B24-4BF2-17BCEB71C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21" y="1487810"/>
                <a:ext cx="1258609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二等辺三角形 41">
            <a:extLst>
              <a:ext uri="{FF2B5EF4-FFF2-40B4-BE49-F238E27FC236}">
                <a16:creationId xmlns:a16="http://schemas.microsoft.com/office/drawing/2014/main" id="{E5014082-3E15-4A87-D71D-7D7AFB0E3244}"/>
              </a:ext>
            </a:extLst>
          </p:cNvPr>
          <p:cNvSpPr/>
          <p:nvPr/>
        </p:nvSpPr>
        <p:spPr>
          <a:xfrm>
            <a:off x="4729293" y="2148018"/>
            <a:ext cx="324000" cy="32400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二等辺三角形 43">
            <a:extLst>
              <a:ext uri="{FF2B5EF4-FFF2-40B4-BE49-F238E27FC236}">
                <a16:creationId xmlns:a16="http://schemas.microsoft.com/office/drawing/2014/main" id="{537F7047-99C0-8990-7C54-C420F86F7C44}"/>
              </a:ext>
            </a:extLst>
          </p:cNvPr>
          <p:cNvSpPr/>
          <p:nvPr/>
        </p:nvSpPr>
        <p:spPr>
          <a:xfrm>
            <a:off x="6526702" y="2102945"/>
            <a:ext cx="324000" cy="324000"/>
          </a:xfrm>
          <a:prstGeom prst="triangle">
            <a:avLst/>
          </a:prstGeom>
          <a:solidFill>
            <a:srgbClr val="FDC5FA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5FF461B0-3ACD-35FB-A3E4-5B71EF81F8F4}"/>
              </a:ext>
            </a:extLst>
          </p:cNvPr>
          <p:cNvSpPr/>
          <p:nvPr/>
        </p:nvSpPr>
        <p:spPr>
          <a:xfrm>
            <a:off x="5592182" y="2104550"/>
            <a:ext cx="324000" cy="32400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0A8430A-C8EB-4FA4-E60E-7E210DD6D1C4}"/>
                  </a:ext>
                </a:extLst>
              </p:cNvPr>
              <p:cNvSpPr txBox="1"/>
              <p:nvPr/>
            </p:nvSpPr>
            <p:spPr>
              <a:xfrm>
                <a:off x="5480647" y="2401806"/>
                <a:ext cx="746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Leader</m:t>
                      </m:r>
                    </m:oMath>
                  </m:oMathPara>
                </a14:m>
                <a:endParaRPr lang="en-US" altLang="ja-JP" sz="12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0A8430A-C8EB-4FA4-E60E-7E210DD6D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7" y="2401806"/>
                <a:ext cx="74606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18809E-0EBC-61C3-DFE8-E713418D5EA1}"/>
                  </a:ext>
                </a:extLst>
              </p:cNvPr>
              <p:cNvSpPr txBox="1"/>
              <p:nvPr/>
            </p:nvSpPr>
            <p:spPr>
              <a:xfrm>
                <a:off x="4716146" y="1525576"/>
                <a:ext cx="746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Follower</m:t>
                      </m:r>
                      <m: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ja-JP" sz="1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18809E-0EBC-61C3-DFE8-E713418D5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146" y="1525576"/>
                <a:ext cx="746061" cy="276999"/>
              </a:xfrm>
              <a:prstGeom prst="rect">
                <a:avLst/>
              </a:prstGeom>
              <a:blipFill>
                <a:blip r:embed="rId17"/>
                <a:stretch>
                  <a:fillRect r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9D71DF7-BB55-F632-77BE-7A7F63DEFE39}"/>
                  </a:ext>
                </a:extLst>
              </p:cNvPr>
              <p:cNvSpPr txBox="1"/>
              <p:nvPr/>
            </p:nvSpPr>
            <p:spPr>
              <a:xfrm>
                <a:off x="4214676" y="2467163"/>
                <a:ext cx="746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Follower</m:t>
                      </m:r>
                      <m: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altLang="ja-JP" sz="12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9D71DF7-BB55-F632-77BE-7A7F63DE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676" y="2467163"/>
                <a:ext cx="746061" cy="276999"/>
              </a:xfrm>
              <a:prstGeom prst="rect">
                <a:avLst/>
              </a:prstGeom>
              <a:blipFill>
                <a:blip r:embed="rId18"/>
                <a:stretch>
                  <a:fillRect r="-13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3337884-07C4-CEBF-1491-EA497BDC8987}"/>
                  </a:ext>
                </a:extLst>
              </p:cNvPr>
              <p:cNvSpPr txBox="1"/>
              <p:nvPr/>
            </p:nvSpPr>
            <p:spPr>
              <a:xfrm>
                <a:off x="6580475" y="2428550"/>
                <a:ext cx="746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Follower</m:t>
                      </m:r>
                      <m:r>
                        <a:rPr lang="en-US" altLang="ja-JP" sz="1200" b="0" i="0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altLang="ja-JP" sz="12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3337884-07C4-CEBF-1491-EA497BDC8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75" y="2428550"/>
                <a:ext cx="746061" cy="276999"/>
              </a:xfrm>
              <a:prstGeom prst="rect">
                <a:avLst/>
              </a:prstGeom>
              <a:blipFill>
                <a:blip r:embed="rId19"/>
                <a:stretch>
                  <a:fillRect r="-13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矢印: 右 47">
            <a:extLst>
              <a:ext uri="{FF2B5EF4-FFF2-40B4-BE49-F238E27FC236}">
                <a16:creationId xmlns:a16="http://schemas.microsoft.com/office/drawing/2014/main" id="{BCC64C7F-ED1F-0788-1881-B530A8B24F06}"/>
              </a:ext>
            </a:extLst>
          </p:cNvPr>
          <p:cNvSpPr/>
          <p:nvPr/>
        </p:nvSpPr>
        <p:spPr>
          <a:xfrm rot="1836411">
            <a:off x="1460735" y="2381323"/>
            <a:ext cx="760359" cy="20358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80B7B8C-EA2D-C192-2A27-B2ED5CF83D60}"/>
              </a:ext>
            </a:extLst>
          </p:cNvPr>
          <p:cNvSpPr/>
          <p:nvPr/>
        </p:nvSpPr>
        <p:spPr>
          <a:xfrm>
            <a:off x="4741993" y="1334099"/>
            <a:ext cx="2484307" cy="67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43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062F72C1-B608-911B-5F95-F62CE5BAF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3089" r="7673"/>
          <a:stretch/>
        </p:blipFill>
        <p:spPr>
          <a:xfrm>
            <a:off x="457871" y="666749"/>
            <a:ext cx="4828840" cy="3876426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4091035D-2048-ACB7-1F52-9CFBFAEB8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" t="5233" r="7131"/>
          <a:stretch/>
        </p:blipFill>
        <p:spPr>
          <a:xfrm>
            <a:off x="5362911" y="752475"/>
            <a:ext cx="4828840" cy="3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7C309986-B992-E49F-782D-16C1261C3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" t="4756" r="6614"/>
          <a:stretch/>
        </p:blipFill>
        <p:spPr>
          <a:xfrm>
            <a:off x="2794000" y="4953124"/>
            <a:ext cx="4686300" cy="3809751"/>
          </a:xfrm>
          <a:prstGeom prst="rect">
            <a:avLst/>
          </a:prstGeom>
        </p:spPr>
      </p:pic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5AF7080E-B10D-9516-FD9A-32767F867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" t="4756" r="6601"/>
          <a:stretch/>
        </p:blipFill>
        <p:spPr>
          <a:xfrm>
            <a:off x="6629400" y="4826126"/>
            <a:ext cx="4752976" cy="3809750"/>
          </a:xfrm>
          <a:prstGeom prst="rect">
            <a:avLst/>
          </a:prstGeom>
        </p:spPr>
      </p:pic>
      <p:pic>
        <p:nvPicPr>
          <p:cNvPr id="15" name="図 14" descr="グラフ, 折れ線グラフ&#10;&#10;自動的に生成された説明">
            <a:extLst>
              <a:ext uri="{FF2B5EF4-FFF2-40B4-BE49-F238E27FC236}">
                <a16:creationId xmlns:a16="http://schemas.microsoft.com/office/drawing/2014/main" id="{801E5350-9734-69C8-A884-A817885D8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" t="1902" r="3493"/>
          <a:stretch/>
        </p:blipFill>
        <p:spPr>
          <a:xfrm>
            <a:off x="5699124" y="126999"/>
            <a:ext cx="4556125" cy="3930650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90DA2F48-F769-6D43-1EAF-BBADD0E15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431" r="3575"/>
          <a:stretch/>
        </p:blipFill>
        <p:spPr>
          <a:xfrm>
            <a:off x="1142999" y="127000"/>
            <a:ext cx="4556125" cy="393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E8723E13-45FF-C1B6-44D5-2C144C0C4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" r="7944"/>
          <a:stretch/>
        </p:blipFill>
        <p:spPr>
          <a:xfrm>
            <a:off x="5536096" y="1120887"/>
            <a:ext cx="4631635" cy="4000000"/>
          </a:xfrm>
          <a:prstGeom prst="rect">
            <a:avLst/>
          </a:prstGeom>
        </p:spPr>
      </p:pic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780119C9-BEAC-CE24-3414-DD4858D80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" r="7759"/>
          <a:stretch/>
        </p:blipFill>
        <p:spPr>
          <a:xfrm>
            <a:off x="795130" y="1120887"/>
            <a:ext cx="4740966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E693D52B-81BA-CE74-B4F8-5C551D670215}"/>
              </a:ext>
            </a:extLst>
          </p:cNvPr>
          <p:cNvSpPr/>
          <p:nvPr/>
        </p:nvSpPr>
        <p:spPr>
          <a:xfrm>
            <a:off x="8378249" y="3997352"/>
            <a:ext cx="3189806" cy="165747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グラフィックス 5" descr="クワッドコプター 単色塗りつぶし">
            <a:extLst>
              <a:ext uri="{FF2B5EF4-FFF2-40B4-BE49-F238E27FC236}">
                <a16:creationId xmlns:a16="http://schemas.microsoft.com/office/drawing/2014/main" id="{AC7F6709-0AE9-1038-8404-DDE929E52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8283" y="4783143"/>
            <a:ext cx="676782" cy="676782"/>
          </a:xfrm>
          <a:prstGeom prst="rect">
            <a:avLst/>
          </a:prstGeom>
        </p:spPr>
      </p:pic>
      <p:pic>
        <p:nvPicPr>
          <p:cNvPr id="7" name="グラフィックス 6" descr="クワッドコプター 単色塗りつぶし">
            <a:extLst>
              <a:ext uri="{FF2B5EF4-FFF2-40B4-BE49-F238E27FC236}">
                <a16:creationId xmlns:a16="http://schemas.microsoft.com/office/drawing/2014/main" id="{A38204DD-B7C7-CD4F-CC76-8A0F93A0F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1595" y="3997390"/>
            <a:ext cx="676782" cy="676782"/>
          </a:xfrm>
          <a:prstGeom prst="rect">
            <a:avLst/>
          </a:prstGeom>
        </p:spPr>
      </p:pic>
      <p:pic>
        <p:nvPicPr>
          <p:cNvPr id="8" name="グラフィックス 7" descr="クワッドコプター 単色塗りつぶし">
            <a:extLst>
              <a:ext uri="{FF2B5EF4-FFF2-40B4-BE49-F238E27FC236}">
                <a16:creationId xmlns:a16="http://schemas.microsoft.com/office/drawing/2014/main" id="{A4A7D8FB-15C8-B666-2C77-0E62EB7FB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8209" y="4839797"/>
            <a:ext cx="676782" cy="676782"/>
          </a:xfrm>
          <a:prstGeom prst="rect">
            <a:avLst/>
          </a:prstGeom>
        </p:spPr>
      </p:pic>
      <p:pic>
        <p:nvPicPr>
          <p:cNvPr id="9" name="グラフィックス 8" descr="クワッドコプター 単色塗りつぶし">
            <a:extLst>
              <a:ext uri="{FF2B5EF4-FFF2-40B4-BE49-F238E27FC236}">
                <a16:creationId xmlns:a16="http://schemas.microsoft.com/office/drawing/2014/main" id="{35711999-8212-E6ED-60B5-DF77BB81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0982" y="4036711"/>
            <a:ext cx="676782" cy="676782"/>
          </a:xfrm>
          <a:prstGeom prst="rect">
            <a:avLst/>
          </a:prstGeom>
        </p:spPr>
      </p:pic>
      <p:pic>
        <p:nvPicPr>
          <p:cNvPr id="14" name="図 13" descr="\documentclass{article}&#10;\usepackage{amsmath,amssymb,amsthm,algorithm,algorithmic,ascmac,bm,booktabs,cases,comment,delarray,empheq,enumerate,float,graphics,otf,siunitx,ulem}&#10;\pagestyle{empty}&#10;\begin{document}&#10;\begin{equation*}&#10;\dot{x}=Ax&#10;\end{equation*}&#10;\end{document}" title="IguanaTex Picture Display">
            <a:extLst>
              <a:ext uri="{FF2B5EF4-FFF2-40B4-BE49-F238E27FC236}">
                <a16:creationId xmlns:a16="http://schemas.microsoft.com/office/drawing/2014/main" id="{16DB7AA3-5D5C-DD25-5A07-19FE7544A2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72" y="5360309"/>
            <a:ext cx="803260" cy="189002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BCE8AF9-EC39-12BD-D487-73642CCE9FC2}"/>
              </a:ext>
            </a:extLst>
          </p:cNvPr>
          <p:cNvCxnSpPr>
            <a:cxnSpLocks/>
          </p:cNvCxnSpPr>
          <p:nvPr/>
        </p:nvCxnSpPr>
        <p:spPr>
          <a:xfrm>
            <a:off x="10109234" y="3948030"/>
            <a:ext cx="507859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49545F0-3430-16D6-FFFF-3C89E9A96586}"/>
              </a:ext>
            </a:extLst>
          </p:cNvPr>
          <p:cNvCxnSpPr>
            <a:cxnSpLocks/>
          </p:cNvCxnSpPr>
          <p:nvPr/>
        </p:nvCxnSpPr>
        <p:spPr>
          <a:xfrm>
            <a:off x="9537813" y="5151973"/>
            <a:ext cx="507859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D5C189F-9CEE-BE04-97D7-365A0BE86482}"/>
              </a:ext>
            </a:extLst>
          </p:cNvPr>
          <p:cNvCxnSpPr>
            <a:cxnSpLocks/>
          </p:cNvCxnSpPr>
          <p:nvPr/>
        </p:nvCxnSpPr>
        <p:spPr>
          <a:xfrm flipH="1">
            <a:off x="9216665" y="4544725"/>
            <a:ext cx="96524" cy="354435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D2ED435-6EA8-FC3A-1F96-A2B90B179123}"/>
              </a:ext>
            </a:extLst>
          </p:cNvPr>
          <p:cNvCxnSpPr>
            <a:cxnSpLocks/>
          </p:cNvCxnSpPr>
          <p:nvPr/>
        </p:nvCxnSpPr>
        <p:spPr>
          <a:xfrm flipH="1">
            <a:off x="10405112" y="4534632"/>
            <a:ext cx="96524" cy="354435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6B93FFE-752B-4CAA-A63D-5672C7F06FA1}"/>
              </a:ext>
            </a:extLst>
          </p:cNvPr>
          <p:cNvSpPr txBox="1"/>
          <p:nvPr/>
        </p:nvSpPr>
        <p:spPr>
          <a:xfrm>
            <a:off x="11705318" y="4686852"/>
            <a:ext cx="1121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04725-9CC8-1EF2-3787-D7FFA40EF8EF}"/>
              </a:ext>
            </a:extLst>
          </p:cNvPr>
          <p:cNvSpPr txBox="1"/>
          <p:nvPr/>
        </p:nvSpPr>
        <p:spPr>
          <a:xfrm>
            <a:off x="8878283" y="5760578"/>
            <a:ext cx="353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of distributed observer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C0B309-2E3B-89D9-30B3-52A74A2D4D98}"/>
              </a:ext>
            </a:extLst>
          </p:cNvPr>
          <p:cNvSpPr txBox="1"/>
          <p:nvPr/>
        </p:nvSpPr>
        <p:spPr>
          <a:xfrm>
            <a:off x="10364334" y="3636855"/>
            <a:ext cx="1528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</a:p>
          <a:p>
            <a:pPr algn="ctr"/>
            <a:r>
              <a:rPr kumimoji="1" lang="en-US" altLang="ja-JP" sz="14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kumimoji="1" lang="ja-JP" altLang="en-US" sz="1400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5C3C8490-6B1E-6CE2-F010-8CD290E646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96" y="453567"/>
            <a:ext cx="520957" cy="45258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10B6674-12F0-E797-2E7B-6D07EF10679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39" y="1174710"/>
            <a:ext cx="510324" cy="44334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9355019-19E8-0095-0653-DE8415C3E2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07" y="679858"/>
            <a:ext cx="503483" cy="437401"/>
          </a:xfrm>
          <a:prstGeom prst="rect">
            <a:avLst/>
          </a:prstGeom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B66E176-DE23-AE22-C5E7-06EA4F9E24E4}"/>
              </a:ext>
            </a:extLst>
          </p:cNvPr>
          <p:cNvCxnSpPr/>
          <p:nvPr/>
        </p:nvCxnSpPr>
        <p:spPr>
          <a:xfrm flipH="1">
            <a:off x="1865284" y="1100819"/>
            <a:ext cx="581891" cy="321858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742CB9-DBF0-BAB7-83F6-0B741FEA67B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 flipV="1">
            <a:off x="1459453" y="679858"/>
            <a:ext cx="716954" cy="21870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E069B01-F585-CB95-F917-4368D403B138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1459453" y="679858"/>
            <a:ext cx="244482" cy="452584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4BF7E7C-CA9C-9F72-8A9F-AB2624AED265}"/>
              </a:ext>
            </a:extLst>
          </p:cNvPr>
          <p:cNvSpPr txBox="1"/>
          <p:nvPr/>
        </p:nvSpPr>
        <p:spPr>
          <a:xfrm>
            <a:off x="721901" y="322761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1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B1A6C7-D843-230D-CA60-355004438D8B}"/>
              </a:ext>
            </a:extLst>
          </p:cNvPr>
          <p:cNvSpPr txBox="1"/>
          <p:nvPr/>
        </p:nvSpPr>
        <p:spPr>
          <a:xfrm>
            <a:off x="1251409" y="1105363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7C8916-582C-6932-3406-BB93AD742E9B}"/>
              </a:ext>
            </a:extLst>
          </p:cNvPr>
          <p:cNvSpPr txBox="1"/>
          <p:nvPr/>
        </p:nvSpPr>
        <p:spPr>
          <a:xfrm>
            <a:off x="3649166" y="1768760"/>
            <a:ext cx="1646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Failure has occurred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666B53C7-150E-6EDC-61C3-9D84651953A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8" y="1239605"/>
            <a:ext cx="510324" cy="443344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E1572AF-1560-46D1-F700-6459DBC98DE4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004925" y="1396382"/>
            <a:ext cx="485414" cy="104115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6DFFC55-3E99-B4DC-0C87-4743B3BB5978}"/>
              </a:ext>
            </a:extLst>
          </p:cNvPr>
          <p:cNvCxnSpPr>
            <a:cxnSpLocks/>
          </p:cNvCxnSpPr>
          <p:nvPr/>
        </p:nvCxnSpPr>
        <p:spPr>
          <a:xfrm flipV="1">
            <a:off x="711781" y="792819"/>
            <a:ext cx="470027" cy="546948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35" name="矢印: 右 34">
            <a:extLst>
              <a:ext uri="{FF2B5EF4-FFF2-40B4-BE49-F238E27FC236}">
                <a16:creationId xmlns:a16="http://schemas.microsoft.com/office/drawing/2014/main" id="{7205099E-6D51-DCCB-A032-20DC7A41C161}"/>
              </a:ext>
            </a:extLst>
          </p:cNvPr>
          <p:cNvSpPr/>
          <p:nvPr/>
        </p:nvSpPr>
        <p:spPr>
          <a:xfrm>
            <a:off x="7306077" y="770535"/>
            <a:ext cx="503482" cy="401079"/>
          </a:xfrm>
          <a:prstGeom prst="rightArrow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D7A47E6D-3C79-E321-E1CE-2195DD4F51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70" y="527772"/>
            <a:ext cx="520957" cy="452581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2A199E32-271E-2968-9BC2-53FDAB4F2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68" y="711792"/>
            <a:ext cx="618271" cy="537123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3CD2165-FF90-58F1-BED9-753314FAAC00}"/>
              </a:ext>
            </a:extLst>
          </p:cNvPr>
          <p:cNvCxnSpPr/>
          <p:nvPr/>
        </p:nvCxnSpPr>
        <p:spPr>
          <a:xfrm flipH="1">
            <a:off x="5053358" y="1175024"/>
            <a:ext cx="581891" cy="321858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F3EF425-FD9E-42C5-0D93-9967A14C5B99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flipH="1" flipV="1">
            <a:off x="4647527" y="754063"/>
            <a:ext cx="849741" cy="22629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684DE2B-3C96-FE30-E225-BB5919623615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4647527" y="754063"/>
            <a:ext cx="244482" cy="452584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53D14F1-990B-D41F-0DF3-200CFF0B4184}"/>
              </a:ext>
            </a:extLst>
          </p:cNvPr>
          <p:cNvSpPr txBox="1"/>
          <p:nvPr/>
        </p:nvSpPr>
        <p:spPr>
          <a:xfrm>
            <a:off x="3909975" y="396966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A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63C944C-FE24-CD59-C86E-760946E2085F}"/>
              </a:ext>
            </a:extLst>
          </p:cNvPr>
          <p:cNvSpPr txBox="1"/>
          <p:nvPr/>
        </p:nvSpPr>
        <p:spPr>
          <a:xfrm>
            <a:off x="4439483" y="1179568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B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971965D-0FBF-DDDD-E0B5-980F27ECF5FC}"/>
              </a:ext>
            </a:extLst>
          </p:cNvPr>
          <p:cNvSpPr txBox="1"/>
          <p:nvPr/>
        </p:nvSpPr>
        <p:spPr>
          <a:xfrm>
            <a:off x="5467770" y="513096"/>
            <a:ext cx="8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Leader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94E88C17-EFEC-8856-7905-68BCD21A74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871" y="1325359"/>
            <a:ext cx="510324" cy="443344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6BB7F4D-358A-BFB6-0DA0-236AC4BCF1BC}"/>
              </a:ext>
            </a:extLst>
          </p:cNvPr>
          <p:cNvSpPr txBox="1"/>
          <p:nvPr/>
        </p:nvSpPr>
        <p:spPr>
          <a:xfrm>
            <a:off x="3531994" y="1136973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EE08F00D-853D-84BA-0E23-CBE585F34B4A}"/>
              </a:ext>
            </a:extLst>
          </p:cNvPr>
          <p:cNvCxnSpPr>
            <a:cxnSpLocks/>
          </p:cNvCxnSpPr>
          <p:nvPr/>
        </p:nvCxnSpPr>
        <p:spPr>
          <a:xfrm flipV="1">
            <a:off x="4192999" y="1470587"/>
            <a:ext cx="485414" cy="104115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F4A557E-4795-D8F9-3241-1A750141A6F0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3899855" y="867024"/>
            <a:ext cx="470027" cy="577726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260D0C57-89F3-138B-20C8-9049CC1591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72" y="348883"/>
            <a:ext cx="520957" cy="452581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0EF4F4D-F858-5CC6-6395-E30CA85E19C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298" y="542139"/>
            <a:ext cx="618271" cy="537123"/>
          </a:xfrm>
          <a:prstGeom prst="rect">
            <a:avLst/>
          </a:prstGeom>
        </p:spPr>
      </p:pic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BDDC344-5ED7-BF5D-E74D-461507E9E22B}"/>
              </a:ext>
            </a:extLst>
          </p:cNvPr>
          <p:cNvCxnSpPr/>
          <p:nvPr/>
        </p:nvCxnSpPr>
        <p:spPr>
          <a:xfrm flipH="1">
            <a:off x="10339460" y="996135"/>
            <a:ext cx="581891" cy="321858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B218C62-9D6D-8DC6-C5E2-8C5962BCB2BF}"/>
              </a:ext>
            </a:extLst>
          </p:cNvPr>
          <p:cNvCxnSpPr>
            <a:cxnSpLocks/>
            <a:stCxn id="49" idx="1"/>
            <a:endCxn id="48" idx="3"/>
          </p:cNvCxnSpPr>
          <p:nvPr/>
        </p:nvCxnSpPr>
        <p:spPr>
          <a:xfrm flipH="1" flipV="1">
            <a:off x="9933629" y="575174"/>
            <a:ext cx="729669" cy="235527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41189B3-4BFE-B6DD-B4EE-22A7C4E20E38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9933629" y="575174"/>
            <a:ext cx="244482" cy="452584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EC69693-A931-3FF8-C5E7-6920E5D793C8}"/>
              </a:ext>
            </a:extLst>
          </p:cNvPr>
          <p:cNvSpPr txBox="1"/>
          <p:nvPr/>
        </p:nvSpPr>
        <p:spPr>
          <a:xfrm>
            <a:off x="9196077" y="218077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A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58865B-A326-1767-3BE4-04AD413E377B}"/>
              </a:ext>
            </a:extLst>
          </p:cNvPr>
          <p:cNvSpPr txBox="1"/>
          <p:nvPr/>
        </p:nvSpPr>
        <p:spPr>
          <a:xfrm>
            <a:off x="8340288" y="1066539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B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55" name="図 54">
            <a:extLst>
              <a:ext uri="{FF2B5EF4-FFF2-40B4-BE49-F238E27FC236}">
                <a16:creationId xmlns:a16="http://schemas.microsoft.com/office/drawing/2014/main" id="{E5DC71CA-DEF3-1770-C6C6-01C0A7E4F2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531" y="1080495"/>
            <a:ext cx="510324" cy="443344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EE3D9C6-7C0E-23E1-7886-66165EBF1F94}"/>
              </a:ext>
            </a:extLst>
          </p:cNvPr>
          <p:cNvSpPr txBox="1"/>
          <p:nvPr/>
        </p:nvSpPr>
        <p:spPr>
          <a:xfrm>
            <a:off x="9647895" y="975148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F42E49B-60AA-42E6-ABA7-30A146739AF0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 flipV="1">
            <a:off x="8503219" y="1302167"/>
            <a:ext cx="1409312" cy="376254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608C052-F254-CFE6-B4F5-F10C7BB1C1E7}"/>
              </a:ext>
            </a:extLst>
          </p:cNvPr>
          <p:cNvCxnSpPr>
            <a:cxnSpLocks/>
          </p:cNvCxnSpPr>
          <p:nvPr/>
        </p:nvCxnSpPr>
        <p:spPr>
          <a:xfrm flipV="1">
            <a:off x="8458816" y="688135"/>
            <a:ext cx="1197168" cy="783152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4DFD9901-5B13-1824-F177-2EAB1DA7749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945" y="1289433"/>
            <a:ext cx="520957" cy="452581"/>
          </a:xfrm>
          <a:prstGeom prst="rect">
            <a:avLst/>
          </a:prstGeom>
        </p:spPr>
      </p:pic>
      <p:sp>
        <p:nvSpPr>
          <p:cNvPr id="60" name="思考の吹き出し: 雲形 57">
            <a:extLst>
              <a:ext uri="{FF2B5EF4-FFF2-40B4-BE49-F238E27FC236}">
                <a16:creationId xmlns:a16="http://schemas.microsoft.com/office/drawing/2014/main" id="{03D0BC30-5A95-E45F-8B1C-416F95DFA7BE}"/>
              </a:ext>
            </a:extLst>
          </p:cNvPr>
          <p:cNvSpPr/>
          <p:nvPr/>
        </p:nvSpPr>
        <p:spPr>
          <a:xfrm>
            <a:off x="4218101" y="160487"/>
            <a:ext cx="1734115" cy="316437"/>
          </a:xfrm>
          <a:prstGeom prst="cloudCallout">
            <a:avLst>
              <a:gd name="adj1" fmla="val -50463"/>
              <a:gd name="adj2" fmla="val 6658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B</a:t>
            </a:r>
            <a:r>
              <a:rPr kumimoji="0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が動いてない</a:t>
            </a:r>
            <a:endParaRPr kumimoji="0" lang="en-US" altLang="ja-JP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A12F6811-5DA4-C194-508D-128B0D6523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262" y="1452130"/>
            <a:ext cx="520957" cy="452581"/>
          </a:xfrm>
          <a:prstGeom prst="rect">
            <a:avLst/>
          </a:prstGeom>
        </p:spPr>
      </p:pic>
      <p:sp>
        <p:nvSpPr>
          <p:cNvPr id="62" name="思考の吹き出し: 雲形 57">
            <a:extLst>
              <a:ext uri="{FF2B5EF4-FFF2-40B4-BE49-F238E27FC236}">
                <a16:creationId xmlns:a16="http://schemas.microsoft.com/office/drawing/2014/main" id="{C6E618BD-B353-C3E7-91F7-4C76B0F0D799}"/>
              </a:ext>
            </a:extLst>
          </p:cNvPr>
          <p:cNvSpPr/>
          <p:nvPr/>
        </p:nvSpPr>
        <p:spPr>
          <a:xfrm>
            <a:off x="4220685" y="156457"/>
            <a:ext cx="1734115" cy="316437"/>
          </a:xfrm>
          <a:prstGeom prst="cloudCallout">
            <a:avLst>
              <a:gd name="adj1" fmla="val 29964"/>
              <a:gd name="adj2" fmla="val 98687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B</a:t>
            </a:r>
            <a:r>
              <a:rPr kumimoji="0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が動いてない</a:t>
            </a:r>
            <a:endParaRPr kumimoji="0" lang="en-US" altLang="ja-JP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63" name="思考の吹き出し: 雲形 57">
            <a:extLst>
              <a:ext uri="{FF2B5EF4-FFF2-40B4-BE49-F238E27FC236}">
                <a16:creationId xmlns:a16="http://schemas.microsoft.com/office/drawing/2014/main" id="{55358357-CC72-F1E1-2D8A-D48DEAC10921}"/>
              </a:ext>
            </a:extLst>
          </p:cNvPr>
          <p:cNvSpPr/>
          <p:nvPr/>
        </p:nvSpPr>
        <p:spPr>
          <a:xfrm>
            <a:off x="4237327" y="67549"/>
            <a:ext cx="1734115" cy="410366"/>
          </a:xfrm>
          <a:prstGeom prst="cloudCallout">
            <a:avLst>
              <a:gd name="adj1" fmla="val -52826"/>
              <a:gd name="adj2" fmla="val 257921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B is not working well.</a:t>
            </a:r>
          </a:p>
        </p:txBody>
      </p:sp>
      <p:sp>
        <p:nvSpPr>
          <p:cNvPr id="64" name="吹き出し: 四角形 63">
            <a:extLst>
              <a:ext uri="{FF2B5EF4-FFF2-40B4-BE49-F238E27FC236}">
                <a16:creationId xmlns:a16="http://schemas.microsoft.com/office/drawing/2014/main" id="{D6943A88-463E-0B2C-42D7-122D4068FFE6}"/>
              </a:ext>
            </a:extLst>
          </p:cNvPr>
          <p:cNvSpPr/>
          <p:nvPr/>
        </p:nvSpPr>
        <p:spPr>
          <a:xfrm>
            <a:off x="5219670" y="1542136"/>
            <a:ext cx="1003551" cy="380469"/>
          </a:xfrm>
          <a:prstGeom prst="wedgeRectCallout">
            <a:avLst>
              <a:gd name="adj1" fmla="val -62796"/>
              <a:gd name="adj2" fmla="val -61902"/>
            </a:avLst>
          </a:prstGeom>
          <a:solidFill>
            <a:srgbClr val="FFDDDD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Failure </a:t>
            </a:r>
            <a:r>
              <a:rPr kumimoji="0" lang="en-US" altLang="ja-JP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Occurance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82B3B40-C010-303A-DB90-9CCB3091A260}"/>
              </a:ext>
            </a:extLst>
          </p:cNvPr>
          <p:cNvSpPr txBox="1"/>
          <p:nvPr/>
        </p:nvSpPr>
        <p:spPr>
          <a:xfrm rot="842111">
            <a:off x="11287015" y="415754"/>
            <a:ext cx="562426" cy="307777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HGS創英角ﾎﾟｯﾌﾟ体" panose="040B0A00000000000000" pitchFamily="50" charset="-128"/>
                <a:cs typeface="Times New Roman" panose="02020603050405020304" pitchFamily="18" charset="0"/>
              </a:rPr>
              <a:t>Goal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HGS創英角ﾎﾟｯﾌﾟ体" panose="040B0A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F6F1D970-E99D-2D43-5FE7-CE8052CB1141}"/>
              </a:ext>
            </a:extLst>
          </p:cNvPr>
          <p:cNvSpPr/>
          <p:nvPr/>
        </p:nvSpPr>
        <p:spPr>
          <a:xfrm>
            <a:off x="3019060" y="795595"/>
            <a:ext cx="503482" cy="401079"/>
          </a:xfrm>
          <a:prstGeom prst="rightArrow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93A8BAA-265A-8BC1-76A8-FF21258E7258}"/>
              </a:ext>
            </a:extLst>
          </p:cNvPr>
          <p:cNvSpPr txBox="1"/>
          <p:nvPr/>
        </p:nvSpPr>
        <p:spPr>
          <a:xfrm>
            <a:off x="2021407" y="443115"/>
            <a:ext cx="8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Leader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B271EB5-2593-ACC6-2B9E-DD99BF3E55FF}"/>
              </a:ext>
            </a:extLst>
          </p:cNvPr>
          <p:cNvSpPr txBox="1"/>
          <p:nvPr/>
        </p:nvSpPr>
        <p:spPr>
          <a:xfrm>
            <a:off x="10595274" y="272732"/>
            <a:ext cx="8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Leader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8D16657-9ED7-6166-D891-190860BE8644}"/>
              </a:ext>
            </a:extLst>
          </p:cNvPr>
          <p:cNvSpPr txBox="1"/>
          <p:nvPr/>
        </p:nvSpPr>
        <p:spPr>
          <a:xfrm>
            <a:off x="389115" y="1048148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3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94280E45-645F-E50F-346F-FCE43143DE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25" y="2862620"/>
            <a:ext cx="520957" cy="452581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E0E6787D-5D26-1998-36D9-6F5B4E254B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68" y="3583763"/>
            <a:ext cx="510324" cy="443344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DB43B160-5EB8-5BD9-1CD8-8EB62D791B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46" y="3025507"/>
            <a:ext cx="510324" cy="44334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4EB4A8BE-40C6-F7E8-315B-088521349E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35" y="2809005"/>
            <a:ext cx="520957" cy="452581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EBD0458E-B746-2EC2-57B5-853E24C2E62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90" y="3561187"/>
            <a:ext cx="510324" cy="443344"/>
          </a:xfrm>
          <a:prstGeom prst="rect">
            <a:avLst/>
          </a:prstGeom>
        </p:spPr>
      </p:pic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FC648017-DE2F-B0AA-9163-F2D564F5EC26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2225313" y="3468851"/>
            <a:ext cx="376695" cy="362879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0E62EE0-5C54-E9A6-3D8D-9B6F2F26681C}"/>
              </a:ext>
            </a:extLst>
          </p:cNvPr>
          <p:cNvCxnSpPr>
            <a:cxnSpLocks/>
            <a:stCxn id="75" idx="1"/>
            <a:endCxn id="73" idx="3"/>
          </p:cNvCxnSpPr>
          <p:nvPr/>
        </p:nvCxnSpPr>
        <p:spPr>
          <a:xfrm flipH="1" flipV="1">
            <a:off x="1819482" y="3088911"/>
            <a:ext cx="527364" cy="158268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C90631E5-33AD-2597-BFA5-DF9048557169}"/>
              </a:ext>
            </a:extLst>
          </p:cNvPr>
          <p:cNvCxnSpPr>
            <a:cxnSpLocks/>
            <a:endCxn id="73" idx="3"/>
          </p:cNvCxnSpPr>
          <p:nvPr/>
        </p:nvCxnSpPr>
        <p:spPr>
          <a:xfrm flipH="1" flipV="1">
            <a:off x="1819482" y="3088911"/>
            <a:ext cx="244482" cy="452584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02043104-04E2-1518-3207-80F3B0903AFF}"/>
              </a:ext>
            </a:extLst>
          </p:cNvPr>
          <p:cNvCxnSpPr>
            <a:cxnSpLocks/>
          </p:cNvCxnSpPr>
          <p:nvPr/>
        </p:nvCxnSpPr>
        <p:spPr>
          <a:xfrm flipH="1" flipV="1">
            <a:off x="4367038" y="3109893"/>
            <a:ext cx="849741" cy="22629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876562E-738B-FBCF-DEB5-EBC7E489C651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4156414" y="3261586"/>
            <a:ext cx="430584" cy="276999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621ED11-13AC-61AC-E2F6-6098BDF62DDF}"/>
              </a:ext>
            </a:extLst>
          </p:cNvPr>
          <p:cNvCxnSpPr>
            <a:cxnSpLocks/>
          </p:cNvCxnSpPr>
          <p:nvPr/>
        </p:nvCxnSpPr>
        <p:spPr>
          <a:xfrm flipH="1">
            <a:off x="4936168" y="3476779"/>
            <a:ext cx="207147" cy="250753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84DB83C-6F8C-C17B-DEC6-3FE2D361B36B}"/>
              </a:ext>
            </a:extLst>
          </p:cNvPr>
          <p:cNvSpPr txBox="1"/>
          <p:nvPr/>
        </p:nvSpPr>
        <p:spPr>
          <a:xfrm>
            <a:off x="1081930" y="2731814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1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4E5A7E-0C01-5E80-F960-F5FBAAE72AB6}"/>
              </a:ext>
            </a:extLst>
          </p:cNvPr>
          <p:cNvSpPr txBox="1"/>
          <p:nvPr/>
        </p:nvSpPr>
        <p:spPr>
          <a:xfrm>
            <a:off x="1611438" y="3514416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658D3C96-F832-0EA7-BA69-1D304CB6F604}"/>
              </a:ext>
            </a:extLst>
          </p:cNvPr>
          <p:cNvSpPr txBox="1"/>
          <p:nvPr/>
        </p:nvSpPr>
        <p:spPr>
          <a:xfrm>
            <a:off x="5443497" y="3182295"/>
            <a:ext cx="849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strike="sngStrike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Leader</a:t>
            </a:r>
            <a:endParaRPr lang="ja-JP" altLang="en-US" sz="1400" strike="sngStrike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93AB9F5-4CD6-2ED6-C326-2900D93A3280}"/>
              </a:ext>
            </a:extLst>
          </p:cNvPr>
          <p:cNvSpPr txBox="1"/>
          <p:nvPr/>
        </p:nvSpPr>
        <p:spPr>
          <a:xfrm>
            <a:off x="4151821" y="3583055"/>
            <a:ext cx="312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89" name="吹き出し: 四角形 88">
            <a:extLst>
              <a:ext uri="{FF2B5EF4-FFF2-40B4-BE49-F238E27FC236}">
                <a16:creationId xmlns:a16="http://schemas.microsoft.com/office/drawing/2014/main" id="{82784381-0430-24C8-B02C-80B4C411C3CE}"/>
              </a:ext>
            </a:extLst>
          </p:cNvPr>
          <p:cNvSpPr/>
          <p:nvPr/>
        </p:nvSpPr>
        <p:spPr>
          <a:xfrm>
            <a:off x="5199709" y="3680374"/>
            <a:ext cx="749402" cy="316978"/>
          </a:xfrm>
          <a:prstGeom prst="wedgeRectCallout">
            <a:avLst>
              <a:gd name="adj1" fmla="val -62796"/>
              <a:gd name="adj2" fmla="val -61902"/>
            </a:avLst>
          </a:prstGeom>
          <a:solidFill>
            <a:srgbClr val="FFDDDD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Leader failure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90" name="矢印: 右 89">
            <a:extLst>
              <a:ext uri="{FF2B5EF4-FFF2-40B4-BE49-F238E27FC236}">
                <a16:creationId xmlns:a16="http://schemas.microsoft.com/office/drawing/2014/main" id="{4B7FB2C0-C457-85A6-DE2F-09E03FDF5F75}"/>
              </a:ext>
            </a:extLst>
          </p:cNvPr>
          <p:cNvSpPr/>
          <p:nvPr/>
        </p:nvSpPr>
        <p:spPr>
          <a:xfrm>
            <a:off x="3016469" y="3140416"/>
            <a:ext cx="503482" cy="401079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91" name="図 90">
            <a:extLst>
              <a:ext uri="{FF2B5EF4-FFF2-40B4-BE49-F238E27FC236}">
                <a16:creationId xmlns:a16="http://schemas.microsoft.com/office/drawing/2014/main" id="{94827891-4EF7-852B-1835-3BB5971CDE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6" y="3660207"/>
            <a:ext cx="510324" cy="443344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D8B9A48-F030-0513-6E37-90FDBD744E77}"/>
              </a:ext>
            </a:extLst>
          </p:cNvPr>
          <p:cNvSpPr txBox="1"/>
          <p:nvPr/>
        </p:nvSpPr>
        <p:spPr>
          <a:xfrm>
            <a:off x="673995" y="3742252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3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93" name="図 92">
            <a:extLst>
              <a:ext uri="{FF2B5EF4-FFF2-40B4-BE49-F238E27FC236}">
                <a16:creationId xmlns:a16="http://schemas.microsoft.com/office/drawing/2014/main" id="{28119BB7-1C1B-1A58-E17C-07E128F44A4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84" y="3660207"/>
            <a:ext cx="510324" cy="443344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AEC257E-BD9F-F2D3-65E3-4F12D3FB8117}"/>
              </a:ext>
            </a:extLst>
          </p:cNvPr>
          <p:cNvSpPr txBox="1"/>
          <p:nvPr/>
        </p:nvSpPr>
        <p:spPr>
          <a:xfrm>
            <a:off x="3367474" y="3531046"/>
            <a:ext cx="39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3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47C5EF37-722A-0603-29E6-46A9F33AA984}"/>
              </a:ext>
            </a:extLst>
          </p:cNvPr>
          <p:cNvCxnSpPr>
            <a:cxnSpLocks/>
            <a:stCxn id="93" idx="0"/>
            <a:endCxn id="76" idx="2"/>
          </p:cNvCxnSpPr>
          <p:nvPr/>
        </p:nvCxnSpPr>
        <p:spPr>
          <a:xfrm flipV="1">
            <a:off x="3823946" y="3261586"/>
            <a:ext cx="332468" cy="39862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793E3227-1250-4DD7-E127-6B87218B0778}"/>
              </a:ext>
            </a:extLst>
          </p:cNvPr>
          <p:cNvCxnSpPr>
            <a:cxnSpLocks/>
            <a:stCxn id="93" idx="3"/>
            <a:endCxn id="88" idx="2"/>
          </p:cNvCxnSpPr>
          <p:nvPr/>
        </p:nvCxnSpPr>
        <p:spPr>
          <a:xfrm>
            <a:off x="4079108" y="3881879"/>
            <a:ext cx="228796" cy="8953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5D1694A-C609-E04E-1607-8B8840625BC2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1364954" y="3805435"/>
            <a:ext cx="485414" cy="104115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C7349E7-9837-7EF5-9E69-7DAF14E9B672}"/>
              </a:ext>
            </a:extLst>
          </p:cNvPr>
          <p:cNvCxnSpPr>
            <a:cxnSpLocks/>
          </p:cNvCxnSpPr>
          <p:nvPr/>
        </p:nvCxnSpPr>
        <p:spPr>
          <a:xfrm flipV="1">
            <a:off x="1079814" y="3225553"/>
            <a:ext cx="470027" cy="577726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100" name="吹き出し: 四角形 61">
            <a:extLst>
              <a:ext uri="{FF2B5EF4-FFF2-40B4-BE49-F238E27FC236}">
                <a16:creationId xmlns:a16="http://schemas.microsoft.com/office/drawing/2014/main" id="{361EA906-06C9-437B-3AB5-486023EC02D8}"/>
              </a:ext>
            </a:extLst>
          </p:cNvPr>
          <p:cNvSpPr/>
          <p:nvPr/>
        </p:nvSpPr>
        <p:spPr>
          <a:xfrm>
            <a:off x="4546228" y="2765296"/>
            <a:ext cx="1053709" cy="316978"/>
          </a:xfrm>
          <a:prstGeom prst="wedgeRectCallout">
            <a:avLst>
              <a:gd name="adj1" fmla="val -63923"/>
              <a:gd name="adj2" fmla="val 31758"/>
            </a:avLst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Assign as  a new leader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A5CDAD4B-73AA-B725-17F4-3DFBBE06A8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01" y="3025507"/>
            <a:ext cx="520957" cy="452581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251168DC-FC0B-C039-08E4-02B55D27954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759" y="3663496"/>
            <a:ext cx="510324" cy="443344"/>
          </a:xfrm>
          <a:prstGeom prst="rect">
            <a:avLst/>
          </a:prstGeom>
        </p:spPr>
      </p:pic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71A7AD72-F490-A46B-99A3-FD56BB8B006E}"/>
              </a:ext>
            </a:extLst>
          </p:cNvPr>
          <p:cNvCxnSpPr>
            <a:cxnSpLocks/>
            <a:stCxn id="105" idx="3"/>
            <a:endCxn id="101" idx="2"/>
          </p:cNvCxnSpPr>
          <p:nvPr/>
        </p:nvCxnSpPr>
        <p:spPr>
          <a:xfrm flipV="1">
            <a:off x="8011550" y="3478088"/>
            <a:ext cx="81130" cy="207728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470A524-081A-DDB4-9DE1-E685EF569B25}"/>
              </a:ext>
            </a:extLst>
          </p:cNvPr>
          <p:cNvSpPr txBox="1"/>
          <p:nvPr/>
        </p:nvSpPr>
        <p:spPr>
          <a:xfrm>
            <a:off x="7549149" y="2737491"/>
            <a:ext cx="108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New leader</a:t>
            </a:r>
            <a:endParaRPr lang="ja-JP" altLang="en-US" sz="1400" dirty="0"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3DA4775-E17B-3352-A7C0-5D0AA49BB214}"/>
              </a:ext>
            </a:extLst>
          </p:cNvPr>
          <p:cNvSpPr txBox="1"/>
          <p:nvPr/>
        </p:nvSpPr>
        <p:spPr>
          <a:xfrm>
            <a:off x="7275828" y="3531927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EDAEE67A-18C9-FC8C-CD8D-C69A58B94EA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057" y="3610367"/>
            <a:ext cx="510324" cy="443344"/>
          </a:xfrm>
          <a:prstGeom prst="rect">
            <a:avLst/>
          </a:prstGeom>
        </p:spPr>
      </p:pic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4EF1301-5370-B46F-9AE5-20DC15FEF47D}"/>
              </a:ext>
            </a:extLst>
          </p:cNvPr>
          <p:cNvSpPr txBox="1"/>
          <p:nvPr/>
        </p:nvSpPr>
        <p:spPr>
          <a:xfrm>
            <a:off x="6453747" y="3481206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3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478A5646-E70D-7930-5B8C-B26869F636D4}"/>
              </a:ext>
            </a:extLst>
          </p:cNvPr>
          <p:cNvCxnSpPr>
            <a:cxnSpLocks/>
            <a:stCxn id="107" idx="3"/>
            <a:endCxn id="101" idx="2"/>
          </p:cNvCxnSpPr>
          <p:nvPr/>
        </p:nvCxnSpPr>
        <p:spPr>
          <a:xfrm flipV="1">
            <a:off x="7189469" y="3478088"/>
            <a:ext cx="903211" cy="157007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44CDBC34-AFFE-0027-DC77-C174ACCE343D}"/>
              </a:ext>
            </a:extLst>
          </p:cNvPr>
          <p:cNvCxnSpPr>
            <a:cxnSpLocks/>
            <a:stCxn id="106" idx="3"/>
            <a:endCxn id="102" idx="1"/>
          </p:cNvCxnSpPr>
          <p:nvPr/>
        </p:nvCxnSpPr>
        <p:spPr>
          <a:xfrm>
            <a:off x="7165381" y="3832039"/>
            <a:ext cx="485378" cy="53129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991B49E4-D6B6-495E-69D0-7393F13F9DCB}"/>
              </a:ext>
            </a:extLst>
          </p:cNvPr>
          <p:cNvSpPr/>
          <p:nvPr/>
        </p:nvSpPr>
        <p:spPr>
          <a:xfrm>
            <a:off x="6165831" y="3155512"/>
            <a:ext cx="503482" cy="401079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6B8DCD8-B1DA-BDEE-A39C-B98A9BD9FCE5}"/>
              </a:ext>
            </a:extLst>
          </p:cNvPr>
          <p:cNvSpPr txBox="1"/>
          <p:nvPr/>
        </p:nvSpPr>
        <p:spPr>
          <a:xfrm rot="842111">
            <a:off x="12215390" y="2638297"/>
            <a:ext cx="637282" cy="307777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HGS創英角ﾎﾟｯﾌﾟ体" panose="040B0A00000000000000" pitchFamily="50" charset="-128"/>
                <a:cs typeface="Times New Roman" panose="02020603050405020304" pitchFamily="18" charset="0"/>
              </a:rPr>
              <a:t>Goal!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HGS創英角ﾎﾟｯﾌﾟ体" panose="040B0A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37569774-1D00-5D97-47CC-071A71FAAE64}"/>
              </a:ext>
            </a:extLst>
          </p:cNvPr>
          <p:cNvSpPr txBox="1"/>
          <p:nvPr/>
        </p:nvSpPr>
        <p:spPr>
          <a:xfrm>
            <a:off x="2456856" y="2782928"/>
            <a:ext cx="8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Leader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121" name="図 120">
            <a:extLst>
              <a:ext uri="{FF2B5EF4-FFF2-40B4-BE49-F238E27FC236}">
                <a16:creationId xmlns:a16="http://schemas.microsoft.com/office/drawing/2014/main" id="{43C063CD-2451-70D9-B588-A1A5376DA0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18" y="3256533"/>
            <a:ext cx="375853" cy="326522"/>
          </a:xfrm>
          <a:prstGeom prst="rect">
            <a:avLst/>
          </a:prstGeom>
        </p:spPr>
      </p:pic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2B0DD299-0A6F-DCD0-667A-D28DD2E9D4BB}"/>
              </a:ext>
            </a:extLst>
          </p:cNvPr>
          <p:cNvSpPr txBox="1"/>
          <p:nvPr/>
        </p:nvSpPr>
        <p:spPr>
          <a:xfrm>
            <a:off x="3711329" y="2510465"/>
            <a:ext cx="1209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New Leader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417C0180-13C7-FE2C-C341-95BA1E645A5F}"/>
              </a:ext>
            </a:extLst>
          </p:cNvPr>
          <p:cNvCxnSpPr>
            <a:cxnSpLocks/>
            <a:stCxn id="175" idx="1"/>
            <a:endCxn id="181" idx="3"/>
          </p:cNvCxnSpPr>
          <p:nvPr/>
        </p:nvCxnSpPr>
        <p:spPr>
          <a:xfrm flipH="1">
            <a:off x="1830905" y="5767126"/>
            <a:ext cx="129424" cy="4960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3F96A632-C69B-D960-B16A-7FF9ED19996A}"/>
              </a:ext>
            </a:extLst>
          </p:cNvPr>
          <p:cNvCxnSpPr>
            <a:cxnSpLocks/>
            <a:endCxn id="174" idx="1"/>
          </p:cNvCxnSpPr>
          <p:nvPr/>
        </p:nvCxnSpPr>
        <p:spPr>
          <a:xfrm flipV="1">
            <a:off x="858216" y="5180181"/>
            <a:ext cx="445488" cy="453030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8E9A4C7D-949C-E6BC-6521-0D98C9648C7B}"/>
              </a:ext>
            </a:extLst>
          </p:cNvPr>
          <p:cNvSpPr txBox="1"/>
          <p:nvPr/>
        </p:nvSpPr>
        <p:spPr>
          <a:xfrm>
            <a:off x="1749192" y="4939308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1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8095C030-13BE-8F5D-12A3-CF60C3ABF7C6}"/>
              </a:ext>
            </a:extLst>
          </p:cNvPr>
          <p:cNvSpPr txBox="1"/>
          <p:nvPr/>
        </p:nvSpPr>
        <p:spPr>
          <a:xfrm>
            <a:off x="1003343" y="5710246"/>
            <a:ext cx="295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43" name="吹き出し: 四角形 142">
            <a:extLst>
              <a:ext uri="{FF2B5EF4-FFF2-40B4-BE49-F238E27FC236}">
                <a16:creationId xmlns:a16="http://schemas.microsoft.com/office/drawing/2014/main" id="{ACDE42AB-1B57-9F48-9154-E8B0F406F081}"/>
              </a:ext>
            </a:extLst>
          </p:cNvPr>
          <p:cNvSpPr/>
          <p:nvPr/>
        </p:nvSpPr>
        <p:spPr>
          <a:xfrm>
            <a:off x="4301920" y="5992280"/>
            <a:ext cx="1151019" cy="240792"/>
          </a:xfrm>
          <a:prstGeom prst="wedgeRectCallout">
            <a:avLst>
              <a:gd name="adj1" fmla="val -64451"/>
              <a:gd name="adj2" fmla="val 13256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Leader failure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44" name="矢印: 右 143">
            <a:extLst>
              <a:ext uri="{FF2B5EF4-FFF2-40B4-BE49-F238E27FC236}">
                <a16:creationId xmlns:a16="http://schemas.microsoft.com/office/drawing/2014/main" id="{D7624A3B-29A8-F8F1-D9AC-CE468ACC843A}"/>
              </a:ext>
            </a:extLst>
          </p:cNvPr>
          <p:cNvSpPr/>
          <p:nvPr/>
        </p:nvSpPr>
        <p:spPr>
          <a:xfrm>
            <a:off x="2418208" y="5159164"/>
            <a:ext cx="503482" cy="401079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BA33B93-E703-87C9-E18B-50E8BDE461CA}"/>
              </a:ext>
            </a:extLst>
          </p:cNvPr>
          <p:cNvSpPr txBox="1"/>
          <p:nvPr/>
        </p:nvSpPr>
        <p:spPr>
          <a:xfrm>
            <a:off x="2333177" y="5646992"/>
            <a:ext cx="28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3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6233A8A3-0F66-7875-2E3B-E23DC9C961E6}"/>
              </a:ext>
            </a:extLst>
          </p:cNvPr>
          <p:cNvSpPr txBox="1"/>
          <p:nvPr/>
        </p:nvSpPr>
        <p:spPr>
          <a:xfrm>
            <a:off x="4378452" y="5632861"/>
            <a:ext cx="39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3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51EADE35-0236-1372-1600-6AB0D935B7DF}"/>
              </a:ext>
            </a:extLst>
          </p:cNvPr>
          <p:cNvCxnSpPr>
            <a:cxnSpLocks/>
            <a:endCxn id="174" idx="3"/>
          </p:cNvCxnSpPr>
          <p:nvPr/>
        </p:nvCxnSpPr>
        <p:spPr>
          <a:xfrm flipH="1" flipV="1">
            <a:off x="1812720" y="5180181"/>
            <a:ext cx="400221" cy="408396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23E6929D-ABE1-77BA-7F4E-79F3B236AAE2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1073179" y="5772086"/>
            <a:ext cx="220788" cy="0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153" name="吹き出し: 四角形 61">
            <a:extLst>
              <a:ext uri="{FF2B5EF4-FFF2-40B4-BE49-F238E27FC236}">
                <a16:creationId xmlns:a16="http://schemas.microsoft.com/office/drawing/2014/main" id="{7DBF5C7A-933E-3C1F-D5CD-1B1046B96FAF}"/>
              </a:ext>
            </a:extLst>
          </p:cNvPr>
          <p:cNvSpPr/>
          <p:nvPr/>
        </p:nvSpPr>
        <p:spPr>
          <a:xfrm>
            <a:off x="4032529" y="4851171"/>
            <a:ext cx="1660308" cy="194297"/>
          </a:xfrm>
          <a:prstGeom prst="wedgeRectCallout">
            <a:avLst>
              <a:gd name="adj1" fmla="val -59264"/>
              <a:gd name="adj2" fmla="val 57849"/>
            </a:avLst>
          </a:prstGeom>
          <a:solidFill>
            <a:srgbClr val="FFDDDD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Assign as  a new leader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63" name="矢印: 右 162">
            <a:extLst>
              <a:ext uri="{FF2B5EF4-FFF2-40B4-BE49-F238E27FC236}">
                <a16:creationId xmlns:a16="http://schemas.microsoft.com/office/drawing/2014/main" id="{50A085FB-22DA-D6E0-546F-A09871AC7E44}"/>
              </a:ext>
            </a:extLst>
          </p:cNvPr>
          <p:cNvSpPr/>
          <p:nvPr/>
        </p:nvSpPr>
        <p:spPr>
          <a:xfrm>
            <a:off x="4516262" y="5159164"/>
            <a:ext cx="503482" cy="401079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E410BF9A-3254-441B-A80D-CA89F22DC88A}"/>
              </a:ext>
            </a:extLst>
          </p:cNvPr>
          <p:cNvSpPr txBox="1"/>
          <p:nvPr/>
        </p:nvSpPr>
        <p:spPr>
          <a:xfrm>
            <a:off x="1248474" y="5845889"/>
            <a:ext cx="85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Leader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5C1CF55C-A4C8-58FB-2C35-C59A44D7F03A}"/>
              </a:ext>
            </a:extLst>
          </p:cNvPr>
          <p:cNvSpPr txBox="1"/>
          <p:nvPr/>
        </p:nvSpPr>
        <p:spPr>
          <a:xfrm>
            <a:off x="2885537" y="4769123"/>
            <a:ext cx="112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New Leader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173" name="グラフィックス 172" descr="クワッドコプター 単色塗りつぶし">
            <a:extLst>
              <a:ext uri="{FF2B5EF4-FFF2-40B4-BE49-F238E27FC236}">
                <a16:creationId xmlns:a16="http://schemas.microsoft.com/office/drawing/2014/main" id="{B6E3F3FC-7AF5-2FD4-1290-0F9450CF6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497" y="5535397"/>
            <a:ext cx="509016" cy="509016"/>
          </a:xfrm>
          <a:prstGeom prst="rect">
            <a:avLst/>
          </a:prstGeom>
        </p:spPr>
      </p:pic>
      <p:pic>
        <p:nvPicPr>
          <p:cNvPr id="174" name="グラフィックス 173" descr="クワッドコプター 単色塗りつぶし">
            <a:extLst>
              <a:ext uri="{FF2B5EF4-FFF2-40B4-BE49-F238E27FC236}">
                <a16:creationId xmlns:a16="http://schemas.microsoft.com/office/drawing/2014/main" id="{020882EB-A5F3-D2BC-51CA-D303DE7B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3704" y="4925673"/>
            <a:ext cx="509016" cy="509016"/>
          </a:xfrm>
          <a:prstGeom prst="rect">
            <a:avLst/>
          </a:prstGeom>
        </p:spPr>
      </p:pic>
      <p:pic>
        <p:nvPicPr>
          <p:cNvPr id="175" name="グラフィックス 174" descr="クワッドコプター 単色塗りつぶし">
            <a:extLst>
              <a:ext uri="{FF2B5EF4-FFF2-40B4-BE49-F238E27FC236}">
                <a16:creationId xmlns:a16="http://schemas.microsoft.com/office/drawing/2014/main" id="{AC1A0218-3505-05BC-1846-133C2A39C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0329" y="5512618"/>
            <a:ext cx="509016" cy="509016"/>
          </a:xfrm>
          <a:prstGeom prst="rect">
            <a:avLst/>
          </a:prstGeom>
        </p:spPr>
      </p:pic>
      <p:pic>
        <p:nvPicPr>
          <p:cNvPr id="181" name="グラフィックス 180" descr="クワッドコプター 単色塗りつぶし">
            <a:extLst>
              <a:ext uri="{FF2B5EF4-FFF2-40B4-BE49-F238E27FC236}">
                <a16:creationId xmlns:a16="http://schemas.microsoft.com/office/drawing/2014/main" id="{6CB06D58-C632-A173-F543-FCFDC8410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3967" y="5503617"/>
            <a:ext cx="536938" cy="536938"/>
          </a:xfrm>
          <a:prstGeom prst="rect">
            <a:avLst/>
          </a:prstGeom>
        </p:spPr>
      </p:pic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DE15F4DB-74E3-048B-EA05-7688DF586044}"/>
              </a:ext>
            </a:extLst>
          </p:cNvPr>
          <p:cNvCxnSpPr>
            <a:cxnSpLocks/>
            <a:stCxn id="202" idx="1"/>
          </p:cNvCxnSpPr>
          <p:nvPr/>
        </p:nvCxnSpPr>
        <p:spPr>
          <a:xfrm flipH="1" flipV="1">
            <a:off x="3155294" y="5712165"/>
            <a:ext cx="862160" cy="7477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2AD7378B-4D41-3E34-A34F-7F6421EBA494}"/>
              </a:ext>
            </a:extLst>
          </p:cNvPr>
          <p:cNvCxnSpPr>
            <a:cxnSpLocks/>
            <a:endCxn id="201" idx="1"/>
          </p:cNvCxnSpPr>
          <p:nvPr/>
        </p:nvCxnSpPr>
        <p:spPr>
          <a:xfrm flipV="1">
            <a:off x="3039091" y="5199102"/>
            <a:ext cx="445488" cy="453030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2B876F9D-55BE-04AC-2824-5727F0E01ED9}"/>
              </a:ext>
            </a:extLst>
          </p:cNvPr>
          <p:cNvSpPr txBox="1"/>
          <p:nvPr/>
        </p:nvSpPr>
        <p:spPr>
          <a:xfrm>
            <a:off x="3175043" y="5666373"/>
            <a:ext cx="31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881278BC-8D0D-96F2-0015-A470F0D3817F}"/>
              </a:ext>
            </a:extLst>
          </p:cNvPr>
          <p:cNvCxnSpPr>
            <a:cxnSpLocks/>
            <a:stCxn id="202" idx="0"/>
            <a:endCxn id="201" idx="3"/>
          </p:cNvCxnSpPr>
          <p:nvPr/>
        </p:nvCxnSpPr>
        <p:spPr>
          <a:xfrm flipH="1" flipV="1">
            <a:off x="3993595" y="5199102"/>
            <a:ext cx="278367" cy="266032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2F86F8A-C2B1-5BC6-869E-A580BC16A042}"/>
              </a:ext>
            </a:extLst>
          </p:cNvPr>
          <p:cNvSpPr txBox="1"/>
          <p:nvPr/>
        </p:nvSpPr>
        <p:spPr>
          <a:xfrm>
            <a:off x="3056648" y="5998493"/>
            <a:ext cx="1010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Ex-Leader</a:t>
            </a:r>
            <a:endParaRPr lang="ja-JP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200" name="グラフィックス 199" descr="クワッドコプター 単色塗りつぶし">
            <a:extLst>
              <a:ext uri="{FF2B5EF4-FFF2-40B4-BE49-F238E27FC236}">
                <a16:creationId xmlns:a16="http://schemas.microsoft.com/office/drawing/2014/main" id="{D33F3B0E-6058-1497-2A52-94CDFA6C8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0244" y="5486366"/>
            <a:ext cx="509016" cy="509016"/>
          </a:xfrm>
          <a:prstGeom prst="rect">
            <a:avLst/>
          </a:prstGeom>
        </p:spPr>
      </p:pic>
      <p:pic>
        <p:nvPicPr>
          <p:cNvPr id="201" name="グラフィックス 200" descr="クワッドコプター 単色塗りつぶし">
            <a:extLst>
              <a:ext uri="{FF2B5EF4-FFF2-40B4-BE49-F238E27FC236}">
                <a16:creationId xmlns:a16="http://schemas.microsoft.com/office/drawing/2014/main" id="{DABB74F2-3BB7-1B4A-9FB7-6923CCE4A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4579" y="4944594"/>
            <a:ext cx="509016" cy="509016"/>
          </a:xfrm>
          <a:prstGeom prst="rect">
            <a:avLst/>
          </a:prstGeom>
        </p:spPr>
      </p:pic>
      <p:pic>
        <p:nvPicPr>
          <p:cNvPr id="202" name="グラフィックス 201" descr="クワッドコプター 単色塗りつぶし">
            <a:extLst>
              <a:ext uri="{FF2B5EF4-FFF2-40B4-BE49-F238E27FC236}">
                <a16:creationId xmlns:a16="http://schemas.microsoft.com/office/drawing/2014/main" id="{ADB7D68C-A720-B750-7E49-E27E8906F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7454" y="5465134"/>
            <a:ext cx="509016" cy="509016"/>
          </a:xfrm>
          <a:prstGeom prst="rect">
            <a:avLst/>
          </a:prstGeom>
        </p:spPr>
      </p:pic>
      <p:pic>
        <p:nvPicPr>
          <p:cNvPr id="203" name="グラフィックス 202" descr="クワッドコプター 単色塗りつぶし">
            <a:extLst>
              <a:ext uri="{FF2B5EF4-FFF2-40B4-BE49-F238E27FC236}">
                <a16:creationId xmlns:a16="http://schemas.microsoft.com/office/drawing/2014/main" id="{1097234C-4802-D7D1-85D0-2E5A72E0B1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05243" y="5857176"/>
            <a:ext cx="536938" cy="536938"/>
          </a:xfrm>
          <a:prstGeom prst="rect">
            <a:avLst/>
          </a:prstGeom>
        </p:spPr>
      </p:pic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2B1A0206-D52E-E515-914F-1ECA94AAC2CF}"/>
              </a:ext>
            </a:extLst>
          </p:cNvPr>
          <p:cNvSpPr txBox="1"/>
          <p:nvPr/>
        </p:nvSpPr>
        <p:spPr>
          <a:xfrm>
            <a:off x="6775002" y="5292516"/>
            <a:ext cx="39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3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A3D6D012-B0DA-4EAC-A422-CC525920DCB6}"/>
              </a:ext>
            </a:extLst>
          </p:cNvPr>
          <p:cNvSpPr txBox="1"/>
          <p:nvPr/>
        </p:nvSpPr>
        <p:spPr>
          <a:xfrm>
            <a:off x="5510746" y="5468433"/>
            <a:ext cx="117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New Leader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54FFACD0-A427-F359-8679-03B4717141EB}"/>
              </a:ext>
            </a:extLst>
          </p:cNvPr>
          <p:cNvCxnSpPr>
            <a:cxnSpLocks/>
            <a:stCxn id="220" idx="1"/>
          </p:cNvCxnSpPr>
          <p:nvPr/>
        </p:nvCxnSpPr>
        <p:spPr>
          <a:xfrm flipH="1" flipV="1">
            <a:off x="5544134" y="5370627"/>
            <a:ext cx="862160" cy="7477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7968C125-196E-E1C2-0A8F-B235C84975E1}"/>
              </a:ext>
            </a:extLst>
          </p:cNvPr>
          <p:cNvSpPr txBox="1"/>
          <p:nvPr/>
        </p:nvSpPr>
        <p:spPr>
          <a:xfrm>
            <a:off x="5372393" y="5351202"/>
            <a:ext cx="7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400" dirty="0">
                <a:solidFill>
                  <a:prstClr val="black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</a:t>
            </a:r>
            <a:endParaRPr lang="ja-JP" altLang="en-US" sz="1400" dirty="0">
              <a:solidFill>
                <a:prstClr val="black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218" name="グラフィックス 217" descr="クワッドコプター 単色塗りつぶし">
            <a:extLst>
              <a:ext uri="{FF2B5EF4-FFF2-40B4-BE49-F238E27FC236}">
                <a16:creationId xmlns:a16="http://schemas.microsoft.com/office/drawing/2014/main" id="{ABB16A22-1758-E5DE-027C-EA89546CB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462" y="5146375"/>
            <a:ext cx="509016" cy="509016"/>
          </a:xfrm>
          <a:prstGeom prst="rect">
            <a:avLst/>
          </a:prstGeom>
        </p:spPr>
      </p:pic>
      <p:pic>
        <p:nvPicPr>
          <p:cNvPr id="219" name="グラフィックス 218" descr="クワッドコプター 単色塗りつぶし">
            <a:extLst>
              <a:ext uri="{FF2B5EF4-FFF2-40B4-BE49-F238E27FC236}">
                <a16:creationId xmlns:a16="http://schemas.microsoft.com/office/drawing/2014/main" id="{C40CD7A4-F2AC-89C3-9DB6-D1460228C3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0967" y="5088402"/>
            <a:ext cx="509016" cy="509016"/>
          </a:xfrm>
          <a:prstGeom prst="rect">
            <a:avLst/>
          </a:prstGeom>
        </p:spPr>
      </p:pic>
      <p:pic>
        <p:nvPicPr>
          <p:cNvPr id="220" name="グラフィックス 219" descr="クワッドコプター 単色塗りつぶし">
            <a:extLst>
              <a:ext uri="{FF2B5EF4-FFF2-40B4-BE49-F238E27FC236}">
                <a16:creationId xmlns:a16="http://schemas.microsoft.com/office/drawing/2014/main" id="{7C6FDEFC-9A09-F77B-303C-A8BAE66FB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6294" y="5123596"/>
            <a:ext cx="509016" cy="50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1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483BEF0-176D-15A3-8A15-4F303A47D29A}"/>
              </a:ext>
            </a:extLst>
          </p:cNvPr>
          <p:cNvCxnSpPr>
            <a:cxnSpLocks/>
          </p:cNvCxnSpPr>
          <p:nvPr/>
        </p:nvCxnSpPr>
        <p:spPr>
          <a:xfrm>
            <a:off x="696400" y="3105055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BAE67D1-24C1-3181-78B0-AC8ED7B7BDD5}"/>
              </a:ext>
            </a:extLst>
          </p:cNvPr>
          <p:cNvCxnSpPr>
            <a:cxnSpLocks/>
          </p:cNvCxnSpPr>
          <p:nvPr/>
        </p:nvCxnSpPr>
        <p:spPr>
          <a:xfrm flipV="1">
            <a:off x="694877" y="2738624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D8A28C1-AB61-B220-8BAF-0DF24668C78D}"/>
              </a:ext>
            </a:extLst>
          </p:cNvPr>
          <p:cNvCxnSpPr>
            <a:cxnSpLocks/>
          </p:cNvCxnSpPr>
          <p:nvPr/>
        </p:nvCxnSpPr>
        <p:spPr>
          <a:xfrm flipV="1">
            <a:off x="694877" y="1757363"/>
            <a:ext cx="824361" cy="135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5BE94887-B7DE-7D71-B052-9B02E7AF899E}"/>
              </a:ext>
            </a:extLst>
          </p:cNvPr>
          <p:cNvSpPr/>
          <p:nvPr/>
        </p:nvSpPr>
        <p:spPr>
          <a:xfrm>
            <a:off x="1481676" y="1595655"/>
            <a:ext cx="190497" cy="166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1509864-549C-752E-7B70-F39B36733EA2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712587" y="2726095"/>
            <a:ext cx="1441959" cy="35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D6D39905-1C62-3129-D352-AA223D41F413}"/>
              </a:ext>
            </a:extLst>
          </p:cNvPr>
          <p:cNvSpPr/>
          <p:nvPr/>
        </p:nvSpPr>
        <p:spPr>
          <a:xfrm>
            <a:off x="2154546" y="2642752"/>
            <a:ext cx="190497" cy="166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7760E65D-3D17-135E-B935-BE12B2D73270}"/>
                  </a:ext>
                </a:extLst>
              </p:cNvPr>
              <p:cNvSpPr txBox="1"/>
              <p:nvPr/>
            </p:nvSpPr>
            <p:spPr>
              <a:xfrm>
                <a:off x="2354813" y="2586101"/>
                <a:ext cx="824361" cy="299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𝐿𝑒𝑎𝑑𝑒𝑟</m:t>
                      </m:r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7760E65D-3D17-135E-B935-BE12B2D7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813" y="2586101"/>
                <a:ext cx="824361" cy="2995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4C0C4EC-E6E8-0132-521D-595A4F36FD6B}"/>
                  </a:ext>
                </a:extLst>
              </p:cNvPr>
              <p:cNvSpPr txBox="1"/>
              <p:nvPr/>
            </p:nvSpPr>
            <p:spPr>
              <a:xfrm>
                <a:off x="533063" y="1481964"/>
                <a:ext cx="1147987" cy="299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𝐹𝑜𝑙𝑙𝑜𝑤𝑒𝑟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4C0C4EC-E6E8-0132-521D-595A4F36F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3" y="1481964"/>
                <a:ext cx="1147987" cy="299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楕円 63">
            <a:extLst>
              <a:ext uri="{FF2B5EF4-FFF2-40B4-BE49-F238E27FC236}">
                <a16:creationId xmlns:a16="http://schemas.microsoft.com/office/drawing/2014/main" id="{8916EEA4-1AFE-0AED-AA68-FEC06AD3BD52}"/>
              </a:ext>
            </a:extLst>
          </p:cNvPr>
          <p:cNvSpPr/>
          <p:nvPr/>
        </p:nvSpPr>
        <p:spPr>
          <a:xfrm>
            <a:off x="2266953" y="2028444"/>
            <a:ext cx="190497" cy="16668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05C03463-D812-14E3-DB7A-49673B6C25AF}"/>
                  </a:ext>
                </a:extLst>
              </p:cNvPr>
              <p:cNvSpPr txBox="1"/>
              <p:nvPr/>
            </p:nvSpPr>
            <p:spPr>
              <a:xfrm>
                <a:off x="2457450" y="1864966"/>
                <a:ext cx="1484424" cy="45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kumimoji="1" lang="en-US" altLang="ja-JP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𝑓𝑜𝑙𝑙𝑜𝑤𝑒𝑟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11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05C03463-D812-14E3-DB7A-49673B6C2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1864966"/>
                <a:ext cx="1484424" cy="451534"/>
              </a:xfrm>
              <a:prstGeom prst="rect">
                <a:avLst/>
              </a:prstGeom>
              <a:blipFill>
                <a:blip r:embed="rId4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6F5A017-8BF3-8F32-F10D-200DFBAFAF42}"/>
              </a:ext>
            </a:extLst>
          </p:cNvPr>
          <p:cNvCxnSpPr>
            <a:cxnSpLocks/>
          </p:cNvCxnSpPr>
          <p:nvPr/>
        </p:nvCxnSpPr>
        <p:spPr>
          <a:xfrm flipV="1">
            <a:off x="704029" y="2228458"/>
            <a:ext cx="777647" cy="870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A3275B3-A8E6-8C63-ADF0-C7E9A52B8935}"/>
              </a:ext>
            </a:extLst>
          </p:cNvPr>
          <p:cNvCxnSpPr>
            <a:cxnSpLocks/>
          </p:cNvCxnSpPr>
          <p:nvPr/>
        </p:nvCxnSpPr>
        <p:spPr>
          <a:xfrm flipV="1">
            <a:off x="1472629" y="1771650"/>
            <a:ext cx="65659" cy="47111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10E7729-7138-65F3-A6BF-608CF088D938}"/>
              </a:ext>
            </a:extLst>
          </p:cNvPr>
          <p:cNvCxnSpPr>
            <a:cxnSpLocks/>
          </p:cNvCxnSpPr>
          <p:nvPr/>
        </p:nvCxnSpPr>
        <p:spPr>
          <a:xfrm flipV="1">
            <a:off x="2259231" y="2183886"/>
            <a:ext cx="65659" cy="47111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A24D329A-99BE-8C64-D0D4-F5908945068C}"/>
                  </a:ext>
                </a:extLst>
              </p:cNvPr>
              <p:cNvSpPr txBox="1"/>
              <p:nvPr/>
            </p:nvSpPr>
            <p:spPr>
              <a:xfrm>
                <a:off x="2270987" y="2277464"/>
                <a:ext cx="308075" cy="334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A24D329A-99BE-8C64-D0D4-F59089450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87" y="2277464"/>
                <a:ext cx="308075" cy="334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AD44C7F-D718-16CA-8A87-C2119496F595}"/>
                  </a:ext>
                </a:extLst>
              </p:cNvPr>
              <p:cNvSpPr txBox="1"/>
              <p:nvPr/>
            </p:nvSpPr>
            <p:spPr>
              <a:xfrm>
                <a:off x="1472629" y="1904133"/>
                <a:ext cx="308075" cy="334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AD44C7F-D718-16CA-8A87-C2119496F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629" y="1904133"/>
                <a:ext cx="308075" cy="3340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4AD34AFA-DBE3-558E-3F35-E61726210862}"/>
                  </a:ext>
                </a:extLst>
              </p:cNvPr>
              <p:cNvSpPr txBox="1"/>
              <p:nvPr/>
            </p:nvSpPr>
            <p:spPr>
              <a:xfrm>
                <a:off x="937716" y="1923700"/>
                <a:ext cx="308075" cy="334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4AD34AFA-DBE3-558E-3F35-E61726210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6" y="1923700"/>
                <a:ext cx="308075" cy="3340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80FD45-4050-1831-139F-E65A30496637}"/>
                  </a:ext>
                </a:extLst>
              </p:cNvPr>
              <p:cNvSpPr txBox="1"/>
              <p:nvPr/>
            </p:nvSpPr>
            <p:spPr>
              <a:xfrm>
                <a:off x="1495934" y="2725818"/>
                <a:ext cx="308075" cy="334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80FD45-4050-1831-139F-E65A3049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34" y="2725818"/>
                <a:ext cx="308075" cy="334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180A747C-690B-7674-D343-1B8990AD7D32}"/>
                  </a:ext>
                </a:extLst>
              </p:cNvPr>
              <p:cNvSpPr txBox="1"/>
              <p:nvPr/>
            </p:nvSpPr>
            <p:spPr>
              <a:xfrm>
                <a:off x="1141257" y="2431454"/>
                <a:ext cx="308075" cy="334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180A747C-690B-7674-D343-1B8990AD7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257" y="2431454"/>
                <a:ext cx="308075" cy="3340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3A4EB3D-F534-8CC0-5821-E39B1B45FABF}"/>
                  </a:ext>
                </a:extLst>
              </p:cNvPr>
              <p:cNvSpPr txBox="1"/>
              <p:nvPr/>
            </p:nvSpPr>
            <p:spPr>
              <a:xfrm>
                <a:off x="1681050" y="418317"/>
                <a:ext cx="2364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 smtClean="0">
                          <a:latin typeface="Cambria Math" panose="02040503050406030204" pitchFamily="18" charset="0"/>
                        </a:rPr>
                        <m:t>𝐹𝑜𝑟𝑚𝑎𝑡𝑖𝑜𝑛</m:t>
                      </m:r>
                      <m:r>
                        <a:rPr lang="en-US" altLang="ja-JP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ja-JP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𝑎𝑐h𝑖𝑣𝑒𝑑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3A4EB3D-F534-8CC0-5821-E39B1B45F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50" y="418317"/>
                <a:ext cx="2364950" cy="523220"/>
              </a:xfrm>
              <a:prstGeom prst="rect">
                <a:avLst/>
              </a:prstGeom>
              <a:blipFill>
                <a:blip r:embed="rId10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253B32A-B491-8144-8A8A-CAADAB89D461}"/>
                  </a:ext>
                </a:extLst>
              </p:cNvPr>
              <p:cNvSpPr txBox="1"/>
              <p:nvPr/>
            </p:nvSpPr>
            <p:spPr>
              <a:xfrm>
                <a:off x="508602" y="2501115"/>
                <a:ext cx="223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253B32A-B491-8144-8A8A-CAADAB89D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02" y="2501115"/>
                <a:ext cx="223348" cy="307777"/>
              </a:xfrm>
              <a:prstGeom prst="rect">
                <a:avLst/>
              </a:prstGeom>
              <a:blipFill>
                <a:blip r:embed="rId11"/>
                <a:stretch>
                  <a:fillRect r="-13514"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152C88F-5FDD-F405-ED21-DF25F453D9FA}"/>
                  </a:ext>
                </a:extLst>
              </p:cNvPr>
              <p:cNvSpPr txBox="1"/>
              <p:nvPr/>
            </p:nvSpPr>
            <p:spPr>
              <a:xfrm>
                <a:off x="1157838" y="3011142"/>
                <a:ext cx="223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152C88F-5FDD-F405-ED21-DF25F453D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38" y="3011142"/>
                <a:ext cx="22334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86A7BC56-F25F-C66D-D294-FF44825244EE}"/>
              </a:ext>
            </a:extLst>
          </p:cNvPr>
          <p:cNvSpPr/>
          <p:nvPr/>
        </p:nvSpPr>
        <p:spPr>
          <a:xfrm rot="1485570">
            <a:off x="1479527" y="2363807"/>
            <a:ext cx="691037" cy="2035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C601FF0-EAD9-9CCE-303E-BEDA10E54B44}"/>
              </a:ext>
            </a:extLst>
          </p:cNvPr>
          <p:cNvSpPr/>
          <p:nvPr/>
        </p:nvSpPr>
        <p:spPr>
          <a:xfrm rot="1485570">
            <a:off x="1663981" y="1777687"/>
            <a:ext cx="622747" cy="20358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5D766A3-4A0F-CC38-B9ED-E56E222FA7CE}"/>
              </a:ext>
            </a:extLst>
          </p:cNvPr>
          <p:cNvSpPr/>
          <p:nvPr/>
        </p:nvSpPr>
        <p:spPr>
          <a:xfrm>
            <a:off x="9650008" y="2826334"/>
            <a:ext cx="302904" cy="307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0896E09-98A2-DFE4-D7B2-4DA3E04CEF10}"/>
              </a:ext>
            </a:extLst>
          </p:cNvPr>
          <p:cNvSpPr/>
          <p:nvPr/>
        </p:nvSpPr>
        <p:spPr>
          <a:xfrm>
            <a:off x="8752823" y="2844523"/>
            <a:ext cx="302904" cy="30777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FD841-2194-5E51-17B1-A05EDCA7153C}"/>
              </a:ext>
            </a:extLst>
          </p:cNvPr>
          <p:cNvSpPr/>
          <p:nvPr/>
        </p:nvSpPr>
        <p:spPr>
          <a:xfrm>
            <a:off x="10553048" y="2815227"/>
            <a:ext cx="302904" cy="307776"/>
          </a:xfrm>
          <a:prstGeom prst="ellipse">
            <a:avLst/>
          </a:prstGeom>
          <a:solidFill>
            <a:srgbClr val="FDC5FA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33375A3-9956-797C-014C-B8CEF0BC113D}"/>
              </a:ext>
            </a:extLst>
          </p:cNvPr>
          <p:cNvSpPr/>
          <p:nvPr/>
        </p:nvSpPr>
        <p:spPr>
          <a:xfrm>
            <a:off x="9611908" y="2036499"/>
            <a:ext cx="302904" cy="3077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13D0F4-9FBF-8F56-2FD4-E15D764FD510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9870453" y="2299202"/>
            <a:ext cx="726954" cy="5610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22C5CE-29D2-3E81-94D7-8081389B031E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9011368" y="2299202"/>
            <a:ext cx="644899" cy="590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5E7311BC-2B88-B8A9-3BC3-C422FCFECC72}"/>
              </a:ext>
            </a:extLst>
          </p:cNvPr>
          <p:cNvCxnSpPr>
            <a:cxnSpLocks/>
            <a:stCxn id="7" idx="5"/>
            <a:endCxn id="10" idx="3"/>
          </p:cNvCxnSpPr>
          <p:nvPr/>
        </p:nvCxnSpPr>
        <p:spPr>
          <a:xfrm rot="5400000" flipH="1" flipV="1">
            <a:off x="9789739" y="2299558"/>
            <a:ext cx="29296" cy="1586039"/>
          </a:xfrm>
          <a:prstGeom prst="curvedConnector3">
            <a:avLst>
              <a:gd name="adj1" fmla="val -934165"/>
            </a:avLst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13CB477-86AF-A258-A312-EA1E4ECC9DF7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 flipH="1">
            <a:off x="9055727" y="2980222"/>
            <a:ext cx="594281" cy="18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D8A9E41-9956-2621-4733-F40D8EE68C0A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 flipV="1">
            <a:off x="9952912" y="2969115"/>
            <a:ext cx="600136" cy="11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矢印: 右 38">
            <a:extLst>
              <a:ext uri="{FF2B5EF4-FFF2-40B4-BE49-F238E27FC236}">
                <a16:creationId xmlns:a16="http://schemas.microsoft.com/office/drawing/2014/main" id="{8297E6C6-3E23-CB62-F2B3-20BA21CD7F09}"/>
              </a:ext>
            </a:extLst>
          </p:cNvPr>
          <p:cNvSpPr/>
          <p:nvPr/>
        </p:nvSpPr>
        <p:spPr>
          <a:xfrm rot="16200000">
            <a:off x="9832231" y="1809210"/>
            <a:ext cx="622747" cy="42167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33C84C1-55B1-05C7-C54A-E76C982CE0A2}"/>
                  </a:ext>
                </a:extLst>
              </p:cNvPr>
              <p:cNvSpPr txBox="1"/>
              <p:nvPr/>
            </p:nvSpPr>
            <p:spPr>
              <a:xfrm>
                <a:off x="10080923" y="2059794"/>
                <a:ext cx="1247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𝐷𝑖𝑟𝑒𝑐𝑡𝑖𝑜𝑛</m:t>
                      </m:r>
                    </m:oMath>
                  </m:oMathPara>
                </a14:m>
                <a:endParaRPr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𝑚𝑜𝑣𝑒𝑚𝑒𝑛𝑡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33C84C1-55B1-05C7-C54A-E76C982C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923" y="2059794"/>
                <a:ext cx="1247153" cy="523220"/>
              </a:xfrm>
              <a:prstGeom prst="rect">
                <a:avLst/>
              </a:prstGeom>
              <a:blipFill>
                <a:blip r:embed="rId13"/>
                <a:stretch>
                  <a:fillRect r="-980" b="-34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E35020A-BBDA-B4AC-7202-472FBB240F77}"/>
              </a:ext>
            </a:extLst>
          </p:cNvPr>
          <p:cNvSpPr/>
          <p:nvPr/>
        </p:nvSpPr>
        <p:spPr>
          <a:xfrm>
            <a:off x="5243594" y="4448427"/>
            <a:ext cx="302904" cy="307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FCECF0F-A829-3D03-AC4A-82F7A7D8AE3D}"/>
              </a:ext>
            </a:extLst>
          </p:cNvPr>
          <p:cNvSpPr/>
          <p:nvPr/>
        </p:nvSpPr>
        <p:spPr>
          <a:xfrm>
            <a:off x="4376162" y="4448427"/>
            <a:ext cx="302904" cy="30777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E14F69B-77F7-6132-69B3-0C6F12ED1FFD}"/>
              </a:ext>
            </a:extLst>
          </p:cNvPr>
          <p:cNvSpPr/>
          <p:nvPr/>
        </p:nvSpPr>
        <p:spPr>
          <a:xfrm>
            <a:off x="6176387" y="4419131"/>
            <a:ext cx="302904" cy="307776"/>
          </a:xfrm>
          <a:prstGeom prst="ellipse">
            <a:avLst/>
          </a:prstGeom>
          <a:solidFill>
            <a:srgbClr val="FDC5FA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E8B537F-D40F-C534-B33B-8E1726571AE8}"/>
              </a:ext>
            </a:extLst>
          </p:cNvPr>
          <p:cNvSpPr/>
          <p:nvPr/>
        </p:nvSpPr>
        <p:spPr>
          <a:xfrm>
            <a:off x="5235247" y="3640403"/>
            <a:ext cx="302904" cy="3077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749EEFE-F706-4F44-D2FC-AB9A2504708E}"/>
              </a:ext>
            </a:extLst>
          </p:cNvPr>
          <p:cNvCxnSpPr>
            <a:cxnSpLocks/>
            <a:stCxn id="16" idx="5"/>
            <a:endCxn id="15" idx="1"/>
          </p:cNvCxnSpPr>
          <p:nvPr/>
        </p:nvCxnSpPr>
        <p:spPr>
          <a:xfrm>
            <a:off x="5493792" y="3903106"/>
            <a:ext cx="726954" cy="56109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414EB3F-D184-B7C1-DA17-4EFE36CF0CC5}"/>
              </a:ext>
            </a:extLst>
          </p:cNvPr>
          <p:cNvCxnSpPr>
            <a:cxnSpLocks/>
            <a:stCxn id="12" idx="7"/>
            <a:endCxn id="16" idx="3"/>
          </p:cNvCxnSpPr>
          <p:nvPr/>
        </p:nvCxnSpPr>
        <p:spPr>
          <a:xfrm flipV="1">
            <a:off x="4634707" y="3903106"/>
            <a:ext cx="644899" cy="590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A88C56EF-8F8E-3E24-0A4E-9186932051A4}"/>
              </a:ext>
            </a:extLst>
          </p:cNvPr>
          <p:cNvCxnSpPr>
            <a:cxnSpLocks/>
            <a:stCxn id="12" idx="5"/>
            <a:endCxn id="15" idx="3"/>
          </p:cNvCxnSpPr>
          <p:nvPr/>
        </p:nvCxnSpPr>
        <p:spPr>
          <a:xfrm rot="5400000" flipH="1" flipV="1">
            <a:off x="5413078" y="3903462"/>
            <a:ext cx="29296" cy="1586039"/>
          </a:xfrm>
          <a:prstGeom prst="curvedConnector3">
            <a:avLst>
              <a:gd name="adj1" fmla="val -934165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AB7E704-D633-936A-4B58-CF4F98ED516B}"/>
              </a:ext>
            </a:extLst>
          </p:cNvPr>
          <p:cNvCxnSpPr>
            <a:cxnSpLocks/>
            <a:stCxn id="6" idx="2"/>
            <a:endCxn id="12" idx="6"/>
          </p:cNvCxnSpPr>
          <p:nvPr/>
        </p:nvCxnSpPr>
        <p:spPr>
          <a:xfrm flipH="1">
            <a:off x="4679066" y="4602315"/>
            <a:ext cx="564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2D6535D-9EB5-957B-3F60-779CE1A2CFC8}"/>
              </a:ext>
            </a:extLst>
          </p:cNvPr>
          <p:cNvCxnSpPr>
            <a:cxnSpLocks/>
            <a:stCxn id="6" idx="0"/>
            <a:endCxn id="16" idx="4"/>
          </p:cNvCxnSpPr>
          <p:nvPr/>
        </p:nvCxnSpPr>
        <p:spPr>
          <a:xfrm flipH="1" flipV="1">
            <a:off x="5386699" y="3948179"/>
            <a:ext cx="8347" cy="500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A976670-A80A-B6BC-CC1C-6E994AE134F7}"/>
              </a:ext>
            </a:extLst>
          </p:cNvPr>
          <p:cNvSpPr/>
          <p:nvPr/>
        </p:nvSpPr>
        <p:spPr>
          <a:xfrm rot="16200000">
            <a:off x="5455570" y="3413114"/>
            <a:ext cx="622747" cy="42167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6BB0B8B-8B43-D9E5-E254-09E5AF1FB58A}"/>
                  </a:ext>
                </a:extLst>
              </p:cNvPr>
              <p:cNvSpPr txBox="1"/>
              <p:nvPr/>
            </p:nvSpPr>
            <p:spPr>
              <a:xfrm>
                <a:off x="5704262" y="3663698"/>
                <a:ext cx="12471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𝐷𝑖𝑟𝑒𝑐𝑡𝑖𝑜𝑛</m:t>
                      </m:r>
                    </m:oMath>
                  </m:oMathPara>
                </a14:m>
                <a:endParaRPr lang="en-US" altLang="ja-JP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𝑚𝑜𝑣𝑒𝑚𝑒𝑛𝑡</m:t>
                      </m:r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6BB0B8B-8B43-D9E5-E254-09E5AF1FB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262" y="3663698"/>
                <a:ext cx="1247153" cy="523220"/>
              </a:xfrm>
              <a:prstGeom prst="rect">
                <a:avLst/>
              </a:prstGeom>
              <a:blipFill>
                <a:blip r:embed="rId14"/>
                <a:stretch>
                  <a:fillRect r="-980" b="-34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2E637EFA-DD77-0969-8363-3055F85DFF8D}"/>
              </a:ext>
            </a:extLst>
          </p:cNvPr>
          <p:cNvSpPr/>
          <p:nvPr/>
        </p:nvSpPr>
        <p:spPr>
          <a:xfrm>
            <a:off x="8542253" y="4276433"/>
            <a:ext cx="324000" cy="324000"/>
          </a:xfrm>
          <a:prstGeom prst="triangle">
            <a:avLst/>
          </a:prstGeom>
          <a:solidFill>
            <a:srgbClr val="CAEEFB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A1E314C-CEC2-3D6A-7A12-5A8D4D609965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8866253" y="4600433"/>
            <a:ext cx="690026" cy="47839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1ECE6DA-2A55-2D4F-CF13-C8891B77BB5C}"/>
              </a:ext>
            </a:extLst>
          </p:cNvPr>
          <p:cNvCxnSpPr>
            <a:cxnSpLocks/>
            <a:stCxn id="42" idx="5"/>
            <a:endCxn id="26" idx="2"/>
          </p:cNvCxnSpPr>
          <p:nvPr/>
        </p:nvCxnSpPr>
        <p:spPr>
          <a:xfrm flipV="1">
            <a:off x="7933599" y="4600433"/>
            <a:ext cx="608654" cy="46958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FFB0260F-A77F-1280-5D4D-C6F7E1A311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92005" y="4404389"/>
            <a:ext cx="29296" cy="1586039"/>
          </a:xfrm>
          <a:prstGeom prst="curvedConnector3">
            <a:avLst>
              <a:gd name="adj1" fmla="val -934165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4BA5D0C-CEC2-974F-4C14-4ED19123BCF0}"/>
              </a:ext>
            </a:extLst>
          </p:cNvPr>
          <p:cNvCxnSpPr>
            <a:cxnSpLocks/>
          </p:cNvCxnSpPr>
          <p:nvPr/>
        </p:nvCxnSpPr>
        <p:spPr>
          <a:xfrm flipH="1">
            <a:off x="7977725" y="5137263"/>
            <a:ext cx="564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A6CA685-D261-FCE5-A41F-D07F65D8C952}"/>
              </a:ext>
            </a:extLst>
          </p:cNvPr>
          <p:cNvCxnSpPr>
            <a:cxnSpLocks/>
          </p:cNvCxnSpPr>
          <p:nvPr/>
        </p:nvCxnSpPr>
        <p:spPr>
          <a:xfrm flipH="1" flipV="1">
            <a:off x="8706992" y="4585660"/>
            <a:ext cx="8347" cy="4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矢印: 右 36">
            <a:extLst>
              <a:ext uri="{FF2B5EF4-FFF2-40B4-BE49-F238E27FC236}">
                <a16:creationId xmlns:a16="http://schemas.microsoft.com/office/drawing/2014/main" id="{359BD000-9DAC-96AE-DBDD-B11A6939E923}"/>
              </a:ext>
            </a:extLst>
          </p:cNvPr>
          <p:cNvSpPr/>
          <p:nvPr/>
        </p:nvSpPr>
        <p:spPr>
          <a:xfrm rot="16200000">
            <a:off x="8963226" y="4276073"/>
            <a:ext cx="523221" cy="32905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6EB02B4-0E7D-3B24-4BF2-17BCEB71CC53}"/>
                  </a:ext>
                </a:extLst>
              </p:cNvPr>
              <p:cNvSpPr txBox="1"/>
              <p:nvPr/>
            </p:nvSpPr>
            <p:spPr>
              <a:xfrm>
                <a:off x="9140581" y="4250566"/>
                <a:ext cx="12586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𝐷𝑖𝑟𝑒𝑐𝑡𝑖𝑜𝑛</m:t>
                      </m:r>
                    </m:oMath>
                  </m:oMathPara>
                </a14:m>
                <a:endParaRPr lang="en-US" altLang="ja-JP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𝑚𝑜𝑣𝑒𝑚𝑒𝑛𝑡</m:t>
                      </m:r>
                    </m:oMath>
                  </m:oMathPara>
                </a14:m>
                <a:endParaRPr lang="en-US" altLang="ja-JP" sz="1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6EB02B4-0E7D-3B24-4BF2-17BCEB71C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581" y="4250566"/>
                <a:ext cx="1258609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二等辺三角形 41">
            <a:extLst>
              <a:ext uri="{FF2B5EF4-FFF2-40B4-BE49-F238E27FC236}">
                <a16:creationId xmlns:a16="http://schemas.microsoft.com/office/drawing/2014/main" id="{E5014082-3E15-4A87-D71D-7D7AFB0E3244}"/>
              </a:ext>
            </a:extLst>
          </p:cNvPr>
          <p:cNvSpPr/>
          <p:nvPr/>
        </p:nvSpPr>
        <p:spPr>
          <a:xfrm>
            <a:off x="7690599" y="4908021"/>
            <a:ext cx="324000" cy="324000"/>
          </a:xfrm>
          <a:prstGeom prst="triangl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二等辺三角形 43">
            <a:extLst>
              <a:ext uri="{FF2B5EF4-FFF2-40B4-BE49-F238E27FC236}">
                <a16:creationId xmlns:a16="http://schemas.microsoft.com/office/drawing/2014/main" id="{537F7047-99C0-8990-7C54-C420F86F7C44}"/>
              </a:ext>
            </a:extLst>
          </p:cNvPr>
          <p:cNvSpPr/>
          <p:nvPr/>
        </p:nvSpPr>
        <p:spPr>
          <a:xfrm>
            <a:off x="9488008" y="4862948"/>
            <a:ext cx="324000" cy="324000"/>
          </a:xfrm>
          <a:prstGeom prst="triangle">
            <a:avLst/>
          </a:prstGeom>
          <a:solidFill>
            <a:srgbClr val="FDC5FA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5FF461B0-3ACD-35FB-A3E4-5B71EF81F8F4}"/>
              </a:ext>
            </a:extLst>
          </p:cNvPr>
          <p:cNvSpPr/>
          <p:nvPr/>
        </p:nvSpPr>
        <p:spPr>
          <a:xfrm>
            <a:off x="8553488" y="4864553"/>
            <a:ext cx="324000" cy="32400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0A8430A-C8EB-4FA4-E60E-7E210DD6D1C4}"/>
                  </a:ext>
                </a:extLst>
              </p:cNvPr>
              <p:cNvSpPr txBox="1"/>
              <p:nvPr/>
            </p:nvSpPr>
            <p:spPr>
              <a:xfrm>
                <a:off x="8441953" y="5161809"/>
                <a:ext cx="746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𝐿𝑒𝑎𝑑𝑒𝑟</m:t>
                      </m:r>
                    </m:oMath>
                  </m:oMathPara>
                </a14:m>
                <a:endParaRPr lang="en-US" altLang="ja-JP" sz="12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0A8430A-C8EB-4FA4-E60E-7E210DD6D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953" y="5161809"/>
                <a:ext cx="74606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18809E-0EBC-61C3-DFE8-E713418D5EA1}"/>
                  </a:ext>
                </a:extLst>
              </p:cNvPr>
              <p:cNvSpPr txBox="1"/>
              <p:nvPr/>
            </p:nvSpPr>
            <p:spPr>
              <a:xfrm>
                <a:off x="7677452" y="4285579"/>
                <a:ext cx="746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𝐹𝑜𝑙𝑙𝑜𝑤𝑒𝑟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ja-JP" sz="1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218809E-0EBC-61C3-DFE8-E713418D5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452" y="4285579"/>
                <a:ext cx="746061" cy="276999"/>
              </a:xfrm>
              <a:prstGeom prst="rect">
                <a:avLst/>
              </a:prstGeom>
              <a:blipFill>
                <a:blip r:embed="rId17"/>
                <a:stretch>
                  <a:fillRect r="-17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9D71DF7-BB55-F632-77BE-7A7F63DEFE39}"/>
                  </a:ext>
                </a:extLst>
              </p:cNvPr>
              <p:cNvSpPr txBox="1"/>
              <p:nvPr/>
            </p:nvSpPr>
            <p:spPr>
              <a:xfrm>
                <a:off x="7175982" y="5227166"/>
                <a:ext cx="746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𝐹𝑜𝑙𝑙𝑜𝑤𝑒𝑟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altLang="ja-JP" sz="1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9D71DF7-BB55-F632-77BE-7A7F63DE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982" y="5227166"/>
                <a:ext cx="746061" cy="276999"/>
              </a:xfrm>
              <a:prstGeom prst="rect">
                <a:avLst/>
              </a:prstGeom>
              <a:blipFill>
                <a:blip r:embed="rId18"/>
                <a:stretch>
                  <a:fillRect r="-17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3337884-07C4-CEBF-1491-EA497BDC8987}"/>
                  </a:ext>
                </a:extLst>
              </p:cNvPr>
              <p:cNvSpPr txBox="1"/>
              <p:nvPr/>
            </p:nvSpPr>
            <p:spPr>
              <a:xfrm>
                <a:off x="9541781" y="5188553"/>
                <a:ext cx="7460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𝐹𝑜𝑙𝑙𝑜𝑤𝑒𝑟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altLang="ja-JP" sz="1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3337884-07C4-CEBF-1491-EA497BDC8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81" y="5188553"/>
                <a:ext cx="746061" cy="276999"/>
              </a:xfrm>
              <a:prstGeom prst="rect">
                <a:avLst/>
              </a:prstGeom>
              <a:blipFill>
                <a:blip r:embed="rId19"/>
                <a:stretch>
                  <a:fillRect r="-17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99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B8E7EE2-9772-2C3D-88BE-3EF0E6C0844E}"/>
              </a:ext>
            </a:extLst>
          </p:cNvPr>
          <p:cNvGrpSpPr/>
          <p:nvPr/>
        </p:nvGrpSpPr>
        <p:grpSpPr>
          <a:xfrm>
            <a:off x="352182" y="1210339"/>
            <a:ext cx="10666666" cy="4000000"/>
            <a:chOff x="352182" y="1210339"/>
            <a:chExt cx="10666666" cy="4000000"/>
          </a:xfrm>
        </p:grpSpPr>
        <p:pic>
          <p:nvPicPr>
            <p:cNvPr id="4" name="図 3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41011138-4061-7FB8-2388-4786C01FB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182" y="1210339"/>
              <a:ext cx="5333333" cy="4000000"/>
            </a:xfrm>
            <a:prstGeom prst="rect">
              <a:avLst/>
            </a:prstGeom>
          </p:spPr>
        </p:pic>
        <p:pic>
          <p:nvPicPr>
            <p:cNvPr id="7" name="図 6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5FB2F489-F405-CB4A-9F41-27026F208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515" y="1210339"/>
              <a:ext cx="5333333" cy="40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104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CA043455-782A-483E-09A4-33124BDA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" y="838450"/>
            <a:ext cx="5333333" cy="4000000"/>
          </a:xfrm>
          <a:prstGeom prst="rect">
            <a:avLst/>
          </a:prstGeom>
        </p:spPr>
      </p:pic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A0178934-70FE-E5BE-72A8-79A01F4FF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85" y="838450"/>
            <a:ext cx="5333333" cy="4000000"/>
          </a:xfrm>
          <a:prstGeom prst="rect">
            <a:avLst/>
          </a:prstGeom>
        </p:spPr>
      </p:pic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2084E808-BA54-F5A9-87EF-195EEF54E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7" y="838450"/>
            <a:ext cx="5333333" cy="4000000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B6847958-0DD0-7582-0EEB-4839A7FF4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55" y="83845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70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01299"/>
  <p:tag name="ORIGINALWIDTH" val="395.3052"/>
  <p:tag name="OUTPUTTYPE" val="PNG"/>
  <p:tag name="IGUANATEXVERSION" val="161"/>
  <p:tag name="LATEXADDIN" val="\documentclass{article}&#10;\usepackage{amsmath,amssymb,amsthm,algorithm,algorithmic,ascmac,bm,booktabs,cases,comment,delarray,empheq,enumerate,float,graphics,otf,siunitx,ulem}&#10;\pagestyle{empty}&#10;\begin{document}&#10;\begin{equation*}&#10;\dot{x}=Ax&#10;\end{equation*}&#10;\end{document}"/>
  <p:tag name="IGUANATEXSIZE" val="20"/>
  <p:tag name="IGUANATEXCURSOR" val="236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228</Words>
  <Application>Microsoft Office PowerPoint</Application>
  <PresentationFormat>ワイド画面</PresentationFormat>
  <Paragraphs>127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BIZ UDPゴシック</vt:lpstr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 卓弥</dc:creator>
  <cp:lastModifiedBy>murakamit@keio.jp</cp:lastModifiedBy>
  <cp:revision>6</cp:revision>
  <dcterms:created xsi:type="dcterms:W3CDTF">2024-05-02T02:20:39Z</dcterms:created>
  <dcterms:modified xsi:type="dcterms:W3CDTF">2025-01-10T08:48:05Z</dcterms:modified>
</cp:coreProperties>
</file>