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4" r:id="rId7"/>
    <p:sldId id="265" r:id="rId8"/>
    <p:sldId id="258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00" d="100"/>
          <a:sy n="300" d="100"/>
        </p:scale>
        <p:origin x="-1536" y="-25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51979-C966-4462-A0D2-634823E4C929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C2934-F389-42D2-AD6A-8E74BE7B42C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2934-F389-42D2-AD6A-8E74BE7B42C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>
            <a:fillRect/>
          </a:stretch>
        </p:blipFill>
        <p:spPr>
          <a:xfrm>
            <a:off x="288585" y="90141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71" y="1364446"/>
            <a:ext cx="820022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493763"/>
            <a:ext cx="6068580" cy="63642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8290" y="2492663"/>
            <a:ext cx="551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8290" y="2571723"/>
            <a:ext cx="551410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>
                <a:solidFill>
                  <a:schemeClr val="bg1"/>
                </a:solidFill>
                <a:sym typeface="+mn-ea"/>
              </a:rPr>
              <a:t>Разработка базы данных для социальной сети</a:t>
            </a:r>
            <a:endParaRPr lang="ru-RU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Subtitle 4"/>
          <p:cNvSpPr txBox="1"/>
          <p:nvPr/>
        </p:nvSpPr>
        <p:spPr>
          <a:xfrm>
            <a:off x="288174" y="4218623"/>
            <a:ext cx="7594600" cy="10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3ИСиП-421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Овчинников Алексей Александрович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Хасанова Нигина Абдусалимовна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>
            <a:fillRect/>
          </a:stretch>
        </p:blipFill>
        <p:spPr>
          <a:xfrm>
            <a:off x="288585" y="90141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191" y="3022431"/>
            <a:ext cx="820022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493763"/>
            <a:ext cx="6068580" cy="63642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1" y="513174"/>
            <a:ext cx="52044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2800">
                <a:solidFill>
                  <a:schemeClr val="bg1"/>
                </a:solidFill>
                <a:sym typeface="+mn-ea"/>
              </a:rPr>
              <a:t>Предмет и объект исследования.</a:t>
            </a:r>
            <a:endParaRPr lang="ru-RU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610" y="2131695"/>
            <a:ext cx="79735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>
                <a:sym typeface="+mn-ea"/>
              </a:rPr>
              <a:t>Объект исследования: Социальная сеть.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" y="2899231"/>
            <a:ext cx="797356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>
                <a:sym typeface="+mn-ea"/>
              </a:rPr>
              <a:t>Предмет исследования: Разрабатываем базу данных для соцсети с управлением пользователями, контентом и уведомлениями для эффективного хранения и обеспечения безопасности данных.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1" y="513174"/>
            <a:ext cx="23056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2800">
                <a:solidFill>
                  <a:schemeClr val="bg1"/>
                </a:solidFill>
                <a:sym typeface="+mn-ea"/>
              </a:rPr>
              <a:t>Цель проекта.</a:t>
            </a:r>
            <a:endParaRPr lang="ru-RU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270" y="1209675"/>
            <a:ext cx="797356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400" b="1">
                <a:sym typeface="+mn-ea"/>
              </a:rPr>
              <a:t>Цель проекта:</a:t>
            </a:r>
            <a:r>
              <a:rPr lang="ru-RU" altLang="en-US" sz="2400">
                <a:sym typeface="+mn-ea"/>
              </a:rPr>
              <a:t> Разработка базы данных и приложения для управления социальной сетью.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" y="2029460"/>
            <a:ext cx="88239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400" b="1">
                <a:sym typeface="+mn-ea"/>
              </a:rPr>
              <a:t>Задачи:</a:t>
            </a:r>
            <a:endParaRPr lang="ru-RU" altLang="en-US" sz="2400" b="1"/>
          </a:p>
          <a:p>
            <a:pPr marL="342900" indent="-342900">
              <a:buAutoNum type="arabicPeriod"/>
            </a:pPr>
            <a:r>
              <a:rPr lang="ru-RU" altLang="en-US" sz="2400">
                <a:sym typeface="+mn-ea"/>
              </a:rPr>
              <a:t>Анализ потребностей пользователей.</a:t>
            </a:r>
            <a:endParaRPr lang="ru-RU" altLang="en-US" sz="2400"/>
          </a:p>
          <a:p>
            <a:pPr marL="342900" indent="-342900">
              <a:buAutoNum type="arabicPeriod"/>
            </a:pPr>
            <a:r>
              <a:rPr lang="ru-RU" altLang="en-US" sz="2400">
                <a:sym typeface="+mn-ea"/>
              </a:rPr>
              <a:t>Проектирование и создание базы данных.</a:t>
            </a:r>
            <a:endParaRPr lang="ru-RU" altLang="en-US" sz="2400"/>
          </a:p>
          <a:p>
            <a:pPr marL="342900" indent="-342900">
              <a:buAutoNum type="arabicPeriod"/>
            </a:pPr>
            <a:r>
              <a:rPr lang="ru-RU" altLang="en-US" sz="2400">
                <a:sym typeface="+mn-ea"/>
              </a:rPr>
              <a:t>Разработка приложения на WPF для управления данными.</a:t>
            </a:r>
            <a:endParaRPr lang="ru-RU" altLang="en-US" sz="2400"/>
          </a:p>
          <a:p>
            <a:pPr marL="342900" indent="-342900">
              <a:buAutoNum type="arabicPeriod"/>
            </a:pPr>
            <a:r>
              <a:rPr lang="ru-RU" altLang="en-US" sz="2400">
                <a:sym typeface="+mn-ea"/>
              </a:rPr>
              <a:t>Тестирование и отладка.</a:t>
            </a:r>
            <a:endParaRPr lang="ru-RU" altLang="en-US" sz="2400"/>
          </a:p>
          <a:p>
            <a:pPr marL="342900" indent="-342900">
              <a:buAutoNum type="arabicPeriod"/>
            </a:pPr>
            <a:r>
              <a:rPr lang="ru-RU" altLang="en-US" sz="2400">
                <a:sym typeface="+mn-ea"/>
              </a:rPr>
              <a:t>Подготовка и защита курсовой работы.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1" y="513174"/>
            <a:ext cx="32442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2800">
                <a:solidFill>
                  <a:schemeClr val="bg1"/>
                </a:solidFill>
                <a:sym typeface="+mn-ea"/>
              </a:rPr>
              <a:t>Схема базы данных.</a:t>
            </a:r>
            <a:endParaRPr lang="ru-RU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Изображение 1" descr="Group 191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40" y="1206500"/>
            <a:ext cx="5354320" cy="542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5140"/>
            <a:ext cx="5826760" cy="554355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1" y="513174"/>
            <a:ext cx="55867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2800">
                <a:solidFill>
                  <a:schemeClr val="bg1"/>
                </a:solidFill>
                <a:sym typeface="+mn-ea"/>
              </a:rPr>
              <a:t>Моделирование бизнес-процессов</a:t>
            </a:r>
            <a:r>
              <a:rPr lang="ru-RU" altLang="en-US" sz="2800">
                <a:solidFill>
                  <a:schemeClr val="bg1"/>
                </a:solidFill>
                <a:sym typeface="+mn-ea"/>
              </a:rPr>
              <a:t>.</a:t>
            </a:r>
            <a:endParaRPr lang="ru-RU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Изображение 7" descr="Group 1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715135"/>
            <a:ext cx="8585200" cy="467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6684264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4316"/>
            <a:ext cx="50450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</a:t>
            </a:r>
            <a:r>
              <a:rPr lang="ru-RU" altLang="en-US" sz="3200">
                <a:solidFill>
                  <a:schemeClr val="bg1"/>
                </a:solidFill>
                <a:sym typeface="+mn-ea"/>
              </a:rPr>
              <a:t>Интерфейс</a:t>
            </a:r>
            <a:endParaRPr lang="ru-RU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645"/>
            <a:ext cx="8862695" cy="389572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980" y="4239895"/>
            <a:ext cx="5748020" cy="225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6684264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4316"/>
            <a:ext cx="62001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данных</a:t>
            </a:r>
            <a:endParaRPr lang="ru-RU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1388745"/>
            <a:ext cx="7246620" cy="512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6684264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4316"/>
            <a:ext cx="54343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инструменты</a:t>
            </a:r>
            <a:endParaRPr lang="ru-RU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375285" y="1621155"/>
            <a:ext cx="45720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000">
                <a:sym typeface="+mn-ea"/>
              </a:rPr>
              <a:t>MSSQL SERVER</a:t>
            </a:r>
            <a:endParaRPr lang="en-US" altLang="ru-RU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000">
                <a:sym typeface="+mn-ea"/>
              </a:rPr>
              <a:t>Docker</a:t>
            </a:r>
            <a:endParaRPr lang="en-US" altLang="ru-RU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000">
                <a:sym typeface="+mn-ea"/>
              </a:rPr>
              <a:t>C#</a:t>
            </a:r>
            <a:endParaRPr lang="en-US" altLang="ru-RU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000">
                <a:sym typeface="+mn-ea"/>
              </a:rPr>
              <a:t>VisualStudio</a:t>
            </a:r>
            <a:endParaRPr lang="en-US" altLang="ru-RU" sz="4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ru-RU" sz="4000">
                <a:sym typeface="+mn-ea"/>
              </a:rPr>
              <a:t>WPF</a:t>
            </a:r>
            <a:endParaRPr lang="en-US" altLang="ru-RU" sz="4000">
              <a:sym typeface="+mn-ea"/>
            </a:endParaRPr>
          </a:p>
        </p:txBody>
      </p:sp>
      <p:pic>
        <p:nvPicPr>
          <p:cNvPr id="101" name="Изображение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167755" y="5080635"/>
            <a:ext cx="2593975" cy="1459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3249930" y="5027930"/>
            <a:ext cx="2267585" cy="15119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613525" y="3280410"/>
            <a:ext cx="1616710" cy="1414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9670" y="4976495"/>
            <a:ext cx="1259840" cy="15328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6684264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>
            <a:fillRect/>
          </a:stretch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4316"/>
            <a:ext cx="43859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3200">
                <a:solidFill>
                  <a:schemeClr val="bg1"/>
                </a:solidFill>
                <a:sym typeface="+mn-ea"/>
              </a:rPr>
              <a:t>Достигнутые результаты</a:t>
            </a:r>
            <a:endParaRPr lang="ru-RU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542925" y="1344930"/>
            <a:ext cx="76790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Разработана структура базы данных для социальной сети, включая таблицы для пользователей, постов, комментариев и других важных сущностей.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Создано приложение на WPF, обеспечивающее удобное управление данными в базе, а самое главное что оно написанно абстрактно в отношении базы данных.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Реализована интеграция с Entity Framework Core для эффективной работы с базой данных.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Произведено тестирование и отладка приложения, что позволило обнаружить и исправить различные ошибки.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Приложение успешно развернуто в контейнере Docker, обеспечивая его легкую масштабируемость и развертывание.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Подготовлена курсовая работа, содержащая детальное описание проекта, используемых технологий, анализа результатов и заключения.</a:t>
            </a:r>
            <a:endParaRPr lang="ru-RU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P u b l i s h i n g E x p i r a t i o n D a t e   x m l n s = " h t t p : / / s c h e m a s . m i c r o s o f t . c o m / s h a r e p o i n t / v 3 "   x s i : n i l = " t r u e " / > < P u b l i s h i n g S t a r t D a t e   x m l n s = " h t t p : / / s c h e m a s . m i c r o s o f t . c o m / s h a r e p o i n t / v 3 "   x s i : n i l = " t r u e " / > < / d o c u m e n t M a n a g e m e n t > < / p : p r o p e r t i e s > 
</file>

<file path=customXml/item2.xml>��< ? x m l   v e r s i o n = " 1 . 0 " ? > < c t : c o n t e n t T y p e S c h e m a   c t : _ = " "   m a : _ = " "   m a : c o n t e n t T y p e N a m e = " >:C<5=B"   m a : c o n t e n t T y p e I D = " 0 x 0 1 0 1 0 0 D 1 5 2 A 4 D 4 7 5 B 3 F 9 4 B 9 A 4 4 E C 3 5 E 2 8 A 4 9 6 0 "   m a : c o n t e n t T y p e V e r s i o n = " 1 "   m a : c o n t e n t T y p e D e s c r i p t i o n = " !>740=85  4>:C<5=B0. "   m a : c o n t e n t T y p e S c o p e = " "   m a : v e r s i o n I D = " 4 6 f 5 6 e 4 8 6 5 2 1 e 5 1 0 9 0 b d 9 6 e a 8 d f 1 1 9 4 b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2 a 1 0 c 8 2 8 3 1 e 5 d 6 2 5 b b b 0 1 7 3 1 3 6 b 0 3 6 8 0 "   n s 1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>  
 < x s d : i m p o r t   n a m e s p a c e = " h t t p : / / s c h e m a s . m i c r o s o f t . c o m / s h a r e p o i n t / v 3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1 : P u b l i s h i n g S t a r t D a t e "   m i n O c c u r s = " 0 " / >  
 < x s d : e l e m e n t   r e f = " n s 1 : P u b l i s h i n g E x p i r a t i o n D a t e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P u b l i s h i n g S t a r t D a t e "   m a : i n d e x = " 8 "   n i l l a b l e = " t r u e "   m a : d i s p l a y N a m e = " 0B0  =0G0;0  @0A?8A0=8O"   m a : d e s c r i p t i o n = " "   m a : h i d d e n = " t r u e "   m a : i n t e r n a l N a m e = " P u b l i s h i n g S t a r t D a t e " >  
 < x s d : s i m p l e T y p e >  
 < x s d : r e s t r i c t i o n   b a s e = " d m s : U n k n o w n " / >  
 < / x s d : s i m p l e T y p e >  
 < / x s d : e l e m e n t >  
 < x s d : e l e m e n t   n a m e = " P u b l i s h i n g E x p i r a t i o n D a t e "   m a : i n d e x = " 9 "   n i l l a b l e = " t r u e "   m a : d i s p l a y N a m e = " 0B0  >:>=G0=8O  @0A?8A0=8O"   m a : d e s c r i p t i o n = " "   m a : h i d d e n = " t r u e "   m a : i n t e r n a l N a m e = " P u b l i s h i n g E x p i r a t i o n D a t e " > 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"8?  :>=B5=B0" / >  
 < x s d : e l e m e n t   r e f = " d c : t i t l e "   m i n O c c u r s = " 0 "   m a x O c c u r s = " 1 "   m a : i n d e x = " 4 "   m a : d i s p l a y N a m e = " 0720=85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77F78A8B-7EE1-459B-81DE-8E382C3F86C9}">
  <ds:schemaRefs/>
</ds:datastoreItem>
</file>

<file path=customXml/itemProps2.xml><?xml version="1.0" encoding="utf-8"?>
<ds:datastoreItem xmlns:ds="http://schemas.openxmlformats.org/officeDocument/2006/customXml" ds:itemID="{A01F834A-76E6-4828-A761-3403309F8AD6}">
  <ds:schemaRefs/>
</ds:datastoreItem>
</file>

<file path=customXml/itemProps3.xml><?xml version="1.0" encoding="utf-8"?>
<ds:datastoreItem xmlns:ds="http://schemas.openxmlformats.org/officeDocument/2006/customXml" ds:itemID="{FE14FB3A-98B0-4541-A9B6-6A9A9A4E971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1598</Words>
  <Application>WPS Presentation</Application>
  <PresentationFormat>Экран (4:3)</PresentationFormat>
  <Paragraphs>52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Alexey Ovchinnikov</cp:lastModifiedBy>
  <cp:revision>35</cp:revision>
  <dcterms:created xsi:type="dcterms:W3CDTF">2016-09-22T16:49:00Z</dcterms:created>
  <dcterms:modified xsi:type="dcterms:W3CDTF">2024-05-05T18:14:24Z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  <property fmtid="{D5CDD505-2E9C-101B-9397-08002B2CF9AE}" pid="3" name="ICV">
    <vt:lpwstr>3791C9DB57804C29B1F3903B6F1C662C_13</vt:lpwstr>
  </property>
  <property fmtid="{D5CDD505-2E9C-101B-9397-08002B2CF9AE}" pid="4" name="KSOProductBuildVer">
    <vt:lpwstr>1049-12.2.0.16731</vt:lpwstr>
  </property>
</Properties>
</file>