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8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C94B00-0CE4-58C0-CC15-F9E1A1B08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227BA4-8FDE-A7E1-8D45-01413BD01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5F3052-881D-1D68-F4CF-AB5D0BC9D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747C-255B-41F6-97A6-A6C6D13230F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7B1EA9-C46E-ACFA-7C11-4EB8CE96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666BF7-3D26-BBD5-363C-52BE5FC72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570C-25CB-4973-9943-17D31B1CB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4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9ED68D-1981-8B77-0FC0-A6A2D0FB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CE4F33-80E6-A99B-678A-6A2283E05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71DEE0-DAB9-D126-858B-CEA1EECA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747C-255B-41F6-97A6-A6C6D13230F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0024E0-A87B-614C-0791-4238E5096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518D1B-A232-3E52-FA40-A0E7C0A4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570C-25CB-4973-9943-17D31B1CB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39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67D9F6-FA18-03BE-4C50-593951014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3B220A-05F8-2711-BE28-F07C658ED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411998-CA45-37D0-58F9-75E4D203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747C-255B-41F6-97A6-A6C6D13230F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B0626D-9A2F-EB6B-8D7C-5AA611714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448569-8DD8-7729-6F90-AB6EA041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570C-25CB-4973-9943-17D31B1CB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48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212C53-68C1-26F3-7261-46AFB2316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35F75A-9EBD-6198-DF19-BDE0E5BCC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85FDA5-C086-15B0-5832-6D8FD01A1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747C-255B-41F6-97A6-A6C6D13230F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E9DB54-E73E-6CA4-B2D4-8AE7FEDE2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28B7EE-2922-5793-F153-F7919001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570C-25CB-4973-9943-17D31B1CB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01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15D71-85B2-02A5-FCA4-4FE7F90EC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AD18FC-1DAA-9CFF-C74E-9362BAA05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1E41FB-0D9A-AE73-5EA5-EE1A43D0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747C-255B-41F6-97A6-A6C6D13230F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3252FE-8BB5-C75C-FD5F-345F78A5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E31683-1546-13C0-2024-AD7C85DF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570C-25CB-4973-9943-17D31B1CB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2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2C990-2328-7E32-02B4-EA2CE797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5AB921-F774-38DC-8351-C1AB36FBE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29768D8-8372-0C27-4485-F424A0744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6D0C2A-E7D3-CA02-F4BB-503E84E7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747C-255B-41F6-97A6-A6C6D13230F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97A7C1-6642-7D9F-F704-39792334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A04037-32DC-7EC9-710E-3480AFC9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570C-25CB-4973-9943-17D31B1CB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53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26D82-FF3C-1814-17DF-F59AB307C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C29401-5D9C-BE5D-B484-C18CCB24D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245146-F20B-D039-B5BA-40BA50CCE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D376BA0-59A5-DD9C-3BA5-CB827920B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05D9BDC-FC58-29F4-4C7C-8525BC7D9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C0F3A7-F446-031F-D1D0-016D6F86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747C-255B-41F6-97A6-A6C6D13230F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D84D822-D1BF-55B9-6992-4D1C6A66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36688C6-7726-5E22-8DB2-A9DA9753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570C-25CB-4973-9943-17D31B1CB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89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F0142E-8A4C-4433-C696-14F9B745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6523D20-82D1-B875-E063-98D71731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747C-255B-41F6-97A6-A6C6D13230F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93C0B8-0709-0933-E8E4-7C74EEBE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1F78A93-A0DD-F02D-C29F-1F8CF2C6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570C-25CB-4973-9943-17D31B1CB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27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02879F-233A-29D7-2B54-7BDEFB57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747C-255B-41F6-97A6-A6C6D13230F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FA192C9-E412-1AB6-DBFE-01EA78B7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1DEF7E-EFCF-A06E-A9A1-D0F057E2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570C-25CB-4973-9943-17D31B1CB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85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0C32D-F1D0-0645-F6DB-44707B29C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CA7E3B-2EBE-69DD-8AF8-1719A121A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309303-97FB-9EC6-E09F-33B86CB26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C75EC9-58EB-A68F-4700-9CCBEC8A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747C-255B-41F6-97A6-A6C6D13230F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5566B0-A953-2DBF-ED5D-50C3EB02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5D9FCD-C045-3B84-54D4-FBF6B47C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570C-25CB-4973-9943-17D31B1CB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617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2BC6D-8601-C9B4-5FF2-8A790E20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C4D0FAA-4FF9-385F-315B-821B1F9BF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E1B64D-D350-6582-92DC-D317BB5BC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A95D77-5075-9D1D-01D1-31C5E43F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747C-255B-41F6-97A6-A6C6D13230F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51A7A5-C67B-F99A-5BC8-0A5C29BA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B16D23-223B-A9BD-04B0-8CCE1280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570C-25CB-4973-9943-17D31B1CB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17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B4784-0099-3E57-5243-0AE58535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E3AAFE-C8B8-F1B1-4788-78930817E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DB476F-5ABE-78DA-2C87-C1629DA43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F747C-255B-41F6-97A6-A6C6D13230F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206031-2A7A-C555-6B6F-5F6C783EB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22911-3A8C-B120-BA7A-9B268570E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1570C-25CB-4973-9943-17D31B1CB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0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 descr="Изображение выглядит как текст, знак&#10;&#10;Автоматически созданное описание">
            <a:extLst>
              <a:ext uri="{FF2B5EF4-FFF2-40B4-BE49-F238E27FC236}">
                <a16:creationId xmlns:a16="http://schemas.microsoft.com/office/drawing/2014/main" id="{C1E83923-211F-0F06-1974-2273BFA96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408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Ovchinnikov Alexey</dc:creator>
  <cp:lastModifiedBy>Ovchinnikov Alexey</cp:lastModifiedBy>
  <cp:revision>9</cp:revision>
  <dcterms:created xsi:type="dcterms:W3CDTF">2023-04-25T09:46:17Z</dcterms:created>
  <dcterms:modified xsi:type="dcterms:W3CDTF">2023-04-25T09:58:30Z</dcterms:modified>
</cp:coreProperties>
</file>