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52" r:id="rId2"/>
  </p:sldMasterIdLst>
  <p:notesMasterIdLst>
    <p:notesMasterId r:id="rId35"/>
  </p:notesMasterIdLst>
  <p:sldIdLst>
    <p:sldId id="308" r:id="rId3"/>
    <p:sldId id="309" r:id="rId4"/>
    <p:sldId id="28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7" r:id="rId28"/>
    <p:sldId id="322" r:id="rId29"/>
    <p:sldId id="324" r:id="rId30"/>
    <p:sldId id="325" r:id="rId31"/>
    <p:sldId id="326" r:id="rId32"/>
    <p:sldId id="329" r:id="rId33"/>
    <p:sldId id="32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D484D-C704-452C-A0A5-239322EEDF6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21C75-DCD2-4DE6-8E3E-08C6FCEED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0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第二章圖片：記憶體設為中斷點範例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21C75-DCD2-4DE6-8E3E-08C6FCEED34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6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這個例子</a:t>
            </a:r>
            <a:r>
              <a:rPr lang="en-US" altLang="zh-TW" dirty="0" err="1"/>
              <a:t>jg</a:t>
            </a:r>
            <a:r>
              <a:rPr lang="zh-TW" altLang="en-US" dirty="0"/>
              <a:t>那行可以不用，直接把下一行改成</a:t>
            </a:r>
            <a:r>
              <a:rPr lang="en-US" altLang="zh-TW" dirty="0" err="1"/>
              <a:t>jle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21C75-DCD2-4DE6-8E3E-08C6FCEED34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0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5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6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76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9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3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2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4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83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152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3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27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1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66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097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80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13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003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2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638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453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6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60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68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2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579A43-53D9-48D2-88FE-60EF27C8AC36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EF3DD-C75C-442D-8230-430DAB326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83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A519D44-C953-4112-B969-ED748B3F3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組合語言報告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240EF21-B940-47EC-B698-AB5D7DABF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資工二甲 康智詠</a:t>
            </a:r>
            <a:endParaRPr lang="en-US" altLang="zh-TW" dirty="0"/>
          </a:p>
          <a:p>
            <a:r>
              <a:rPr lang="zh-TW" altLang="en-US" dirty="0"/>
              <a:t>資工二甲 林子傑</a:t>
            </a:r>
          </a:p>
        </p:txBody>
      </p:sp>
    </p:spTree>
    <p:extLst>
      <p:ext uri="{BB962C8B-B14F-4D97-AF65-F5344CB8AC3E}">
        <p14:creationId xmlns:p14="http://schemas.microsoft.com/office/powerpoint/2010/main" val="341416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48402"/>
              </p:ext>
            </p:extLst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9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40107"/>
              </p:ext>
            </p:extLst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831794"/>
              </p:ext>
            </p:extLst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4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902520"/>
              </p:ext>
            </p:extLst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944364"/>
              </p:ext>
            </p:extLst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757852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975334"/>
              </p:ext>
            </p:extLst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13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53995"/>
              </p:ext>
            </p:extLst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54366"/>
              </p:ext>
            </p:extLst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79242"/>
              </p:ext>
            </p:extLst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8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199665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03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71797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33435"/>
              </p:ext>
            </p:extLst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5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766677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910028"/>
              </p:ext>
            </p:extLst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1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041016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3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48B4A-D20C-4F37-9A6B-6CA6237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C634E-7AED-49BB-90FE-1DA404D1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比較自己寫和</a:t>
            </a:r>
            <a:r>
              <a:rPr lang="en-US" altLang="zh-TW" dirty="0"/>
              <a:t>Visual Studio</a:t>
            </a:r>
            <a:r>
              <a:rPr lang="zh-TW" altLang="en-US" dirty="0"/>
              <a:t>反組譯</a:t>
            </a:r>
            <a:r>
              <a:rPr lang="en-US" altLang="zh-TW" dirty="0"/>
              <a:t>C/C++</a:t>
            </a:r>
            <a:r>
              <a:rPr lang="zh-TW" altLang="en-US" dirty="0"/>
              <a:t>語言所產生的組合語言寫的合併排序法</a:t>
            </a:r>
            <a:r>
              <a:rPr lang="en-US" altLang="zh-TW" dirty="0"/>
              <a:t>(Merge Sort)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05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969198"/>
              </p:ext>
            </p:extLst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0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096173"/>
              </p:ext>
            </p:extLst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21734"/>
              </p:ext>
            </p:extLst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9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96867"/>
              </p:ext>
            </p:extLst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4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24743"/>
              </p:ext>
            </p:extLst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6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994515"/>
              </p:ext>
            </p:extLst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1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37345"/>
              </p:ext>
            </p:extLst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6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796BD-4FBC-4D42-A5E6-0239B629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AAA6-AC13-47C8-93CE-9FE48F22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自己寫的</a:t>
            </a:r>
            <a:r>
              <a:rPr lang="en-US" altLang="zh-TW" dirty="0"/>
              <a:t>(</a:t>
            </a:r>
            <a:r>
              <a:rPr lang="zh-TW" altLang="en-US" dirty="0"/>
              <a:t>以下稱版本</a:t>
            </a:r>
            <a:r>
              <a:rPr lang="en-US" altLang="zh-TW" b="1" dirty="0"/>
              <a:t>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Visual Studio</a:t>
            </a:r>
            <a:r>
              <a:rPr lang="zh-TW" altLang="en-US" dirty="0"/>
              <a:t>反組譯</a:t>
            </a:r>
            <a:r>
              <a:rPr lang="en-US" altLang="zh-TW" dirty="0"/>
              <a:t>C/C++</a:t>
            </a:r>
            <a:r>
              <a:rPr lang="zh-TW" altLang="en-US" dirty="0"/>
              <a:t>產生的</a:t>
            </a:r>
            <a:r>
              <a:rPr lang="en-US" altLang="zh-TW" dirty="0"/>
              <a:t>(</a:t>
            </a:r>
            <a:r>
              <a:rPr lang="zh-TW" altLang="en-US" dirty="0"/>
              <a:t>以下稱版本</a:t>
            </a:r>
            <a:r>
              <a:rPr lang="en-US" altLang="zh-TW" b="1" dirty="0"/>
              <a:t>B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88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BFF2209-1F56-464A-B171-9FDBAA79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zh-TW" altLang="en-US" dirty="0"/>
              <a:t>呼叫函式後的初始化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063BB-6089-49AB-8558-ADA93A9F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zh-TW" altLang="en-US" dirty="0"/>
              <a:t>版本</a:t>
            </a:r>
            <a:r>
              <a:rPr lang="en-US" altLang="zh-TW" b="1" dirty="0"/>
              <a:t>A</a:t>
            </a:r>
            <a:r>
              <a:rPr lang="en-US" altLang="zh-TW" dirty="0"/>
              <a:t>(</a:t>
            </a:r>
            <a:r>
              <a:rPr lang="zh-TW" altLang="en-US" dirty="0"/>
              <a:t>右上圖</a:t>
            </a:r>
            <a:r>
              <a:rPr lang="en-US" altLang="zh-TW" dirty="0"/>
              <a:t>)</a:t>
            </a:r>
            <a:r>
              <a:rPr lang="zh-TW" altLang="en-US" dirty="0"/>
              <a:t>只有將</a:t>
            </a:r>
            <a:r>
              <a:rPr lang="en-US" altLang="zh-TW" dirty="0" err="1"/>
              <a:t>ebp</a:t>
            </a:r>
            <a:r>
              <a:rPr lang="zh-TW" altLang="en-US" dirty="0"/>
              <a:t>儲存在堆疊中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而版本</a:t>
            </a:r>
            <a:r>
              <a:rPr lang="en-US" altLang="zh-TW" b="1" dirty="0"/>
              <a:t>B</a:t>
            </a:r>
            <a:r>
              <a:rPr lang="en-US" altLang="zh-TW" dirty="0"/>
              <a:t>(</a:t>
            </a:r>
            <a:r>
              <a:rPr lang="zh-TW" altLang="en-US" dirty="0"/>
              <a:t>右下圖</a:t>
            </a:r>
            <a:r>
              <a:rPr lang="en-US" altLang="zh-TW" dirty="0"/>
              <a:t>) </a:t>
            </a:r>
            <a:r>
              <a:rPr lang="zh-TW" altLang="en-US" dirty="0"/>
              <a:t>為了保護資料不被意外執行，多了一些清空記憶體的指令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0AB43B-F9FE-482E-8484-1D1C45764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830" y="4077467"/>
            <a:ext cx="3175786" cy="1929289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647BBDF-B2DB-4A2C-9FC6-30824F87E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734" y="1550867"/>
            <a:ext cx="3177657" cy="1584905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00157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BFF2209-1F56-464A-B171-9FDBAA79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4" y="1092200"/>
            <a:ext cx="2783618" cy="130313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262626"/>
                </a:solidFill>
              </a:rPr>
              <a:t>呼叫函式後的初始化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063BB-6089-49AB-8558-ADA93A9F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44" y="2517563"/>
            <a:ext cx="6546426" cy="294885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262626"/>
                </a:solidFill>
              </a:rPr>
              <a:t>這四行是指，是將一部份的區塊設為</a:t>
            </a:r>
            <a:r>
              <a:rPr lang="en-US" altLang="zh-TW" dirty="0">
                <a:solidFill>
                  <a:srgbClr val="262626"/>
                </a:solidFill>
              </a:rPr>
              <a:t>0xCC</a:t>
            </a:r>
            <a:r>
              <a:rPr lang="zh-TW" altLang="en-US" dirty="0">
                <a:solidFill>
                  <a:srgbClr val="262626"/>
                </a:solidFill>
              </a:rPr>
              <a:t>，</a:t>
            </a:r>
            <a:r>
              <a:rPr lang="en-US" altLang="zh-TW" dirty="0">
                <a:solidFill>
                  <a:srgbClr val="262626"/>
                </a:solidFill>
              </a:rPr>
              <a:t>0xCC</a:t>
            </a:r>
            <a:r>
              <a:rPr lang="zh-TW" altLang="en-US" dirty="0">
                <a:solidFill>
                  <a:srgbClr val="262626"/>
                </a:solidFill>
              </a:rPr>
              <a:t>代表中斷點</a:t>
            </a:r>
            <a:r>
              <a:rPr lang="en-US" altLang="zh-TW" dirty="0">
                <a:solidFill>
                  <a:srgbClr val="262626"/>
                </a:solidFill>
              </a:rPr>
              <a:t>(int 3)</a:t>
            </a:r>
            <a:r>
              <a:rPr lang="zh-TW" altLang="en-US" dirty="0">
                <a:solidFill>
                  <a:srgbClr val="262626"/>
                </a:solidFill>
              </a:rPr>
              <a:t>。</a:t>
            </a:r>
            <a:endParaRPr lang="en-US" altLang="zh-TW" dirty="0">
              <a:solidFill>
                <a:srgbClr val="262626"/>
              </a:solidFill>
            </a:endParaRPr>
          </a:p>
          <a:p>
            <a:r>
              <a:rPr lang="zh-TW" altLang="en-US" dirty="0">
                <a:solidFill>
                  <a:srgbClr val="262626"/>
                </a:solidFill>
              </a:rPr>
              <a:t>中斷點常用在</a:t>
            </a:r>
            <a:r>
              <a:rPr lang="en-US" altLang="zh-TW" dirty="0">
                <a:solidFill>
                  <a:srgbClr val="262626"/>
                </a:solidFill>
              </a:rPr>
              <a:t>debug</a:t>
            </a:r>
            <a:r>
              <a:rPr lang="zh-TW" altLang="en-US" dirty="0">
                <a:solidFill>
                  <a:srgbClr val="262626"/>
                </a:solidFill>
              </a:rPr>
              <a:t>上面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98C5B2E-9596-46A0-AFC1-2C040E0B7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05" y="3991992"/>
            <a:ext cx="5654758" cy="139955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20488B-3FE9-4CBF-AF6D-4C2ECEAAC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834" y="1137886"/>
            <a:ext cx="242337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D44B62F-6802-4BAA-8BCD-1C83E2E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zh-TW" altLang="en-US" dirty="0"/>
              <a:t>執行位置跳轉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34B95-0412-414D-AA9F-3D5097DE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068031" cy="3318936"/>
          </a:xfrm>
        </p:spPr>
        <p:txBody>
          <a:bodyPr>
            <a:normAutofit/>
          </a:bodyPr>
          <a:lstStyle/>
          <a:p>
            <a:r>
              <a:rPr lang="zh-TW" altLang="en-US" dirty="0"/>
              <a:t>版本</a:t>
            </a:r>
            <a:r>
              <a:rPr lang="en-US" altLang="zh-TW" b="1" dirty="0"/>
              <a:t>A</a:t>
            </a:r>
            <a:r>
              <a:rPr lang="zh-TW" altLang="en-US" dirty="0"/>
              <a:t>會傳入自己設的標籤</a:t>
            </a:r>
            <a:r>
              <a:rPr lang="en-US" altLang="zh-TW" dirty="0"/>
              <a:t>(</a:t>
            </a:r>
            <a:r>
              <a:rPr lang="zh-TW" altLang="en-US" dirty="0"/>
              <a:t>例如右上圖的</a:t>
            </a:r>
            <a:r>
              <a:rPr lang="en-US" altLang="zh-TW" dirty="0" err="1"/>
              <a:t>MQuit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版本</a:t>
            </a:r>
            <a:r>
              <a:rPr lang="en-US" altLang="zh-TW" b="1" dirty="0"/>
              <a:t>B</a:t>
            </a:r>
            <a:r>
              <a:rPr lang="zh-TW" altLang="en-US" dirty="0"/>
              <a:t>則是傳遞位置</a:t>
            </a:r>
            <a:r>
              <a:rPr lang="en-US" altLang="zh-TW" dirty="0"/>
              <a:t>(</a:t>
            </a:r>
            <a:r>
              <a:rPr lang="zh-TW" altLang="en-US" dirty="0"/>
              <a:t>例如右下圖的</a:t>
            </a:r>
            <a:r>
              <a:rPr lang="en-US" altLang="zh-TW" dirty="0"/>
              <a:t>main+0D5h)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DD675-FA73-4E6B-A6F5-75DA67BC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416" y="2548266"/>
            <a:ext cx="4057740" cy="902847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0A5177-08AA-440E-9448-9C2D94ACB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152" y="4073223"/>
            <a:ext cx="4057736" cy="902846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265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用遞迴實作</a:t>
            </a:r>
            <a:endParaRPr lang="en-US" altLang="zh-TW" dirty="0"/>
          </a:p>
          <a:p>
            <a:r>
              <a:rPr lang="zh-TW" altLang="en-US" dirty="0"/>
              <a:t>把序列分割直到長度為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向上合併</a:t>
            </a:r>
          </a:p>
        </p:txBody>
      </p:sp>
    </p:spTree>
    <p:extLst>
      <p:ext uri="{BB962C8B-B14F-4D97-AF65-F5344CB8AC3E}">
        <p14:creationId xmlns:p14="http://schemas.microsoft.com/office/powerpoint/2010/main" val="362631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F7BD7D-113B-4EF3-8BB9-96267B04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zh-TW" altLang="en-US" dirty="0"/>
              <a:t>讀取傳入參數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7924E-5274-4BAB-8A2D-651159831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385" y="2556932"/>
                <a:ext cx="6380065" cy="33189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版本</a:t>
                </a:r>
                <a:r>
                  <a:rPr lang="en-US" altLang="zh-TW" b="1" dirty="0"/>
                  <a:t>A</a:t>
                </a:r>
                <a:r>
                  <a:rPr lang="zh-TW" altLang="en-US" dirty="0"/>
                  <a:t>會使用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𝑒𝑏𝑝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b="0" dirty="0"/>
              </a:p>
              <a:p>
                <a:r>
                  <a:rPr lang="zh-TW" altLang="en-US" dirty="0"/>
                  <a:t>版本</a:t>
                </a:r>
                <a:r>
                  <a:rPr lang="en-US" altLang="zh-TW" b="1" dirty="0"/>
                  <a:t>B</a:t>
                </a:r>
                <a:r>
                  <a:rPr lang="zh-TW" altLang="en-US" dirty="0"/>
                  <a:t>則直接利用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𝑑𝑤𝑜𝑟𝑑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變數名稱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7924E-5274-4BAB-8A2D-651159831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385" y="2556932"/>
                <a:ext cx="6380065" cy="3318936"/>
              </a:xfrm>
              <a:blipFill>
                <a:blip r:embed="rId5"/>
                <a:stretch>
                  <a:fillRect l="-1721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ACC62A5A-6208-4222-B98E-8DEDFC44F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429" y="2259213"/>
            <a:ext cx="3127174" cy="1063239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629579-680A-4062-AC9D-97E2B36DD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177" y="3631646"/>
            <a:ext cx="3131298" cy="1064641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62562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7A66DD-2E17-4CD6-99DD-ECCCBE6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altLang="zh-TW" sz="3600" dirty="0">
                <a:solidFill>
                  <a:srgbClr val="262626"/>
                </a:solidFill>
              </a:rPr>
              <a:t>B</a:t>
            </a:r>
            <a:r>
              <a:rPr lang="zh-TW" altLang="en-US" sz="3600" dirty="0">
                <a:solidFill>
                  <a:srgbClr val="262626"/>
                </a:solidFill>
              </a:rPr>
              <a:t>版本缺點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E7ACE-6980-467C-88D3-D2FA3456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262626"/>
                </a:solidFill>
              </a:rPr>
              <a:t>不一定能產生出最少行的</a:t>
            </a:r>
            <a:r>
              <a:rPr lang="en-US" altLang="zh-TW" dirty="0">
                <a:solidFill>
                  <a:srgbClr val="262626"/>
                </a:solidFill>
              </a:rPr>
              <a:t>code</a:t>
            </a:r>
            <a:endParaRPr lang="zh-TW" altLang="en-US" dirty="0">
              <a:solidFill>
                <a:srgbClr val="262626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96FD21-2F67-4D98-815A-7B8B52748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668" y="1459991"/>
            <a:ext cx="5469466" cy="393801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E998B3-9D58-4CC2-B5E2-939D3EAA6613}"/>
              </a:ext>
            </a:extLst>
          </p:cNvPr>
          <p:cNvSpPr/>
          <p:nvPr/>
        </p:nvSpPr>
        <p:spPr>
          <a:xfrm>
            <a:off x="9161756" y="2600325"/>
            <a:ext cx="1306220" cy="338184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80270F-03E7-4678-B5EE-50D09171B340}"/>
              </a:ext>
            </a:extLst>
          </p:cNvPr>
          <p:cNvSpPr/>
          <p:nvPr/>
        </p:nvSpPr>
        <p:spPr>
          <a:xfrm>
            <a:off x="5374068" y="3511267"/>
            <a:ext cx="1124386" cy="338184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174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E7FD4-15A5-436B-9718-1557922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78A60-398E-4946-973A-BE107755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Visual Studio</a:t>
            </a:r>
            <a:r>
              <a:rPr lang="zh-TW" altLang="en-US" dirty="0"/>
              <a:t>反組譯的</a:t>
            </a:r>
            <a:r>
              <a:rPr lang="en-US" altLang="zh-TW" dirty="0"/>
              <a:t>code</a:t>
            </a:r>
            <a:r>
              <a:rPr lang="zh-TW" altLang="en-US" dirty="0"/>
              <a:t>較系統化，更方便</a:t>
            </a:r>
            <a:endParaRPr lang="en-US" altLang="zh-TW" dirty="0"/>
          </a:p>
          <a:p>
            <a:r>
              <a:rPr lang="zh-TW" altLang="en-US" dirty="0"/>
              <a:t>自己寫的較彈性</a:t>
            </a:r>
          </a:p>
        </p:txBody>
      </p:sp>
    </p:spTree>
    <p:extLst>
      <p:ext uri="{BB962C8B-B14F-4D97-AF65-F5344CB8AC3E}">
        <p14:creationId xmlns:p14="http://schemas.microsoft.com/office/powerpoint/2010/main" val="45071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667466"/>
              </p:ext>
            </p:extLst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215591"/>
              </p:ext>
            </p:extLst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130481"/>
              </p:ext>
            </p:extLst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8138"/>
              </p:ext>
            </p:extLst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085072"/>
              </p:ext>
            </p:extLst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373013"/>
              </p:ext>
            </p:extLst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782129"/>
              </p:ext>
            </p:extLst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419226"/>
              </p:ext>
            </p:extLst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46717"/>
              </p:ext>
            </p:extLst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234029"/>
              </p:ext>
            </p:extLst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114925"/>
              </p:ext>
            </p:extLst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193428"/>
              </p:ext>
            </p:extLst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026529"/>
              </p:ext>
            </p:extLst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773912"/>
              </p:ext>
            </p:extLst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32698"/>
              </p:ext>
            </p:extLst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166282"/>
              </p:ext>
            </p:extLst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237569"/>
              </p:ext>
            </p:extLst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267904"/>
              </p:ext>
            </p:extLst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956070"/>
              </p:ext>
            </p:extLst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624644" y="2549225"/>
          <a:ext cx="4817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/>
          </p:nvPr>
        </p:nvGraphicFramePr>
        <p:xfrm>
          <a:off x="3332201" y="3237087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6409029" y="3232964"/>
          <a:ext cx="24085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4646131" y="390023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50122"/>
              </p:ext>
            </p:extLst>
          </p:nvPr>
        </p:nvGraphicFramePr>
        <p:xfrm>
          <a:off x="2994443" y="391258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/>
          <p:cNvGraphicFramePr>
            <a:graphicFrameLocks/>
          </p:cNvGraphicFramePr>
          <p:nvPr>
            <p:extLst/>
          </p:nvPr>
        </p:nvGraphicFramePr>
        <p:xfrm>
          <a:off x="7937149" y="3887875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4"/>
          <p:cNvGraphicFramePr>
            <a:graphicFrameLocks/>
          </p:cNvGraphicFramePr>
          <p:nvPr>
            <p:extLst/>
          </p:nvPr>
        </p:nvGraphicFramePr>
        <p:xfrm>
          <a:off x="6285461" y="3900229"/>
          <a:ext cx="120427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4"/>
          <p:cNvGraphicFramePr>
            <a:graphicFrameLocks/>
          </p:cNvGraphicFramePr>
          <p:nvPr>
            <p:extLst/>
          </p:nvPr>
        </p:nvGraphicFramePr>
        <p:xfrm>
          <a:off x="2842044" y="455102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4"/>
          <p:cNvGraphicFramePr>
            <a:graphicFrameLocks/>
          </p:cNvGraphicFramePr>
          <p:nvPr>
            <p:extLst/>
          </p:nvPr>
        </p:nvGraphicFramePr>
        <p:xfrm>
          <a:off x="3694661" y="4555138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內容版面配置區 4"/>
          <p:cNvGraphicFramePr>
            <a:graphicFrameLocks/>
          </p:cNvGraphicFramePr>
          <p:nvPr>
            <p:extLst/>
          </p:nvPr>
        </p:nvGraphicFramePr>
        <p:xfrm>
          <a:off x="4518442" y="4563376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4"/>
          <p:cNvGraphicFramePr>
            <a:graphicFrameLocks/>
          </p:cNvGraphicFramePr>
          <p:nvPr>
            <p:extLst/>
          </p:nvPr>
        </p:nvGraphicFramePr>
        <p:xfrm>
          <a:off x="5354580" y="4559253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/>
          </p:nvPr>
        </p:nvGraphicFramePr>
        <p:xfrm>
          <a:off x="6108344" y="4571614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4"/>
          <p:cNvGraphicFramePr>
            <a:graphicFrameLocks/>
          </p:cNvGraphicFramePr>
          <p:nvPr>
            <p:extLst/>
          </p:nvPr>
        </p:nvGraphicFramePr>
        <p:xfrm>
          <a:off x="6944485" y="4575730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內容版面配置區 4"/>
          <p:cNvGraphicFramePr>
            <a:graphicFrameLocks/>
          </p:cNvGraphicFramePr>
          <p:nvPr>
            <p:extLst/>
          </p:nvPr>
        </p:nvGraphicFramePr>
        <p:xfrm>
          <a:off x="7768266" y="4567492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4"/>
          <p:cNvGraphicFramePr>
            <a:graphicFrameLocks/>
          </p:cNvGraphicFramePr>
          <p:nvPr>
            <p:extLst/>
          </p:nvPr>
        </p:nvGraphicFramePr>
        <p:xfrm>
          <a:off x="8629118" y="4571607"/>
          <a:ext cx="60213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0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770</Words>
  <Application>Microsoft Office PowerPoint</Application>
  <PresentationFormat>寬螢幕</PresentationFormat>
  <Paragraphs>536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Cambria Math</vt:lpstr>
      <vt:lpstr>Garamond</vt:lpstr>
      <vt:lpstr>1_有機</vt:lpstr>
      <vt:lpstr>有機</vt:lpstr>
      <vt:lpstr>組合語言報告</vt:lpstr>
      <vt:lpstr>主題</vt:lpstr>
      <vt:lpstr>Merge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比較</vt:lpstr>
      <vt:lpstr>呼叫函式後的初始化</vt:lpstr>
      <vt:lpstr>呼叫函式後的初始化</vt:lpstr>
      <vt:lpstr>執行位置跳轉</vt:lpstr>
      <vt:lpstr>讀取傳入參數</vt:lpstr>
      <vt:lpstr>B版本缺點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組合語言報告</dc:title>
  <dc:creator>子傑 林</dc:creator>
  <cp:lastModifiedBy>子傑 林</cp:lastModifiedBy>
  <cp:revision>2</cp:revision>
  <dcterms:created xsi:type="dcterms:W3CDTF">2019-01-07T01:43:56Z</dcterms:created>
  <dcterms:modified xsi:type="dcterms:W3CDTF">2019-01-07T01:52:45Z</dcterms:modified>
</cp:coreProperties>
</file>