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D7950-E9E4-8E42-994F-51FF26D0723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76F25-B383-9D4F-A4B6-CFA4115B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03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76F25-B383-9D4F-A4B6-CFA4115B56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06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F6B3-D311-D040-8EC7-83F574780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AAD8D-AA7B-6B41-9364-2219B3334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3ADB6-C65B-7F42-B98C-E8368C7C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04F9-E82D-3E49-8A14-59441F834E7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120B3-8EEE-4840-964D-515892EB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0423A-664E-6746-8643-899CA338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9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7169-25BC-D34F-8EFF-B19476CA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550A3-1BF9-574B-B520-B387F37DF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0442D-30BE-FC4D-9EF4-F5E12EE4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04F9-E82D-3E49-8A14-59441F834E7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2C992-FBC9-5A43-8C02-BEA9A9CC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662F-0B6E-334D-8AAD-5926C1DD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2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0B172-459E-6448-BC5E-2186DF050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4679A-5EC2-DD4A-A680-EBC2A87FA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C285D-BC47-0C4F-9763-472F1EAA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04F9-E82D-3E49-8A14-59441F834E7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ACB35-F751-4F46-89F1-A30C8417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035FF-8D41-EE4F-AA71-9FD8335D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4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97C2-3D3F-1642-AFE7-3B422922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4378F-482B-FA47-ADC9-66D003A4D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599E8-8B61-9D48-99C4-D901B1BE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04F9-E82D-3E49-8A14-59441F834E7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99169-086E-CE44-B0AC-4A9E2E31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BDEF1-A93A-914E-9F13-9447E954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8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3EAE-19F9-A94C-B931-D246D9AE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745DA-E573-0F42-824D-413D4DB50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C782-93A9-2D4B-B6D0-F018C40E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04F9-E82D-3E49-8A14-59441F834E7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D4580-D8D6-C749-A21B-AA33417C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72330-914C-614B-8482-102563BB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2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053B-CA90-424C-8286-3927E7D7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EB9A5-BA09-B84C-9C79-77B811CB0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D8672-C89F-7F40-9B4E-C4CF7036E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084B5-BD1A-554B-BB06-09DB3BED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04F9-E82D-3E49-8A14-59441F834E7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DBE9A-9C34-9242-B13E-900D2D2D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F3CE8-3153-7D43-A8B4-305D1B14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6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DFED-61B9-F44B-A932-4AA66721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2112C-A1AD-8546-B656-10E00A670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A05F4-F00E-934B-B5D9-B2C0E8505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52EED-CC86-8646-9DBD-2507C3D72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F9DF3-5ED9-4A44-92FB-8528358FD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C9957-C24A-4344-815E-04C8E38C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04F9-E82D-3E49-8A14-59441F834E7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7D12A-A79E-DC4D-88AA-14B20985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6715F-81D7-214D-A225-09E08A4B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B2C8-231B-B042-81E9-CC12D9A3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C339F-3004-B644-9D39-47D17855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04F9-E82D-3E49-8A14-59441F834E7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DA59D-E802-7741-BBAA-3B9815F9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CB73C-6A53-954F-932A-9D3DD299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830AB-8981-AA43-B8B9-289B84A3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04F9-E82D-3E49-8A14-59441F834E7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A67AC-24B0-B448-8ADB-E091FF6E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CD021-17E0-954F-AB29-2A35B7C8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3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D0BA-9652-7F47-A878-CF8F9BD1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4161-BFCD-5E47-B4D6-B4DF95F33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5C765-95D6-2643-92D5-911A54DAD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8BE79-BA3E-A645-A0F4-CF5D5F7B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04F9-E82D-3E49-8A14-59441F834E7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E7083-0617-7B4B-A94C-AAFE12B8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9B242-0F16-5148-9843-4B68870D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5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2862-BD5B-0C45-8D16-DC06A5C6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97F8A-FB6A-074F-885B-59ADA243E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8881E-5E2A-2C47-84C8-239463030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9A77F-4CAD-584A-A404-DFC823AE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04F9-E82D-3E49-8A14-59441F834E7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F6362-C8F7-C34C-BC26-5ABA468C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25B9F-C101-7A4C-ABEF-BD431A40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8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A34FC-CA24-EB41-823E-EC40819F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8952-BB7C-6841-B361-4340B7DB5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E8372-E16C-EC48-B28E-C28BA2E41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E04F9-E82D-3E49-8A14-59441F834E7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349DC-39E3-CB43-A85B-F8B8CA686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11701-4138-F041-986F-54FFD72B0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7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6EA0-1F22-4C44-B71D-FC1BFC986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/>
              <a:t>Text Analysis: Matching and Linking for Joining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AE234-1F98-1446-B981-23F9DDB3B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Austin Alleman</a:t>
            </a:r>
          </a:p>
          <a:p>
            <a:r>
              <a:rPr lang="en-US" dirty="0"/>
              <a:t>November 20, 2019</a:t>
            </a:r>
          </a:p>
        </p:txBody>
      </p:sp>
    </p:spTree>
    <p:extLst>
      <p:ext uri="{BB962C8B-B14F-4D97-AF65-F5344CB8AC3E}">
        <p14:creationId xmlns:p14="http://schemas.microsoft.com/office/powerpoint/2010/main" val="321702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3990-9E3C-B549-80CD-95F22A9A4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519"/>
            <a:ext cx="10515600" cy="54644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Who am I?</a:t>
            </a:r>
          </a:p>
          <a:p>
            <a:r>
              <a:rPr lang="en-US" dirty="0"/>
              <a:t>Data science research consultant with RCS</a:t>
            </a:r>
          </a:p>
          <a:p>
            <a:r>
              <a:rPr lang="en-US" dirty="0"/>
              <a:t>PhD candidate in the statistics department</a:t>
            </a:r>
          </a:p>
          <a:p>
            <a:r>
              <a:rPr lang="en-US" dirty="0"/>
              <a:t>Longtime fuzzy logic evangelist and practitioner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are you?</a:t>
            </a:r>
          </a:p>
          <a:p>
            <a:r>
              <a:rPr lang="en-US" dirty="0"/>
              <a:t>Handling manual entry data?</a:t>
            </a:r>
          </a:p>
          <a:p>
            <a:pPr lvl="1"/>
            <a:r>
              <a:rPr lang="en-US" dirty="0"/>
              <a:t>Scraped data</a:t>
            </a:r>
          </a:p>
          <a:p>
            <a:pPr lvl="1"/>
            <a:r>
              <a:rPr lang="en-US" dirty="0"/>
              <a:t>Hand-coded data sets</a:t>
            </a:r>
          </a:p>
          <a:p>
            <a:r>
              <a:rPr lang="en-US" dirty="0"/>
              <a:t>Dealing with disparate data sources?</a:t>
            </a:r>
          </a:p>
          <a:p>
            <a:r>
              <a:rPr lang="en-US" dirty="0"/>
              <a:t>Just curious?</a:t>
            </a:r>
          </a:p>
        </p:txBody>
      </p:sp>
    </p:spTree>
    <p:extLst>
      <p:ext uri="{BB962C8B-B14F-4D97-AF65-F5344CB8AC3E}">
        <p14:creationId xmlns:p14="http://schemas.microsoft.com/office/powerpoint/2010/main" val="59000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3990-9E3C-B549-80CD-95F22A9A4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519"/>
            <a:ext cx="10515600" cy="546444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0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3990-9E3C-B549-80CD-95F22A9A4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519"/>
            <a:ext cx="10515600" cy="546444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8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3990-9E3C-B549-80CD-95F22A9A4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519"/>
            <a:ext cx="10515600" cy="546444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1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61</Words>
  <Application>Microsoft Macintosh PowerPoint</Application>
  <PresentationFormat>Widescreen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Text Analysis: Matching and Linking for Joining Data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Analysis: Matching and Linking for Joining Data</dc:title>
  <dc:creator>Austin Alleman</dc:creator>
  <cp:lastModifiedBy>Austin Alleman</cp:lastModifiedBy>
  <cp:revision>5</cp:revision>
  <dcterms:created xsi:type="dcterms:W3CDTF">2019-11-12T20:57:57Z</dcterms:created>
  <dcterms:modified xsi:type="dcterms:W3CDTF">2019-11-13T15:10:55Z</dcterms:modified>
</cp:coreProperties>
</file>