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7" r:id="rId1"/>
  </p:sldMasterIdLst>
  <p:notesMasterIdLst>
    <p:notesMasterId r:id="rId3"/>
  </p:notesMasterIdLst>
  <p:sldIdLst>
    <p:sldId id="316" r:id="rId2"/>
  </p:sldIdLst>
  <p:sldSz cx="12188825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2139" autoAdjust="0"/>
  </p:normalViewPr>
  <p:slideViewPr>
    <p:cSldViewPr snapToGrid="0">
      <p:cViewPr varScale="1">
        <p:scale>
          <a:sx n="67" d="100"/>
          <a:sy n="67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zh-TW" sz="2400" b="0" strike="noStrike" spc="-1">
                <a:solidFill>
                  <a:srgbClr val="FFFFFF"/>
                </a:solidFill>
                <a:latin typeface="Calibri"/>
              </a:rPr>
              <a:t>請按這裡移動投影片</a:t>
            </a:r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zh-TW" sz="2000" b="0" strike="noStrike" spc="-1">
                <a:latin typeface="Arial"/>
              </a:rPr>
              <a:t>請按這裡編輯備註格式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&lt;頁首&gt;</a:t>
            </a:r>
          </a:p>
        </p:txBody>
      </p:sp>
      <p:sp>
        <p:nvSpPr>
          <p:cNvPr id="10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&lt;日期/時間&gt;</a:t>
            </a:r>
          </a:p>
        </p:txBody>
      </p:sp>
      <p:sp>
        <p:nvSpPr>
          <p:cNvPr id="10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&lt;頁尾&gt;</a:t>
            </a:r>
          </a:p>
        </p:txBody>
      </p:sp>
      <p:sp>
        <p:nvSpPr>
          <p:cNvPr id="10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B789FC7-1AB7-48DF-9754-E622E487380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297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243" y="1803405"/>
            <a:ext cx="9446339" cy="1825096"/>
          </a:xfrm>
        </p:spPr>
        <p:txBody>
          <a:bodyPr anchor="b">
            <a:normAutofit/>
          </a:bodyPr>
          <a:lstStyle>
            <a:lvl1pPr algn="l">
              <a:defRPr sz="599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43" y="3632201"/>
            <a:ext cx="9446339" cy="685800"/>
          </a:xfrm>
        </p:spPr>
        <p:txBody>
          <a:bodyPr>
            <a:normAutofit/>
          </a:bodyPr>
          <a:lstStyle>
            <a:lvl1pPr marL="0" indent="0" algn="l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7502" y="4314328"/>
            <a:ext cx="2910082" cy="374642"/>
          </a:xfrm>
        </p:spPr>
        <p:txBody>
          <a:bodyPr/>
          <a:lstStyle/>
          <a:p>
            <a:pPr>
              <a:lnSpc>
                <a:spcPct val="100000"/>
              </a:lnSpc>
            </a:pPr>
            <a:fld id="{043B9313-856D-4D83-B2CF-3DCC9FC61261}" type="datetime1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6/30/2021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243" y="4323848"/>
            <a:ext cx="6399133" cy="365125"/>
          </a:xfr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5096" y="1430869"/>
            <a:ext cx="2742486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31CDE55-64AC-45E4-9C0E-E026F5BBEB61}" type="slidenum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679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98" y="4697363"/>
            <a:ext cx="10819216" cy="81935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549" y="941442"/>
            <a:ext cx="10819022" cy="3478161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5516718"/>
            <a:ext cx="10817582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D3309E0-C9E3-4F64-85A3-9FB819534681}" type="datetime1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6/30/2021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23113CC-E386-43F0-9496-D2F3FA6F1BB5}" type="slidenum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632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5"/>
            <a:ext cx="10817582" cy="2802467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9135"/>
            <a:ext cx="10127878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3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pPr>
              <a:lnSpc>
                <a:spcPct val="100000"/>
              </a:lnSpc>
            </a:pPr>
            <a:fld id="{DD3309E0-C9E3-4F64-85A3-9FB819534681}" type="datetime1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6/30/2021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4" y="379944"/>
            <a:ext cx="6989671" cy="365125"/>
          </a:xfr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4" y="381003"/>
            <a:ext cx="643580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E23113CC-E386-43F0-9496-D2F3FA6F1BB5}" type="slidenum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2043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02" y="753534"/>
            <a:ext cx="10148888" cy="2604495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524" y="3365559"/>
            <a:ext cx="9590238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2" y="3959865"/>
            <a:ext cx="10148888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3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pPr>
              <a:lnSpc>
                <a:spcPct val="100000"/>
              </a:lnSpc>
            </a:pPr>
            <a:fld id="{DD3309E0-C9E3-4F64-85A3-9FB819534681}" type="datetime1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6/30/2021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4" y="379944"/>
            <a:ext cx="6989671" cy="365125"/>
          </a:xfr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4" y="381003"/>
            <a:ext cx="643580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E23113CC-E386-43F0-9496-D2F3FA6F1BB5}" type="slidenum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127" y="93345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1370" y="270129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449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28" y="1124704"/>
            <a:ext cx="10143544" cy="251183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8318"/>
            <a:ext cx="1014201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78886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pPr>
              <a:lnSpc>
                <a:spcPct val="100000"/>
              </a:lnSpc>
            </a:pPr>
            <a:fld id="{DD3309E0-C9E3-4F64-85A3-9FB819534681}" type="datetime1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6/30/2021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4" y="378886"/>
            <a:ext cx="6989671" cy="365125"/>
          </a:xfr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4" y="381003"/>
            <a:ext cx="643580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E23113CC-E386-43F0-9496-D2F3FA6F1BB5}" type="slidenum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2945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4846" y="762002"/>
            <a:ext cx="8608358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621" y="2202080"/>
            <a:ext cx="3455532" cy="617320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620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662" y="2201333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5721" y="2904067"/>
            <a:ext cx="34555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03" y="2192866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49704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D3309E0-C9E3-4F64-85A3-9FB819534681}" type="datetime1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6/30/2021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23113CC-E386-43F0-9496-D2F3FA6F1BB5}" type="slidenum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4686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8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440" y="4191003"/>
            <a:ext cx="3450682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440" y="2362200"/>
            <a:ext cx="34506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440" y="4873767"/>
            <a:ext cx="34506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3125" y="4191003"/>
            <a:ext cx="3448037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3123" y="2362200"/>
            <a:ext cx="344803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3127" y="4873766"/>
            <a:ext cx="344803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7636" y="4191003"/>
            <a:ext cx="3455569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7760" y="2362200"/>
            <a:ext cx="34469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7635" y="4873764"/>
            <a:ext cx="3451546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D3309E0-C9E3-4F64-85A3-9FB819534681}" type="datetime1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6/30/2021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23113CC-E386-43F0-9496-D2F3FA6F1BB5}" type="slidenum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842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2" y="2194562"/>
            <a:ext cx="10817582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43B9313-856D-4D83-B2CF-3DCC9FC61261}" type="datetime1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6/30/2021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31CDE55-64AC-45E4-9C0E-E026F5BBEB61}" type="slidenum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7394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6339" y="745069"/>
            <a:ext cx="2056864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200" y="745070"/>
            <a:ext cx="8202063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79944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pPr>
              <a:lnSpc>
                <a:spcPct val="100000"/>
              </a:lnSpc>
            </a:pPr>
            <a:fld id="{043B9313-856D-4D83-B2CF-3DCC9FC61261}" type="datetime1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6/30/2021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4" y="381003"/>
            <a:ext cx="6989671" cy="365125"/>
          </a:xfr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4" y="381003"/>
            <a:ext cx="643580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31CDE55-64AC-45E4-9C0E-E026F5BBEB61}" type="slidenum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947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43B9313-856D-4D83-B2CF-3DCC9FC61261}" type="datetime1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6/30/2021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31CDE55-64AC-45E4-9C0E-E026F5BBEB61}" type="slidenum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971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3" y="753536"/>
            <a:ext cx="10817581" cy="2801935"/>
          </a:xfrm>
        </p:spPr>
        <p:txBody>
          <a:bodyPr anchor="b">
            <a:normAutofit/>
          </a:bodyPr>
          <a:lstStyle>
            <a:lvl1pPr algn="r">
              <a:defRPr sz="39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200" y="3641726"/>
            <a:ext cx="10487468" cy="955675"/>
          </a:xfrm>
        </p:spPr>
        <p:txBody>
          <a:bodyPr>
            <a:normAutofit/>
          </a:bodyPr>
          <a:lstStyle>
            <a:lvl1pPr marL="0" indent="0" algn="r">
              <a:buNone/>
              <a:defRPr sz="21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81003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pPr>
              <a:lnSpc>
                <a:spcPct val="100000"/>
              </a:lnSpc>
            </a:pPr>
            <a:fld id="{043B9313-856D-4D83-B2CF-3DCC9FC61261}" type="datetime1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6/30/2021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4" y="381004"/>
            <a:ext cx="6989671" cy="364065"/>
          </a:xfr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4" y="381003"/>
            <a:ext cx="643580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31CDE55-64AC-45E4-9C0E-E026F5BBEB61}" type="slidenum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706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621" y="2194562"/>
            <a:ext cx="5332611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4" y="2194562"/>
            <a:ext cx="5332611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43B9313-856D-4D83-B2CF-3DCC9FC61261}" type="datetime1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6/30/2021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31CDE55-64AC-45E4-9C0E-E026F5BBEB61}" type="slidenum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297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8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72" y="2183802"/>
            <a:ext cx="5078668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624" y="3132669"/>
            <a:ext cx="5310391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33" y="2183802"/>
            <a:ext cx="5104070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4" y="3132669"/>
            <a:ext cx="5332611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43B9313-856D-4D83-B2CF-3DCC9FC61261}" type="datetime1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6/30/2021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31CDE55-64AC-45E4-9C0E-E026F5BBEB61}" type="slidenum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923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43B9313-856D-4D83-B2CF-3DCC9FC61261}" type="datetime1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6/30/2021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31CDE55-64AC-45E4-9C0E-E026F5BBEB61}" type="slidenum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216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43B9313-856D-4D83-B2CF-3DCC9FC61261}" type="datetime1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6/30/2021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31CDE55-64AC-45E4-9C0E-E026F5BBEB61}" type="slidenum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638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1524000"/>
            <a:ext cx="4113728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282" y="746762"/>
            <a:ext cx="6508923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3124202"/>
            <a:ext cx="4113728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43B9313-856D-4D83-B2CF-3DCC9FC61261}" type="datetime1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6/30/2021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31CDE55-64AC-45E4-9C0E-E026F5BBEB61}" type="slidenum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886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1524000"/>
            <a:ext cx="6871450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9192" y="751244"/>
            <a:ext cx="3644013" cy="5467443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1" y="3124202"/>
            <a:ext cx="687145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D3309E0-C9E3-4F64-85A3-9FB819534681}" type="datetime1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6/30/2021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23113CC-E386-43F0-9496-D2F3FA6F1BB5}" type="slidenum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438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4846" y="764373"/>
            <a:ext cx="86083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2" y="2194563"/>
            <a:ext cx="10817582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3122" y="6356353"/>
            <a:ext cx="2910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DD3309E0-C9E3-4F64-85A3-9FB819534681}" type="datetime1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6/30/2021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1" y="6355848"/>
            <a:ext cx="7770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0718" y="38100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E23113CC-E386-43F0-9496-D2F3FA6F1BB5}" type="slidenum">
              <a:rPr lang="en-US" sz="1200" b="0" strike="noStrike" spc="-1" smtClean="0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7057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r" defTabSz="914126" rtl="0" eaLnBrk="1" latinLnBrk="0" hangingPunct="1">
        <a:lnSpc>
          <a:spcPct val="90000"/>
        </a:lnSpc>
        <a:spcBef>
          <a:spcPct val="0"/>
        </a:spcBef>
        <a:buNone/>
        <a:defRPr sz="39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www.youtube.com/watch?v=XNJIn5yUYd4&amp;list=PLxVtiYga8ehsgNlthjj3f_fMWAluDeiEi&amp;index=21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qNqtwHr-u7o&amp;list=PLxVtiYga8ehsgNlthjj3f_fMWAluDeiEi&amp;index=25" TargetMode="External"/><Relationship Id="rId5" Type="http://schemas.openxmlformats.org/officeDocument/2006/relationships/hyperlink" Target="https://www.youtube.com/watch?v=pLjDAu6i1lw&amp;list=PLxVtiYga8ehsgNlthjj3f_fMWAluDeiEi&amp;index=24" TargetMode="External"/><Relationship Id="rId4" Type="http://schemas.openxmlformats.org/officeDocument/2006/relationships/hyperlink" Target="https://www.youtube.com/watch?v=yk8R3F6fu24&amp;list=PLxVtiYga8ehsgNlthjj3f_fMWAluDeiEi&amp;index=22" TargetMode="External"/><Relationship Id="rId9" Type="http://schemas.openxmlformats.org/officeDocument/2006/relationships/hyperlink" Target="https://www.youtube.com/watch?v=hNuuc_4IQGc&amp;list=PLxVtiYga8ehsgNlthjj3f_fMWAluDeiEi&amp;index=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0" y="4846"/>
            <a:ext cx="12188825" cy="10156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ESP32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-CAM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視訊攝影機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330350" y="2464157"/>
            <a:ext cx="2053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FFFF00"/>
                </a:solidFill>
                <a:hlinkClick r:id="rId3"/>
              </a:rPr>
              <a:t>教學影片</a:t>
            </a:r>
            <a:r>
              <a:rPr lang="en-US" altLang="zh-TW" sz="3200" dirty="0" smtClean="0">
                <a:solidFill>
                  <a:srgbClr val="FFFF00"/>
                </a:solidFill>
                <a:hlinkClick r:id="rId3"/>
              </a:rPr>
              <a:t>1</a:t>
            </a:r>
            <a:endParaRPr lang="zh-TW" altLang="en-US" sz="3200" dirty="0">
              <a:solidFill>
                <a:srgbClr val="FFFF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346322" y="3199732"/>
            <a:ext cx="2053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FFFF00"/>
                </a:solidFill>
                <a:hlinkClick r:id="rId4"/>
              </a:rPr>
              <a:t>教學影片</a:t>
            </a:r>
            <a:r>
              <a:rPr lang="en-US" altLang="zh-TW" sz="3200" dirty="0" smtClean="0">
                <a:solidFill>
                  <a:srgbClr val="FFFF00"/>
                </a:solidFill>
                <a:hlinkClick r:id="rId4"/>
              </a:rPr>
              <a:t>2</a:t>
            </a:r>
            <a:endParaRPr lang="zh-TW" altLang="en-US" sz="3200" dirty="0">
              <a:solidFill>
                <a:srgbClr val="FFFF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317527" y="4670716"/>
            <a:ext cx="2185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FF00"/>
                </a:solidFill>
                <a:hlinkClick r:id="rId5"/>
              </a:rPr>
              <a:t>UXGA</a:t>
            </a:r>
            <a:r>
              <a:rPr lang="zh-TW" altLang="en-US" sz="3200" dirty="0" smtClean="0">
                <a:solidFill>
                  <a:srgbClr val="FFFF00"/>
                </a:solidFill>
                <a:hlinkClick r:id="rId5"/>
              </a:rPr>
              <a:t>畫質</a:t>
            </a:r>
            <a:endParaRPr lang="zh-TW" altLang="en-US" sz="3200" dirty="0">
              <a:solidFill>
                <a:srgbClr val="FFFF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373632" y="5432366"/>
            <a:ext cx="1954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FF00"/>
                </a:solidFill>
                <a:hlinkClick r:id="rId6"/>
              </a:rPr>
              <a:t>VGA</a:t>
            </a:r>
            <a:r>
              <a:rPr lang="zh-TW" altLang="en-US" sz="3200" dirty="0" smtClean="0">
                <a:solidFill>
                  <a:srgbClr val="FFFF00"/>
                </a:solidFill>
                <a:hlinkClick r:id="rId6"/>
              </a:rPr>
              <a:t>畫質</a:t>
            </a:r>
            <a:endParaRPr lang="zh-TW" altLang="en-US" sz="3200" dirty="0">
              <a:solidFill>
                <a:srgbClr val="FFFF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3920" y="1233053"/>
            <a:ext cx="4838916" cy="54199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1233053"/>
            <a:ext cx="3404537" cy="5419999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602587" y="1254388"/>
            <a:ext cx="350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dirty="0" smtClean="0">
                <a:solidFill>
                  <a:srgbClr val="FFC000"/>
                </a:solidFill>
              </a:rPr>
              <a:t>使用</a:t>
            </a:r>
            <a:r>
              <a:rPr lang="en-US" altLang="zh-TW" dirty="0" err="1" smtClean="0">
                <a:solidFill>
                  <a:srgbClr val="FFC000"/>
                </a:solidFill>
              </a:rPr>
              <a:t>TF</a:t>
            </a:r>
            <a:r>
              <a:rPr lang="zh-TW" altLang="en-US" dirty="0" smtClean="0">
                <a:solidFill>
                  <a:srgbClr val="FFC000"/>
                </a:solidFill>
              </a:rPr>
              <a:t>卡須移除蜂鳴器</a:t>
            </a:r>
            <a:r>
              <a:rPr lang="en-US" altLang="zh-TW" dirty="0" err="1" smtClean="0">
                <a:solidFill>
                  <a:srgbClr val="FFC000"/>
                </a:solidFill>
              </a:rPr>
              <a:t>IO2</a:t>
            </a:r>
            <a:r>
              <a:rPr lang="zh-TW" altLang="en-US" dirty="0" smtClean="0">
                <a:solidFill>
                  <a:srgbClr val="FFC000"/>
                </a:solidFill>
              </a:rPr>
              <a:t>接線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346322" y="3941557"/>
            <a:ext cx="2053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FFFF00"/>
                </a:solidFill>
                <a:hlinkClick r:id="rId9"/>
              </a:rPr>
              <a:t>教學影片</a:t>
            </a:r>
            <a:r>
              <a:rPr lang="en-US" altLang="zh-TW" sz="3200" dirty="0" smtClean="0">
                <a:solidFill>
                  <a:srgbClr val="FFFF00"/>
                </a:solidFill>
                <a:hlinkClick r:id="rId9"/>
              </a:rPr>
              <a:t>3</a:t>
            </a:r>
            <a:endParaRPr lang="zh-TW" alt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96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三線電路線簡報 (寬螢幕)</Template>
  <TotalTime>6700</TotalTime>
  <Words>28</Words>
  <Application>Microsoft Office PowerPoint</Application>
  <PresentationFormat>自訂</PresentationFormat>
  <Paragraphs>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Century Gothic</vt:lpstr>
      <vt:lpstr>DejaVu Sans</vt:lpstr>
      <vt:lpstr>Times New Roman</vt:lpstr>
      <vt:lpstr>飛機雲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Webbit進階應用</dc:title>
  <dc:subject/>
  <dc:creator>fsm</dc:creator>
  <dc:description/>
  <cp:lastModifiedBy>fsm</cp:lastModifiedBy>
  <cp:revision>1460</cp:revision>
  <cp:lastPrinted>2019-11-14T09:08:25Z</cp:lastPrinted>
  <dcterms:created xsi:type="dcterms:W3CDTF">2019-10-31T06:25:08Z</dcterms:created>
  <dcterms:modified xsi:type="dcterms:W3CDTF">2021-06-30T15:02:31Z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ampaignTags">
    <vt:lpwstr/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HiddenSlides">
    <vt:i4>0</vt:i4>
  </property>
  <property fmtid="{D5CDD505-2E9C-101B-9397-08002B2CF9AE}" pid="7" name="HyperlinksChanged">
    <vt:bool>false</vt:bool>
  </property>
  <property fmtid="{D5CDD505-2E9C-101B-9397-08002B2CF9AE}" pid="8" name="InternalTags">
    <vt:lpwstr/>
  </property>
  <property fmtid="{D5CDD505-2E9C-101B-9397-08002B2CF9AE}" pid="9" name="LinksUpToDate">
    <vt:bool>false</vt:bool>
  </property>
  <property fmtid="{D5CDD505-2E9C-101B-9397-08002B2CF9AE}" pid="10" name="LocalizationTags">
    <vt:lpwstr/>
  </property>
  <property fmtid="{D5CDD505-2E9C-101B-9397-08002B2CF9AE}" pid="11" name="MMClips">
    <vt:i4>0</vt:i4>
  </property>
  <property fmtid="{D5CDD505-2E9C-101B-9397-08002B2CF9AE}" pid="12" name="Notes">
    <vt:i4>13</vt:i4>
  </property>
  <property fmtid="{D5CDD505-2E9C-101B-9397-08002B2CF9AE}" pid="13" name="PresentationFormat">
    <vt:lpwstr>自訂</vt:lpwstr>
  </property>
  <property fmtid="{D5CDD505-2E9C-101B-9397-08002B2CF9AE}" pid="14" name="ScaleCrop">
    <vt:bool>false</vt:bool>
  </property>
  <property fmtid="{D5CDD505-2E9C-101B-9397-08002B2CF9AE}" pid="15" name="ScenarioTags">
    <vt:lpwstr/>
  </property>
  <property fmtid="{D5CDD505-2E9C-101B-9397-08002B2CF9AE}" pid="16" name="ShareDoc">
    <vt:bool>false</vt:bool>
  </property>
  <property fmtid="{D5CDD505-2E9C-101B-9397-08002B2CF9AE}" pid="17" name="Slides">
    <vt:i4>14</vt:i4>
  </property>
</Properties>
</file>