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>
        <p:scale>
          <a:sx n="64" d="100"/>
          <a:sy n="64" d="100"/>
        </p:scale>
        <p:origin x="7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D091-BFA1-4E91-9A04-F7EB5ADC2EA7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F19EFA5-498C-41A3-8EA5-A5BD7B0F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8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D091-BFA1-4E91-9A04-F7EB5ADC2EA7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FA5-498C-41A3-8EA5-A5BD7B0F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1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D091-BFA1-4E91-9A04-F7EB5ADC2EA7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FA5-498C-41A3-8EA5-A5BD7B0F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D091-BFA1-4E91-9A04-F7EB5ADC2EA7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FA5-498C-41A3-8EA5-A5BD7B0F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A7D091-BFA1-4E91-9A04-F7EB5ADC2EA7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19EFA5-498C-41A3-8EA5-A5BD7B0F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D091-BFA1-4E91-9A04-F7EB5ADC2EA7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FA5-498C-41A3-8EA5-A5BD7B0F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9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D091-BFA1-4E91-9A04-F7EB5ADC2EA7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FA5-498C-41A3-8EA5-A5BD7B0F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7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D091-BFA1-4E91-9A04-F7EB5ADC2EA7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FA5-498C-41A3-8EA5-A5BD7B0F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7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D091-BFA1-4E91-9A04-F7EB5ADC2EA7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FA5-498C-41A3-8EA5-A5BD7B0F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D091-BFA1-4E91-9A04-F7EB5ADC2EA7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FA5-498C-41A3-8EA5-A5BD7B0F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D091-BFA1-4E91-9A04-F7EB5ADC2EA7}" type="datetimeFigureOut">
              <a:rPr lang="en-US" smtClean="0"/>
              <a:t>11/10/2014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FA5-498C-41A3-8EA5-A5BD7B0F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4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A7D091-BFA1-4E91-9A04-F7EB5ADC2EA7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F19EFA5-498C-41A3-8EA5-A5BD7B0F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7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llegecookbook.wikispaces.com/home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Beyond the Classroom </a:t>
            </a:r>
            <a:r>
              <a:rPr lang="en-US" sz="3400" dirty="0" smtClean="0"/>
              <a:t>by Steffany Comfort Maher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Field Trips				Community Activities</a:t>
            </a:r>
          </a:p>
          <a:p>
            <a:r>
              <a:rPr lang="en-US" dirty="0" smtClean="0"/>
              <a:t>Service Learning			New Foods</a:t>
            </a:r>
          </a:p>
          <a:p>
            <a:r>
              <a:rPr lang="en-US" dirty="0" smtClean="0"/>
              <a:t>Speakers				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0"/>
            <a:ext cx="3200400" cy="1093304"/>
          </a:xfrm>
        </p:spPr>
        <p:txBody>
          <a:bodyPr/>
          <a:lstStyle/>
          <a:p>
            <a:r>
              <a:rPr lang="en-US" dirty="0" smtClean="0"/>
              <a:t>Student projects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2" y="685800"/>
            <a:ext cx="6624325" cy="50196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222513"/>
            <a:ext cx="3200400" cy="54665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Real-world work: Every student had worked in the food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Grocery store research: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Compared prices at various stores in Kalamazoo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Compared regular food to comparable organic </a:t>
            </a:r>
            <a:r>
              <a:rPr lang="en-US" dirty="0" smtClean="0"/>
              <a:t>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Student Restaurant: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Teamed with Environmental Studies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Basement of Student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Local, healthy food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Warm atmosphere where student musicians can play &amp; students can hang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money/support from university – students are still working on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On-line Student Cookbook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Wikispaces</a:t>
            </a:r>
            <a:r>
              <a:rPr lang="en-US" dirty="0" smtClean="0"/>
              <a:t> – user-friendly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Healthy, low-cost meals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Food Resources &amp; Recipes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collegecookbook.wikispaces.com/home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82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Loaves and Fishes Food Pantry: </a:t>
            </a:r>
            <a:r>
              <a:rPr lang="en-US" sz="4500" dirty="0" smtClean="0"/>
              <a:t>Kalamazoo, MI</a:t>
            </a:r>
            <a:endParaRPr lang="en-US" sz="45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739353"/>
            <a:ext cx="4385580" cy="2888054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2300" dirty="0" smtClean="0"/>
              <a:t>Gave </a:t>
            </a:r>
            <a:r>
              <a:rPr lang="en-US" b="1" dirty="0"/>
              <a:t>2.3 million lbs. of food </a:t>
            </a:r>
            <a:r>
              <a:rPr lang="en-US" sz="2300" dirty="0" smtClean="0"/>
              <a:t>in 2013/14 fiscal year</a:t>
            </a:r>
          </a:p>
          <a:p>
            <a:r>
              <a:rPr lang="en-US" sz="2500" dirty="0" smtClean="0"/>
              <a:t>Hunger Stories</a:t>
            </a:r>
            <a:r>
              <a:rPr lang="en-US" sz="2300" dirty="0" smtClean="0"/>
              <a:t>:</a:t>
            </a:r>
          </a:p>
          <a:p>
            <a:pPr lvl="1"/>
            <a:r>
              <a:rPr lang="en-US" sz="2300" dirty="0" smtClean="0"/>
              <a:t>“If I hadn’t come to you today, my kids would’ve had nothing to eat.”</a:t>
            </a:r>
          </a:p>
          <a:p>
            <a:pPr lvl="1"/>
            <a:r>
              <a:rPr lang="en-US" sz="2300" dirty="0" smtClean="0"/>
              <a:t>“As soon as I work my way out of this, how can I volunteer?”</a:t>
            </a:r>
          </a:p>
          <a:p>
            <a:pPr lvl="1"/>
            <a:r>
              <a:rPr lang="en-US" sz="2300" dirty="0" smtClean="0"/>
              <a:t>“I never expected to have to ask for food from anybody.”</a:t>
            </a:r>
          </a:p>
        </p:txBody>
      </p:sp>
    </p:spTree>
    <p:extLst>
      <p:ext uri="{BB962C8B-B14F-4D97-AF65-F5344CB8AC3E}">
        <p14:creationId xmlns:p14="http://schemas.microsoft.com/office/powerpoint/2010/main" val="38285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Student Tour &amp;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Toured:</a:t>
            </a:r>
          </a:p>
          <a:p>
            <a:pPr lvl="1"/>
            <a:r>
              <a:rPr lang="en-US" dirty="0" smtClean="0"/>
              <a:t>Call center</a:t>
            </a:r>
          </a:p>
          <a:p>
            <a:pPr lvl="1"/>
            <a:r>
              <a:rPr lang="en-US" dirty="0" smtClean="0"/>
              <a:t>Food distribution center</a:t>
            </a:r>
          </a:p>
          <a:p>
            <a:pPr lvl="1"/>
            <a:r>
              <a:rPr lang="en-US" dirty="0" smtClean="0"/>
              <a:t>Food storage center</a:t>
            </a:r>
          </a:p>
          <a:p>
            <a:pPr lvl="1"/>
            <a:r>
              <a:rPr lang="en-US" dirty="0" smtClean="0"/>
              <a:t>Food packaging center</a:t>
            </a:r>
          </a:p>
          <a:p>
            <a:pPr lvl="1"/>
            <a:r>
              <a:rPr lang="en-US" dirty="0" smtClean="0"/>
              <a:t>Student backpack packaging center</a:t>
            </a:r>
          </a:p>
          <a:p>
            <a:r>
              <a:rPr lang="en-US" dirty="0" smtClean="0"/>
              <a:t>Student Responses:</a:t>
            </a:r>
          </a:p>
          <a:p>
            <a:pPr lvl="1"/>
            <a:r>
              <a:rPr lang="en-US" dirty="0" smtClean="0"/>
              <a:t>“The food inequality surprised me.  I was surprised to see that people are hungry here just like they are at home (in metro Detroit).”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“I learned that I’m not alone.  Others can’t afford things, either.  And I have resources: I can go to the food pantry if I need to.”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3106" y="2194560"/>
            <a:ext cx="4845142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6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1" y="198783"/>
            <a:ext cx="3200399" cy="134178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people’s food co-op</a:t>
            </a:r>
            <a:endParaRPr lang="en-US" sz="4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7" r="3492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1" y="1754049"/>
            <a:ext cx="3200400" cy="443484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Nutritious, wholesome foods free of chemicals, preservatives, and additives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Purchase from local growers and processors – this kept over $300,000 in Kalamazoo community last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Students toured store and were able to sample foods and learn about food inequality in the Kalamazoo area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" t="-3033" r="71549"/>
          <a:stretch/>
        </p:blipFill>
        <p:spPr>
          <a:xfrm>
            <a:off x="2563924" y="357395"/>
            <a:ext cx="3175891" cy="27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4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JBS </a:t>
            </a:r>
            <a:r>
              <a:rPr lang="en-US" dirty="0" err="1" smtClean="0"/>
              <a:t>Packerland</a:t>
            </a:r>
            <a:r>
              <a:rPr lang="en-US" dirty="0" smtClean="0"/>
              <a:t>: Plainwell, mi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JBS is largest animal protein processor in the world with 140 production facilities</a:t>
            </a:r>
          </a:p>
          <a:p>
            <a:r>
              <a:rPr lang="en-US" dirty="0" smtClean="0"/>
              <a:t>Produce food, leather, pet products, biodiesel</a:t>
            </a:r>
          </a:p>
          <a:p>
            <a:r>
              <a:rPr lang="en-US" dirty="0" smtClean="0"/>
              <a:t>The plant we visited in Plainwell, MI slaughters nearly 2,000 head of cattle every day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38" y="2194560"/>
            <a:ext cx="5101590" cy="41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3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139148"/>
            <a:ext cx="3200400" cy="1063487"/>
          </a:xfrm>
        </p:spPr>
        <p:txBody>
          <a:bodyPr/>
          <a:lstStyle/>
          <a:p>
            <a:r>
              <a:rPr lang="en-US" dirty="0" smtClean="0"/>
              <a:t>Student tour &amp; responses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" r="897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202635"/>
            <a:ext cx="3200400" cy="556591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 </a:t>
            </a:r>
            <a:r>
              <a:rPr lang="en-US" dirty="0"/>
              <a:t>was </a:t>
            </a:r>
            <a:r>
              <a:rPr lang="en-US" dirty="0" smtClean="0"/>
              <a:t>pleased </a:t>
            </a:r>
            <a:r>
              <a:rPr lang="en-US" dirty="0"/>
              <a:t>to </a:t>
            </a:r>
            <a:r>
              <a:rPr lang="en-US" dirty="0" smtClean="0"/>
              <a:t>see </a:t>
            </a:r>
            <a:r>
              <a:rPr lang="en-US" dirty="0"/>
              <a:t>that conditions at JBS are </a:t>
            </a:r>
            <a:r>
              <a:rPr lang="en-US" dirty="0" smtClean="0"/>
              <a:t>nowhere close </a:t>
            </a:r>
            <a:r>
              <a:rPr lang="en-US" dirty="0"/>
              <a:t>to the horrors </a:t>
            </a:r>
            <a:r>
              <a:rPr lang="en-US" dirty="0" smtClean="0"/>
              <a:t>we’re </a:t>
            </a:r>
            <a:r>
              <a:rPr lang="en-US" dirty="0"/>
              <a:t>reading about in </a:t>
            </a:r>
            <a:r>
              <a:rPr lang="en-US" i="1" dirty="0"/>
              <a:t>The </a:t>
            </a:r>
            <a:r>
              <a:rPr lang="en-US" i="1" dirty="0" smtClean="0"/>
              <a:t>Jungle.”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 </a:t>
            </a:r>
            <a:r>
              <a:rPr lang="en-US" dirty="0"/>
              <a:t>was happy to hear </a:t>
            </a:r>
            <a:r>
              <a:rPr lang="en-US" dirty="0" smtClean="0"/>
              <a:t>they </a:t>
            </a:r>
            <a:r>
              <a:rPr lang="en-US" dirty="0"/>
              <a:t>check for antibiotics or hormones before they kill the cattle and </a:t>
            </a:r>
            <a:r>
              <a:rPr lang="en-US" dirty="0" smtClean="0"/>
              <a:t>that </a:t>
            </a:r>
            <a:r>
              <a:rPr lang="en-US" dirty="0"/>
              <a:t>they take so many precautions regarding injured or diseased cattle</a:t>
            </a:r>
            <a:r>
              <a:rPr lang="en-US" dirty="0" smtClean="0"/>
              <a:t>.”</a:t>
            </a:r>
            <a:r>
              <a:rPr lang="en-US" i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 </a:t>
            </a:r>
            <a:r>
              <a:rPr lang="en-US" dirty="0"/>
              <a:t>was shocked by how young the workers are</a:t>
            </a:r>
            <a:r>
              <a:rPr lang="en-US" dirty="0" smtClean="0"/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“The </a:t>
            </a:r>
            <a:r>
              <a:rPr lang="en-US" dirty="0"/>
              <a:t>actual act of killing the animals still greatly saddens </a:t>
            </a:r>
            <a:r>
              <a:rPr lang="en-US" dirty="0" smtClean="0"/>
              <a:t>me </a:t>
            </a:r>
            <a:r>
              <a:rPr lang="en-US" dirty="0"/>
              <a:t>and was hard to watch, </a:t>
            </a:r>
            <a:r>
              <a:rPr lang="en-US" dirty="0" smtClean="0"/>
              <a:t>but I </a:t>
            </a:r>
            <a:r>
              <a:rPr lang="en-US" dirty="0"/>
              <a:t>feel better knowing that JBS's goal is to treat them as humanely as possible up to that point</a:t>
            </a:r>
            <a:r>
              <a:rPr lang="en-US" dirty="0" smtClean="0"/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“The </a:t>
            </a:r>
            <a:r>
              <a:rPr lang="en-US" dirty="0"/>
              <a:t>hardest part was seeing the cows literally walk into </a:t>
            </a:r>
            <a:r>
              <a:rPr lang="en-US" dirty="0" smtClean="0"/>
              <a:t>their </a:t>
            </a:r>
            <a:r>
              <a:rPr lang="en-US" dirty="0"/>
              <a:t>own deaths.  I could </a:t>
            </a:r>
            <a:r>
              <a:rPr lang="en-US" b="1" dirty="0"/>
              <a:t>NEVER EVER </a:t>
            </a:r>
            <a:r>
              <a:rPr lang="en-US" dirty="0"/>
              <a:t>work in a slaughterhouse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9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Service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Volunteer at Food Pantry</a:t>
            </a:r>
          </a:p>
          <a:p>
            <a:pPr lvl="1"/>
            <a:r>
              <a:rPr lang="en-US" dirty="0" smtClean="0"/>
              <a:t>Bag food items, hand out/help others shop for food items, sit and talk with people, answer phones</a:t>
            </a:r>
          </a:p>
          <a:p>
            <a:r>
              <a:rPr lang="en-US" dirty="0"/>
              <a:t>Volunteer in a Soup </a:t>
            </a:r>
            <a:r>
              <a:rPr lang="en-US" dirty="0" smtClean="0"/>
              <a:t>Kitchen</a:t>
            </a:r>
            <a:endParaRPr lang="en-US" dirty="0"/>
          </a:p>
          <a:p>
            <a:pPr lvl="1"/>
            <a:r>
              <a:rPr lang="en-US" dirty="0"/>
              <a:t>Serve food, clean, wash dishes, prepare food, transport food, etc</a:t>
            </a:r>
            <a:r>
              <a:rPr lang="en-US" dirty="0" smtClean="0"/>
              <a:t>.</a:t>
            </a:r>
          </a:p>
          <a:p>
            <a:r>
              <a:rPr lang="en-US" dirty="0"/>
              <a:t>Volunteer in a Community Garden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food pantries and shelters </a:t>
            </a:r>
            <a:r>
              <a:rPr lang="en-US" dirty="0" smtClean="0"/>
              <a:t>grow </a:t>
            </a:r>
            <a:r>
              <a:rPr lang="en-US" dirty="0"/>
              <a:t>fresh fruits and vegetables </a:t>
            </a:r>
            <a:r>
              <a:rPr lang="en-US" dirty="0" smtClean="0"/>
              <a:t>in community </a:t>
            </a:r>
            <a:r>
              <a:rPr lang="en-US" dirty="0"/>
              <a:t>gardens or gardens </a:t>
            </a:r>
            <a:r>
              <a:rPr lang="en-US" dirty="0" smtClean="0"/>
              <a:t>created by religious organizations</a:t>
            </a:r>
            <a:r>
              <a:rPr lang="en-US" dirty="0"/>
              <a:t>.  </a:t>
            </a:r>
            <a:endParaRPr lang="en-US" dirty="0" smtClean="0"/>
          </a:p>
          <a:p>
            <a:pPr lvl="1"/>
            <a:r>
              <a:rPr lang="en-US" dirty="0" smtClean="0"/>
              <a:t>Plant, weed, harvest, </a:t>
            </a:r>
            <a:r>
              <a:rPr lang="en-US" dirty="0"/>
              <a:t>etc.</a:t>
            </a:r>
          </a:p>
          <a:p>
            <a:r>
              <a:rPr lang="en-US" dirty="0"/>
              <a:t>Volunteer to bring dinner to a Homeless </a:t>
            </a:r>
            <a:r>
              <a:rPr lang="en-US" dirty="0" smtClean="0"/>
              <a:t>Shelter</a:t>
            </a:r>
          </a:p>
          <a:p>
            <a:r>
              <a:rPr lang="en-US" dirty="0" smtClean="0"/>
              <a:t>Assemble Thanksgiving Baskets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Conduct a Canned / Imperishable Food </a:t>
            </a:r>
            <a:r>
              <a:rPr lang="en-US" dirty="0" smtClean="0"/>
              <a:t>Drive</a:t>
            </a:r>
          </a:p>
          <a:p>
            <a:pPr lvl="1"/>
            <a:r>
              <a:rPr lang="en-US" dirty="0" smtClean="0"/>
              <a:t>Often collecting money is more beneficial</a:t>
            </a:r>
          </a:p>
          <a:p>
            <a:r>
              <a:rPr lang="en-US" dirty="0"/>
              <a:t>Raise money for wells in </a:t>
            </a:r>
            <a:r>
              <a:rPr lang="en-US" dirty="0" smtClean="0"/>
              <a:t>Africa</a:t>
            </a:r>
          </a:p>
          <a:p>
            <a:r>
              <a:rPr lang="en-US" dirty="0"/>
              <a:t>Create Food Bags for the </a:t>
            </a:r>
            <a:r>
              <a:rPr lang="en-US" dirty="0" smtClean="0"/>
              <a:t>Homeless</a:t>
            </a:r>
          </a:p>
          <a:p>
            <a:pPr lvl="1"/>
            <a:r>
              <a:rPr lang="en-US" dirty="0" smtClean="0"/>
              <a:t>Work with a local pantry/religious organization to fill small bags with nonperishable foods to distribute to people asking for food out in public</a:t>
            </a:r>
          </a:p>
          <a:p>
            <a:r>
              <a:rPr lang="en-US" dirty="0" smtClean="0"/>
              <a:t>Several shelters/pantries </a:t>
            </a:r>
            <a:r>
              <a:rPr lang="en-US" dirty="0"/>
              <a:t>need volunteers in non-food-related capacities: </a:t>
            </a:r>
            <a:endParaRPr lang="en-US" dirty="0" smtClean="0"/>
          </a:p>
          <a:p>
            <a:pPr lvl="1"/>
            <a:r>
              <a:rPr lang="en-US" dirty="0" smtClean="0"/>
              <a:t>Write &amp; send thank-you cards to donors 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and send </a:t>
            </a:r>
            <a:r>
              <a:rPr lang="en-US" dirty="0" smtClean="0"/>
              <a:t>newsletters</a:t>
            </a:r>
          </a:p>
          <a:p>
            <a:pPr lvl="1"/>
            <a:r>
              <a:rPr lang="en-US" dirty="0" smtClean="0"/>
              <a:t>Mow </a:t>
            </a:r>
            <a:r>
              <a:rPr lang="en-US" dirty="0"/>
              <a:t>grass, plant flowers, shovel snow,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a local food </a:t>
            </a:r>
            <a:r>
              <a:rPr lang="en-US" dirty="0" smtClean="0"/>
              <a:t>pantry/shelter </a:t>
            </a:r>
            <a:r>
              <a:rPr lang="en-US" dirty="0"/>
              <a:t>what help they may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149087"/>
            <a:ext cx="3200400" cy="1063487"/>
          </a:xfrm>
        </p:spPr>
        <p:txBody>
          <a:bodyPr>
            <a:normAutofit/>
          </a:bodyPr>
          <a:lstStyle/>
          <a:p>
            <a:r>
              <a:rPr lang="en-US" dirty="0" smtClean="0"/>
              <a:t>Classroom speakers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441174"/>
            <a:ext cx="3200400" cy="5188226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Our class: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Former employee of JBS </a:t>
            </a:r>
            <a:r>
              <a:rPr lang="en-US" sz="1800" dirty="0" err="1" smtClean="0"/>
              <a:t>Packerland</a:t>
            </a:r>
            <a:r>
              <a:rPr lang="en-US" sz="1800" dirty="0" smtClean="0"/>
              <a:t>, Plainwell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Expert on Climate Change</a:t>
            </a:r>
          </a:p>
          <a:p>
            <a:r>
              <a:rPr lang="en-US" sz="1800" dirty="0" smtClean="0"/>
              <a:t>Other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Chef to teach students how to cook a few healthy dishes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People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Food Pantry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Homeless Shelter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Community Garden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Local Restaurants/ Businesses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Support local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</a:rPr>
              <a:t>Fair Trade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" r="8446"/>
          <a:stretch>
            <a:fillRect/>
          </a:stretch>
        </p:blipFill>
        <p:spPr bwMode="auto">
          <a:xfrm>
            <a:off x="0" y="0"/>
            <a:ext cx="8304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7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Make use of local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Community Activities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Kalamazoo District Library</a:t>
            </a:r>
          </a:p>
          <a:p>
            <a:pPr lvl="1"/>
            <a:r>
              <a:rPr lang="en-US" dirty="0"/>
              <a:t>Authors</a:t>
            </a:r>
          </a:p>
          <a:p>
            <a:pPr lvl="1"/>
            <a:r>
              <a:rPr lang="en-US" dirty="0"/>
              <a:t>Chefs</a:t>
            </a:r>
          </a:p>
          <a:p>
            <a:pPr lvl="1"/>
            <a:r>
              <a:rPr lang="en-US" dirty="0" smtClean="0"/>
              <a:t>Films/Documentaries</a:t>
            </a:r>
            <a:endParaRPr lang="en-US" dirty="0"/>
          </a:p>
          <a:p>
            <a:pPr lvl="1"/>
            <a:r>
              <a:rPr lang="en-US" dirty="0" smtClean="0"/>
              <a:t>Farmers</a:t>
            </a:r>
          </a:p>
          <a:p>
            <a:r>
              <a:rPr lang="en-US" dirty="0" smtClean="0"/>
              <a:t>Local Farmers/Farmer’s Market</a:t>
            </a:r>
          </a:p>
          <a:p>
            <a:r>
              <a:rPr lang="en-US" dirty="0" smtClean="0"/>
              <a:t>FFA Chapter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Food in your Classroom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Students share food</a:t>
            </a:r>
          </a:p>
          <a:p>
            <a:pPr lvl="1"/>
            <a:r>
              <a:rPr lang="en-US" dirty="0" smtClean="0"/>
              <a:t>Jewish</a:t>
            </a:r>
          </a:p>
          <a:p>
            <a:pPr lvl="1"/>
            <a:r>
              <a:rPr lang="en-US" dirty="0" smtClean="0"/>
              <a:t>Australian</a:t>
            </a:r>
            <a:endParaRPr lang="en-US" dirty="0"/>
          </a:p>
          <a:p>
            <a:r>
              <a:rPr lang="en-US" dirty="0" smtClean="0"/>
              <a:t>Ethnic/Religious Foods</a:t>
            </a:r>
          </a:p>
          <a:p>
            <a:pPr lvl="1"/>
            <a:r>
              <a:rPr lang="en-US" dirty="0" smtClean="0"/>
              <a:t>Check with local synagogues/mosques</a:t>
            </a:r>
          </a:p>
          <a:p>
            <a:pPr lvl="1"/>
            <a:r>
              <a:rPr lang="en-US" dirty="0" smtClean="0"/>
              <a:t>Parents of students</a:t>
            </a:r>
          </a:p>
        </p:txBody>
      </p:sp>
    </p:spTree>
    <p:extLst>
      <p:ext uri="{BB962C8B-B14F-4D97-AF65-F5344CB8AC3E}">
        <p14:creationId xmlns:p14="http://schemas.microsoft.com/office/powerpoint/2010/main" val="6531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1438</TotalTime>
  <Words>693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Wood Type</vt:lpstr>
      <vt:lpstr>Beyond the Classroom by Steffany Comfort Maher</vt:lpstr>
      <vt:lpstr>Loaves and Fishes Food Pantry: Kalamazoo, MI</vt:lpstr>
      <vt:lpstr>Student Tour &amp; responses</vt:lpstr>
      <vt:lpstr>The people’s food co-op</vt:lpstr>
      <vt:lpstr>JBS Packerland: Plainwell, mi</vt:lpstr>
      <vt:lpstr>Student tour &amp; responses</vt:lpstr>
      <vt:lpstr>Service learning</vt:lpstr>
      <vt:lpstr>Classroom speakers</vt:lpstr>
      <vt:lpstr>Make use of local resources</vt:lpstr>
      <vt:lpstr>Student projects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the Classroom</dc:title>
  <dc:creator>Steffany Maher</dc:creator>
  <cp:lastModifiedBy>Steffany Maher</cp:lastModifiedBy>
  <cp:revision>26</cp:revision>
  <dcterms:created xsi:type="dcterms:W3CDTF">2014-11-10T16:12:37Z</dcterms:created>
  <dcterms:modified xsi:type="dcterms:W3CDTF">2014-11-11T16:11:15Z</dcterms:modified>
</cp:coreProperties>
</file>