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10" Type="http://schemas.openxmlformats.org/officeDocument/2006/relationships/viewProps" Target="viewProps.xml"/><Relationship Id="rId5" Type="http://schemas.openxmlformats.org/officeDocument/2006/relationships/slide" Target="slides/slide4.xml"/><Relationship Id="rId7" Type="http://schemas.openxmlformats.org/officeDocument/2006/relationships/slide" Target="slides/slide6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presProps" Target="presProps.xml"/><Relationship Id="rId3" Type="http://schemas.openxmlformats.org/officeDocument/2006/relationships/slide" Target="slides/slide2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E1F1-66E9-1747-B773-48E274D1436A}" type="datetimeFigureOut">
              <a:rPr lang="en-US" smtClean="0"/>
              <a:t>2/8/11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CBD542-1237-784D-A0FD-07FD7ABC9BC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E1F1-66E9-1747-B773-48E274D1436A}" type="datetimeFigureOut">
              <a:rPr lang="en-US" smtClean="0"/>
              <a:t>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D542-1237-784D-A0FD-07FD7ABC9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E1F1-66E9-1747-B773-48E274D1436A}" type="datetimeFigureOut">
              <a:rPr lang="en-US" smtClean="0"/>
              <a:t>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D542-1237-784D-A0FD-07FD7ABC9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B6E1F1-66E9-1747-B773-48E274D1436A}" type="datetimeFigureOut">
              <a:rPr lang="en-US" smtClean="0"/>
              <a:t>2/8/11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FCBD542-1237-784D-A0FD-07FD7ABC9BC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E1F1-66E9-1747-B773-48E274D1436A}" type="datetimeFigureOut">
              <a:rPr lang="en-US" smtClean="0"/>
              <a:t>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D542-1237-784D-A0FD-07FD7ABC9B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E1F1-66E9-1747-B773-48E274D1436A}" type="datetimeFigureOut">
              <a:rPr lang="en-US" smtClean="0"/>
              <a:t>2/8/11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D542-1237-784D-A0FD-07FD7ABC9B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D542-1237-784D-A0FD-07FD7ABC9B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E1F1-66E9-1747-B773-48E274D1436A}" type="datetimeFigureOut">
              <a:rPr lang="en-US" smtClean="0"/>
              <a:t>2/8/11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E1F1-66E9-1747-B773-48E274D1436A}" type="datetimeFigureOut">
              <a:rPr lang="en-US" smtClean="0"/>
              <a:t>2/8/11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D542-1237-784D-A0FD-07FD7ABC9B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E1F1-66E9-1747-B773-48E274D1436A}" type="datetimeFigureOut">
              <a:rPr lang="en-US" smtClean="0"/>
              <a:t>2/8/11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D542-1237-784D-A0FD-07FD7ABC9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B6E1F1-66E9-1747-B773-48E274D1436A}" type="datetimeFigureOut">
              <a:rPr lang="en-US" smtClean="0"/>
              <a:t>2/8/11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CBD542-1237-784D-A0FD-07FD7ABC9BC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E1F1-66E9-1747-B773-48E274D1436A}" type="datetimeFigureOut">
              <a:rPr lang="en-US" smtClean="0"/>
              <a:t>2/8/11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CBD542-1237-784D-A0FD-07FD7ABC9BC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0B6E1F1-66E9-1747-B773-48E274D1436A}" type="datetimeFigureOut">
              <a:rPr lang="en-US" smtClean="0"/>
              <a:t>2/8/11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FCBD542-1237-784D-A0FD-07FD7ABC9BC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6915" y="4561979"/>
            <a:ext cx="4502415" cy="1143000"/>
          </a:xfrm>
        </p:spPr>
        <p:txBody>
          <a:bodyPr/>
          <a:lstStyle/>
          <a:p>
            <a:pPr algn="l"/>
            <a:r>
              <a:rPr lang="en-US" dirty="0" smtClean="0"/>
              <a:t>Dr. Allen Webb</a:t>
            </a:r>
          </a:p>
          <a:p>
            <a:pPr algn="l"/>
            <a:r>
              <a:rPr lang="en-US" dirty="0" smtClean="0"/>
              <a:t>Western Michigan University</a:t>
            </a:r>
          </a:p>
          <a:p>
            <a:pPr algn="l"/>
            <a:r>
              <a:rPr lang="en-US" dirty="0" smtClean="0"/>
              <a:t>2011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Implementing Standards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Raise the academic level for all students.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Prepare students for the intellectual challenges of college and the </a:t>
            </a:r>
            <a:r>
              <a:rPr lang="en-US" dirty="0" smtClean="0"/>
              <a:t>21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/>
              <a:t>Century workplace.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Have students read and write </a:t>
            </a:r>
            <a:r>
              <a:rPr lang="en-US" i="1" dirty="0" smtClean="0"/>
              <a:t>more </a:t>
            </a:r>
            <a:r>
              <a:rPr lang="en-US" dirty="0" smtClean="0"/>
              <a:t>than they have in the past! 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Focus on complex ideas, high level thinking, multiple points of view, historical context.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Raise expectations.  </a:t>
            </a:r>
            <a:r>
              <a:rPr lang="en-US" dirty="0" smtClean="0"/>
              <a:t>H</a:t>
            </a:r>
            <a:r>
              <a:rPr lang="en-US" dirty="0" smtClean="0"/>
              <a:t>igher quality work, more homework, publishable writing.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Mastery of 21</a:t>
            </a:r>
            <a:r>
              <a:rPr lang="en-US" baseline="30000" dirty="0" smtClean="0"/>
              <a:t>st</a:t>
            </a:r>
            <a:r>
              <a:rPr lang="en-US" dirty="0" smtClean="0"/>
              <a:t> Century tools.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 of the Standards Movement: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Narrowing the focus of your teaching to simplistic skills.  Skills should be addressed in the context of meaningful and high level work.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Teaching the same thing to all students.  You can not raise expectations for all students unless you challenge each student at his or her own level.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Focusing on form, not content.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Reducing the amount of reading or writing asked of students.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Failing to bring new materials and perspectives to the curriculum, including meaningful integration of technology.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Creating a curriculum that is fixed – curriculum should evolve and improve every year.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Making learning individual rather than collaborative.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expectations by: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Can create a curriculum that has no relevance to students.  A high level curriculum has a high level of meaning and value to students and the world.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Disregarding student prior knowledge reduces achievement and wastes instructional time.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Language Arts skills are not sequential. You do not have to have a command of sentences before you write paragraphs, etc.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Language Arts skills are recursive, students must go back to them again and again.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Writing skills are best learned in context of student’s own writing.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Reading is best learned when students are highly engaged.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of a “checking off” approach: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9933"/>
            <a:ext cx="8229600" cy="4572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Is highly meaningful, intellectually challenging, interdisciplinary, and excellent preparation for college, workplace, and participatory citizenship.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Fosters in-depth, academic curriculum that develops critical thinking over the semester -- texts talk to each other, rather than separated “pearls on a string.”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Facilitates differentiation of instruction relevant to diverse ability levels.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Fosters close reading and integration of a great diversity of literary and informational texts.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Addresses real-world issues, leads to meaningful writing, purposeful publication, and school-community connection.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Draws on passion of </a:t>
            </a:r>
            <a:r>
              <a:rPr lang="en-US" smtClean="0"/>
              <a:t>teacher &amp;students </a:t>
            </a:r>
            <a:r>
              <a:rPr lang="en-US" dirty="0" smtClean="0"/>
              <a:t>– crucial to motivation.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Ties to foundational questions of rights and democracy.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7814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Cultural Studies: An Ideal Approach </a:t>
            </a:r>
            <a:br>
              <a:rPr lang="en-US" dirty="0" smtClean="0"/>
            </a:br>
            <a:r>
              <a:rPr lang="en-US" dirty="0" smtClean="0"/>
              <a:t>to Standards Implementation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Implementing </a:t>
            </a:r>
            <a:r>
              <a:rPr lang="en-US" sz="3600" dirty="0" smtClean="0"/>
              <a:t>standards is </a:t>
            </a:r>
            <a:r>
              <a:rPr lang="en-US" sz="3600" i="1" dirty="0" smtClean="0"/>
              <a:t>not </a:t>
            </a:r>
            <a:r>
              <a:rPr lang="en-US" sz="3600" dirty="0" smtClean="0"/>
              <a:t>the same as standardization.</a:t>
            </a:r>
            <a:endParaRPr lang="en-US" sz="3600" dirty="0" smtClean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If </a:t>
            </a:r>
            <a:r>
              <a:rPr lang="en-US" sz="3600" dirty="0" smtClean="0"/>
              <a:t>you are asked to teach in ways that lower academic expectations, </a:t>
            </a:r>
            <a:r>
              <a:rPr lang="en-US" sz="3600" i="1" dirty="0" smtClean="0"/>
              <a:t>you are not raising standards</a:t>
            </a:r>
            <a:r>
              <a:rPr lang="en-US" sz="3600" dirty="0" smtClean="0"/>
              <a:t>.</a:t>
            </a:r>
          </a:p>
          <a:p>
            <a:pPr>
              <a:buNone/>
            </a:pPr>
            <a:endParaRPr lang="en-US" sz="3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dirty="0" smtClean="0"/>
              <a:t>emember: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Paper.thmx</Template>
  <TotalTime>75</TotalTime>
  <Words>471</Words>
  <Application>Microsoft Macintosh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Paper</vt:lpstr>
      <vt:lpstr>Implementing Standards</vt:lpstr>
      <vt:lpstr>Goals of the Standards Movement:</vt:lpstr>
      <vt:lpstr>Lower expectations by:</vt:lpstr>
      <vt:lpstr>Risks of a “checking off” approach:</vt:lpstr>
      <vt:lpstr> Cultural Studies: An Ideal Approach  to Standards Implementation</vt:lpstr>
      <vt:lpstr>Remember: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Standards</dc:title>
  <dc:creator>Allen Webb</dc:creator>
  <cp:lastModifiedBy>Allen Webb</cp:lastModifiedBy>
  <cp:revision>4</cp:revision>
  <dcterms:created xsi:type="dcterms:W3CDTF">2011-02-08T14:47:26Z</dcterms:created>
  <dcterms:modified xsi:type="dcterms:W3CDTF">2011-02-08T16:02:42Z</dcterms:modified>
</cp:coreProperties>
</file>