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B7E5-0E2E-AC1B-60F8-3162AE90B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52293-254C-6731-5A9A-E01EA9C51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7E957-0BCC-D5CA-13FC-1A9526C3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20E37-32C4-BCA8-5C09-AD62CE85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8087C-7F2B-A5DC-4274-2714EED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9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ED53-7F7D-965B-7089-E333BBEB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81B13-2D4A-ED1D-9C69-80E331711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877C3-5F6B-30BB-6395-CEE9B4A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DBE5C-7740-ED24-3072-3A1BCC8E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1F122-C42B-6E67-3EE4-ACDF9F59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B6997-9479-4DAE-941F-8D8BB7BD9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909AE-2A18-58C5-9F01-6BFFCB083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1D390-7B3F-C65E-AC2C-51467B91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A15D6-266F-D2A0-7045-9EE009C2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45659-4B72-898D-C585-BAF2C140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6DBA8-FB4B-88C8-1763-3F818D12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03243-8D6E-C308-E179-61C0A504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48E98-5A0D-6FB5-8DE0-25AA254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47F65-F413-4D04-8BBC-BAB606F7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BF26A-A530-8D0A-AEBC-860286F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CF1B6-0AFC-7D27-7AC1-CB601ABC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238EB-D5B3-23FB-FD20-227FB6B6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C394E-38E9-767C-5246-F207AF40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8B831-2EC0-9FBA-617B-46C1DF11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36624-6DF4-1107-FE9C-E96768BE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9E95-68D3-13C7-027F-080FABA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B566D-458B-36F8-035A-1A7D9406A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9DA1C-820D-FC60-0EB5-D57061E79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B7640-D0D6-3A6A-6892-AAE66C42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18B27-6FDA-A565-B05E-E880C1E3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B5B67-FEE9-4AAB-5B53-854398C2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9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F1763-4C4F-4EB6-B343-21768FEA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7C859-523A-1CD9-4D66-C033B19A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9A12B-A045-7DF4-CE26-2EA452EB9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969BB-745F-0649-7695-B1A9D406D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0FF168-13D4-F910-068A-DDAC32EDF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087BC-34D9-12CA-E7D6-9AAA7143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77422-3B5A-549A-FA83-A743FAEC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5A4A6-5320-567F-1DF6-E1DE78F4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D8B61-7A43-472C-EE56-9090E7AE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54308E-4C94-A577-8E8F-E9E3F566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F99AD-CD8E-E226-F41E-200F4613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A549A2-8889-48EF-960B-BF5C3BFF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9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CBD139-5F31-7771-6FB1-126F988A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741D40-5A81-F71B-6414-5AC5858A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7601F-441C-2BFE-D002-C611840E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463DE-69ED-C3C9-3C35-D17EBFF8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48A4-BCB5-FFF4-D779-2AB50E9A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7AA620-D5D2-2E74-2E33-6964414CC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25286-12E2-0CD2-5634-C3832DF9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FD086-2A08-F74A-FEA1-5FBA7D0F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82CE3-E98E-6911-0733-CD34A5D5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9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D1AEE-9BDA-7036-8159-492BC2FC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02265-DF57-B10A-963F-18AF758D8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E0BD3-11B5-6C9F-E1D4-6EB06785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3471C-C5CF-863E-78E0-804F3921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4DDDB-3F03-B39F-A6FC-D4E393B6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EF8AF-2818-8265-9E4E-BC0DC801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9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A3520D-A2A1-AB39-A8E7-8B65D39F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4B97F-7DAF-ED85-982A-70F64A4A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9579C-B63C-1FA7-B726-B82C0CB88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DC14-4603-4BF3-93CD-CADCE757C201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FA5DA-20C4-7252-E879-C249EB5D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C78E9-93E2-1C75-73D2-5C7E1500F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7001-38E6-4D24-A587-1BE96159E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5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5484C3-4D9E-803E-057A-6B15D3B808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5021"/>
            <a:ext cx="12192000" cy="81198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F4557E-BB5F-304E-0FA8-8322DCE60E03}"/>
              </a:ext>
            </a:extLst>
          </p:cNvPr>
          <p:cNvSpPr txBox="1"/>
          <p:nvPr/>
        </p:nvSpPr>
        <p:spPr>
          <a:xfrm>
            <a:off x="2846772" y="0"/>
            <a:ext cx="614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FF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西游记 </a:t>
            </a:r>
            <a:r>
              <a:rPr lang="en-US" altLang="zh-CN" sz="6000" dirty="0">
                <a:solidFill>
                  <a:srgbClr val="FFFF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44-52</a:t>
            </a:r>
            <a:r>
              <a:rPr lang="zh-CN" altLang="en-US" sz="6000" dirty="0">
                <a:solidFill>
                  <a:srgbClr val="FFFF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回</a:t>
            </a:r>
            <a:endParaRPr lang="en-US" altLang="zh-CN" sz="6000" dirty="0">
              <a:solidFill>
                <a:srgbClr val="FFFF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E8A0E0-A6C7-4079-53F6-179E8123BEE2}"/>
              </a:ext>
            </a:extLst>
          </p:cNvPr>
          <p:cNvSpPr txBox="1"/>
          <p:nvPr/>
        </p:nvSpPr>
        <p:spPr>
          <a:xfrm>
            <a:off x="3264023" y="1757779"/>
            <a:ext cx="5663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44-46</a:t>
            </a:r>
            <a:r>
              <a:rPr lang="zh-CN" altLang="en-US" sz="3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回  车迟国斗法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1FE297-9D0A-F60A-F356-29571019A055}"/>
              </a:ext>
            </a:extLst>
          </p:cNvPr>
          <p:cNvSpPr txBox="1"/>
          <p:nvPr/>
        </p:nvSpPr>
        <p:spPr>
          <a:xfrm>
            <a:off x="3264023" y="2615958"/>
            <a:ext cx="390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47-49</a:t>
            </a:r>
            <a:r>
              <a:rPr lang="zh-CN" altLang="en-US" sz="3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回  通天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河遇险</a:t>
            </a:r>
            <a:endParaRPr lang="zh-CN" altLang="en-US" sz="32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FE8970-B9E4-C150-0618-2A10D08AE8B5}"/>
              </a:ext>
            </a:extLst>
          </p:cNvPr>
          <p:cNvSpPr txBox="1"/>
          <p:nvPr/>
        </p:nvSpPr>
        <p:spPr>
          <a:xfrm>
            <a:off x="3364637" y="3474137"/>
            <a:ext cx="4003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50-52</a:t>
            </a:r>
            <a:r>
              <a:rPr lang="zh-CN" altLang="en-US" sz="3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回  误入金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兜洞</a:t>
            </a:r>
            <a:endParaRPr lang="zh-CN" altLang="en-US" sz="32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25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12EC294-F8E3-B76B-EF52-8475914BEA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5021"/>
            <a:ext cx="12192000" cy="81198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5E903E-F131-F8BF-F501-1F7BC0ADC52F}"/>
              </a:ext>
            </a:extLst>
          </p:cNvPr>
          <p:cNvSpPr txBox="1"/>
          <p:nvPr/>
        </p:nvSpPr>
        <p:spPr>
          <a:xfrm>
            <a:off x="3721608" y="-182880"/>
            <a:ext cx="4425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车迟国斗法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B4C994-8445-F618-3018-08F582F44C47}"/>
              </a:ext>
            </a:extLst>
          </p:cNvPr>
          <p:cNvSpPr txBox="1"/>
          <p:nvPr/>
        </p:nvSpPr>
        <p:spPr>
          <a:xfrm>
            <a:off x="1197102" y="813816"/>
            <a:ext cx="979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车迟国中有三个妖怪，即大国师虎力大仙、二国师鹿力大仙、三国师羊力大仙。三人曾帮助车迟国解脱旱灾。国王大喜，尊为国师，至此全国独尊道教，把众佛教徒驱服道家苦役。</a:t>
            </a:r>
          </a:p>
          <a:p>
            <a:r>
              <a:rPr lang="zh-CN" altLang="en-US" dirty="0"/>
              <a:t>      唐僧师徒西行到达车迟国，见五百佛教徒被道众暴力驱使，号哭连天。行者变化为道徒，打探情况后劝慰众僧人，说圣僧唐僧将取经路过，唐僧大徒弟行者法力无边，能救众僧出苦难。</a:t>
            </a:r>
          </a:p>
          <a:p>
            <a:r>
              <a:rPr lang="zh-CN" altLang="en-US" dirty="0"/>
              <a:t>      半夜，孙悟空、猪八戒、沙悟净三人偷偷进入三清观，推倒观内塑像，变为三清大吃供品。众道士将三人当作降临的三清祈拜，以求长生不老之水。三人将尿施与，纵云逃回。第二天唐僧师徒要倒换关文时，三大仙向国王奏说悟空等打死道士、冒充三清之事。国王就命悟空和国师赌赛祈雨。行者祈雨即来，而国师不能亦不服。行者又以使龙王现身使国王信服，愿送师徒西行。</a:t>
            </a:r>
          </a:p>
          <a:p>
            <a:r>
              <a:rPr lang="zh-CN" altLang="en-US" dirty="0"/>
              <a:t>      国师又要和唐僧比高台坐禅。行者化彩云使唐僧登高台，又捉去鹿力大仙暗害唐僧的臭虫，然后，化一条蜈蚣，使虎力大仙从高台摔下来。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虎力大仙又与行者赌隔板猜枚，行者屡屡暗中换掉箱内的物件，令虎力大仙每次都败。虎力大仙恼羞成怒，与行者赌利刀砍头，悟空先砍，虎力差土地害悟空未成。虎力大仙砍头时悟空用毫毛变一黄狗衔头而走，虎力不能像悟空一样生头，几声呼喊，断头不来，就颈中喷血，现形身亡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     鹿力大仙要比剖腹剜心，悟空剖腹后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仍然能把肠脏收回，但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鹿力大仙在剖腹时被悟空变出的老鹰叼走五脏心肝，现出原形死亡。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   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羊力大仙要比下油锅，悟空跳进油锅，疑猪八戒笑他，故意装死，直到八戒大骂时才现了本相。羊力大仙比下油锅时，用冷龙把油变冷，悟空让龙王捉走冷龙，羊力大仙被烧化。国王伤心不已，在悟空的劝说下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才明白</a:t>
            </a:r>
            <a:r>
              <a:rPr lang="zh-CN" altLang="en-US"/>
              <a:t>三国师都是妖怪。第二天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国王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恭送唐僧师徒出城。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98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546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-apple-system</vt:lpstr>
      <vt:lpstr>等线</vt:lpstr>
      <vt:lpstr>等线 Light</vt:lpstr>
      <vt:lpstr>方正舒体</vt:lpstr>
      <vt:lpstr>楷体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ed</dc:creator>
  <cp:lastModifiedBy>q ed</cp:lastModifiedBy>
  <cp:revision>1</cp:revision>
  <dcterms:created xsi:type="dcterms:W3CDTF">2022-12-06T11:17:47Z</dcterms:created>
  <dcterms:modified xsi:type="dcterms:W3CDTF">2022-12-06T12:28:51Z</dcterms:modified>
</cp:coreProperties>
</file>