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TW" altLang="en-US"/>
              <a:t>Adversarial Self-Defense for Cycle-Consistent GANs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Guess Discriminator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400"/>
          </a:xfrm>
        </p:spPr>
        <p:txBody>
          <a:bodyPr/>
          <a:p>
            <a:r>
              <a:rPr lang="en-US" altLang="zh-TW"/>
              <a:t>pros: 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1. solve mode collpase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2. Image translation can be defensed (using in video)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511810" y="4466590"/>
            <a:ext cx="1340485" cy="12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/>
              <a:t>Real Image</a:t>
            </a:r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829050" y="4466590"/>
            <a:ext cx="1340485" cy="1209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/>
              <a:t>generate Image</a:t>
            </a:r>
            <a:endParaRPr lang="en-US" altLang="zh-TW"/>
          </a:p>
        </p:txBody>
      </p:sp>
      <p:sp>
        <p:nvSpPr>
          <p:cNvPr id="6" name="向右箭號 5"/>
          <p:cNvSpPr/>
          <p:nvPr/>
        </p:nvSpPr>
        <p:spPr>
          <a:xfrm>
            <a:off x="1985010" y="4777105"/>
            <a:ext cx="1681480" cy="431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372100" y="4855210"/>
            <a:ext cx="878205" cy="431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左右括弧 7"/>
          <p:cNvSpPr/>
          <p:nvPr/>
        </p:nvSpPr>
        <p:spPr>
          <a:xfrm>
            <a:off x="6563995" y="3835400"/>
            <a:ext cx="2083435" cy="2768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35470" y="3968115"/>
            <a:ext cx="1340485" cy="12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/>
              <a:t>Real Image</a:t>
            </a:r>
            <a:endParaRPr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6935470" y="5287010"/>
            <a:ext cx="1340485" cy="1209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/>
              <a:t>generate Image</a:t>
            </a:r>
            <a:endParaRPr lang="en-US" altLang="zh-TW"/>
          </a:p>
        </p:txBody>
      </p:sp>
      <p:sp>
        <p:nvSpPr>
          <p:cNvPr id="11" name="向右箭號 10"/>
          <p:cNvSpPr/>
          <p:nvPr/>
        </p:nvSpPr>
        <p:spPr>
          <a:xfrm>
            <a:off x="8923655" y="4855210"/>
            <a:ext cx="1667510" cy="431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79650" y="4388485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generator</a:t>
            </a:r>
            <a:endParaRPr lang="en-US" altLang="zh-TW"/>
          </a:p>
        </p:txBody>
      </p:sp>
      <p:sp>
        <p:nvSpPr>
          <p:cNvPr id="13" name="文字方塊 12"/>
          <p:cNvSpPr txBox="1"/>
          <p:nvPr/>
        </p:nvSpPr>
        <p:spPr>
          <a:xfrm>
            <a:off x="9041130" y="4486910"/>
            <a:ext cx="1431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Discriminator</a:t>
            </a:r>
            <a:endParaRPr lang="en-US" altLang="zh-TW"/>
          </a:p>
        </p:txBody>
      </p:sp>
      <p:sp>
        <p:nvSpPr>
          <p:cNvPr id="14" name="左右括弧 13"/>
          <p:cNvSpPr/>
          <p:nvPr/>
        </p:nvSpPr>
        <p:spPr>
          <a:xfrm>
            <a:off x="10967085" y="4271645"/>
            <a:ext cx="535940" cy="15995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053445" y="4388485"/>
            <a:ext cx="3632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800"/>
              <a:t>1</a:t>
            </a:r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0</a:t>
            </a:r>
            <a:endParaRPr lang="en-US" altLang="zh-TW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Presentation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新細明體</vt:lpstr>
      <vt:lpstr>Wingdings</vt:lpstr>
      <vt:lpstr>SimSun</vt:lpstr>
      <vt:lpstr>Arial Unicode MS</vt:lpstr>
      <vt:lpstr>Calibri Light</vt:lpstr>
      <vt:lpstr>Calibri</vt:lpstr>
      <vt:lpstr>Microsoft YaHei</vt:lpstr>
      <vt:lpstr>新細明體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Allen.tseng</dc:creator>
  <cp:lastModifiedBy>Allen.tseng</cp:lastModifiedBy>
  <cp:revision>1</cp:revision>
  <dcterms:created xsi:type="dcterms:W3CDTF">2019-11-21T02:06:45Z</dcterms:created>
  <dcterms:modified xsi:type="dcterms:W3CDTF">2019-11-21T02:14:35Z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