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8" r:id="rId4"/>
    <p:sldId id="259" r:id="rId5"/>
    <p:sldId id="281" r:id="rId6"/>
    <p:sldId id="260" r:id="rId7"/>
    <p:sldId id="263" r:id="rId8"/>
    <p:sldId id="264" r:id="rId9"/>
    <p:sldId id="265" r:id="rId10"/>
    <p:sldId id="267" r:id="rId11"/>
    <p:sldId id="266" r:id="rId12"/>
    <p:sldId id="275" r:id="rId13"/>
    <p:sldId id="284" r:id="rId14"/>
    <p:sldId id="285" r:id="rId15"/>
    <p:sldId id="286" r:id="rId16"/>
    <p:sldId id="287" r:id="rId17"/>
    <p:sldId id="288" r:id="rId18"/>
    <p:sldId id="289" r:id="rId19"/>
    <p:sldId id="277" r:id="rId20"/>
    <p:sldId id="276" r:id="rId21"/>
    <p:sldId id="274" r:id="rId22"/>
    <p:sldId id="272" r:id="rId23"/>
    <p:sldId id="273" r:id="rId24"/>
    <p:sldId id="282" r:id="rId25"/>
    <p:sldId id="290" r:id="rId26"/>
    <p:sldId id="283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B8F4843-9F39-45F9-80BA-208A9EBE7824}">
          <p14:sldIdLst>
            <p14:sldId id="278"/>
            <p14:sldId id="279"/>
            <p14:sldId id="258"/>
            <p14:sldId id="259"/>
          </p14:sldIdLst>
        </p14:section>
        <p14:section name="不使用docker的做法" id="{E0DD467B-D351-41ED-B3B5-5509C4042AB7}">
          <p14:sldIdLst>
            <p14:sldId id="281"/>
            <p14:sldId id="260"/>
            <p14:sldId id="263"/>
            <p14:sldId id="264"/>
            <p14:sldId id="265"/>
            <p14:sldId id="267"/>
            <p14:sldId id="266"/>
          </p14:sldIdLst>
        </p14:section>
        <p14:section name="未命名的章節" id="{C3988C05-3F91-4339-AE6D-9F23BFB9BEB8}">
          <p14:sldIdLst>
            <p14:sldId id="275"/>
            <p14:sldId id="284"/>
            <p14:sldId id="285"/>
            <p14:sldId id="286"/>
            <p14:sldId id="287"/>
            <p14:sldId id="288"/>
            <p14:sldId id="289"/>
            <p14:sldId id="277"/>
            <p14:sldId id="276"/>
            <p14:sldId id="274"/>
            <p14:sldId id="272"/>
            <p14:sldId id="273"/>
            <p14:sldId id="282"/>
            <p14:sldId id="29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install/linux/docker-ce/ubunt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nvidia-dock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1.2.3.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ackspace.com/how-to/ssh-remote-host-identification-has-change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201708.mediafire.com/file/6r4syo2c4u8dhsb/ISOtoUSBPortable_1.5_azo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5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vidia-docker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21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Restart computer!!!!!!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68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8742" y="1726684"/>
            <a:ext cx="73448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altLang="ja-JP" smtClean="0"/>
              <a:t>nvidia-smi</a:t>
            </a:r>
            <a:endParaRPr lang="en-US" altLang="ja-JP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9479" y="131496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Terminal</a:t>
            </a:r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12232"/>
            <a:ext cx="6675586" cy="329708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43608" y="22048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If these are displayed, It works</a:t>
            </a:r>
            <a:endParaRPr kumimoji="1" lang="ja-JP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99479" y="6309320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就可以遠端進行剩下的工作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Nvidia-docker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9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https://docs.docker.com/install/linux/docker-ce/ubuntu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如果需要移除舊版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再下這個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apt-get remove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-engine docker.io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containerd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runc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步驟正式開始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7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apt-transport-https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ca-certificates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curl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gnupg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-agent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software-properties-common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6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https://download.docker.com/linux/ubuntu/gpg |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apt-key add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apt-key fingerprint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0EBFCD88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add-apt-repository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"deb [arch=amd64] https://download.docker.com/linux/ubuntu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$(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lsb_release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stable"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4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fr-FR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apt-get install docker-ce docker-ce-cli containerd.io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7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github.com/NVIDIA/nvidia-docker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 ls -q -f driver=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nvidia-docker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-I{} -n1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-q -a -f volume={} |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xargs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-f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purge -y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nvidia-docker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-s -L https://nvidia.github.io/nvidia-docker/gpgkey |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apt-key add -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distribution=$(. 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os-release;echo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$ID$VERSION_ID)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curl -s -L https://nvidia.github.io/nvidia-docker/$distribution/nvidia-docker.list | \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tee 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/apt/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sources.list.d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nvidia-docker.list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安裝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-y nvidia-docker2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pkill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-SIGHUP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6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加入新使用者帳號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adduser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‘name’</a:t>
            </a: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自行設定密碼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登入看看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name@1.2.3.4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name’s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password</a:t>
            </a: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當前資料夾入徑為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home/name/’</a:t>
            </a: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Nvidia-docker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注意章節，會細分為是否要用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個人電腦可不使用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，公用伺服器建議開帳號再使用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目前使用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會當成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應該通訊協定有差異，這部份待查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環境會與主機環境分開而互不影響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ocker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環境灌壞關掉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226263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Docker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Nvidia-docker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會連接資料夾，建議先創建好資料夾，防止資料夾權限為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root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home/name/test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udo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nvidia-docker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run -it -v 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home/name/test:/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workspace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markliou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/python3-tensorflow-gpu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bash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home/name/test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底下，東西都還看的到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0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其餘問題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7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CUDA 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kumimoji="1"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mode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SUS P9X79 Deluxeでセキュアブートを有効にす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65258"/>
            <a:ext cx="5544616" cy="41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39552" y="1268760"/>
            <a:ext cx="60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SecureMode</a:t>
            </a:r>
            <a:r>
              <a:rPr lang="ja-JP" altLang="en-US"/>
              <a:t> </a:t>
            </a:r>
            <a:r>
              <a:rPr lang="en-US" altLang="ja-JP" smtClean="0"/>
              <a:t>be changed </a:t>
            </a:r>
            <a:r>
              <a:rPr lang="en-US" altLang="ja-JP"/>
              <a:t>on the UEFI screen.</a:t>
            </a:r>
          </a:p>
          <a:p>
            <a:r>
              <a:rPr lang="en-US" altLang="ja-JP"/>
              <a:t>Please restart the PC and press </a:t>
            </a:r>
            <a:r>
              <a:rPr lang="en-US" altLang="ja-JP" smtClean="0"/>
              <a:t>boot key(probably F2).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80049" y="299695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Choose “Boot” Tab 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09245" y="515719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Choose SecureBoot 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3025" y="1988840"/>
            <a:ext cx="25922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mtClean="0"/>
              <a:t>Case: ASUS PC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168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CUDA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mode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1268760"/>
            <a:ext cx="603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SecureMode</a:t>
            </a:r>
            <a:r>
              <a:rPr lang="ja-JP" altLang="en-US"/>
              <a:t> </a:t>
            </a:r>
            <a:r>
              <a:rPr lang="en-US" altLang="ja-JP" smtClean="0"/>
              <a:t>be changed </a:t>
            </a:r>
            <a:r>
              <a:rPr lang="en-US" altLang="ja-JP"/>
              <a:t>on the UEFI screen.</a:t>
            </a:r>
          </a:p>
          <a:p>
            <a:r>
              <a:rPr lang="en-US" altLang="ja-JP"/>
              <a:t>Please restart the PC and press F2.</a:t>
            </a:r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94970" y="31816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Choose “OS Type” Tab </a:t>
            </a:r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94970" y="3937121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Change</a:t>
            </a:r>
          </a:p>
          <a:p>
            <a:r>
              <a:rPr kumimoji="1" lang="en-US" altLang="ja-JP" smtClean="0"/>
              <a:t>OtherOS</a:t>
            </a:r>
            <a:r>
              <a:rPr kumimoji="1" lang="ja-JP" altLang="en-US" smtClean="0"/>
              <a:t>→</a:t>
            </a:r>
            <a:r>
              <a:rPr kumimoji="1" lang="en-US" altLang="ja-JP" smtClean="0"/>
              <a:t>WindowsUEFImode </a:t>
            </a:r>
            <a:endParaRPr kumimoji="1" lang="ja-JP" altLang="en-US"/>
          </a:p>
        </p:txBody>
      </p:sp>
      <p:pic>
        <p:nvPicPr>
          <p:cNvPr id="2052" name="Picture 4" descr="「Secure Boot」を開いたとこ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10" y="2132856"/>
            <a:ext cx="5040560" cy="37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289376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/>
              <a:t>After changing, </a:t>
            </a:r>
            <a:endParaRPr lang="en-US" altLang="ja-JP" smtClean="0"/>
          </a:p>
          <a:p>
            <a:r>
              <a:rPr lang="en-US" altLang="ja-JP" smtClean="0"/>
              <a:t>select </a:t>
            </a:r>
            <a:r>
              <a:rPr lang="en-US" altLang="ja-JP"/>
              <a:t>"Save &amp; Exit" and restart PC.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046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226" r="27129" b="44084"/>
          <a:stretch/>
        </p:blipFill>
        <p:spPr>
          <a:xfrm>
            <a:off x="327583" y="1988840"/>
            <a:ext cx="8488834" cy="30243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3928" y="5445224"/>
            <a:ext cx="4852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path name of the old key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4005064"/>
            <a:ext cx="35283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701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10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登入過的金鑰問題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6226" r="27129" b="44084"/>
          <a:stretch/>
        </p:blipFill>
        <p:spPr>
          <a:xfrm>
            <a:off x="327583" y="1988840"/>
            <a:ext cx="8488834" cy="30243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3928" y="5445224"/>
            <a:ext cx="4852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path name of the old key</a:t>
            </a:r>
          </a:p>
        </p:txBody>
      </p:sp>
      <p:sp>
        <p:nvSpPr>
          <p:cNvPr id="6" name="矩形 5"/>
          <p:cNvSpPr/>
          <p:nvPr/>
        </p:nvSpPr>
        <p:spPr>
          <a:xfrm>
            <a:off x="2555776" y="4005064"/>
            <a:ext cx="352839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36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10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登入過的金鑰問題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hlinkClick r:id="rId2"/>
              </a:rPr>
              <a:t>https://support.rackspace.com/how-to/ssh-remote-host-identification-has-changed</a:t>
            </a:r>
            <a:r>
              <a:rPr lang="en-US" altLang="zh-TW" sz="2800" dirty="0" smtClean="0">
                <a:hlinkClick r:id="rId2"/>
              </a:rPr>
              <a:t>/</a:t>
            </a:r>
            <a:endParaRPr lang="en-US" altLang="zh-TW" sz="2800" dirty="0" smtClean="0"/>
          </a:p>
          <a:p>
            <a:r>
              <a:rPr lang="en-US" altLang="zh-TW" sz="2800" dirty="0"/>
              <a:t>Use </a:t>
            </a:r>
            <a:r>
              <a:rPr lang="en-US" altLang="zh-TW" sz="2800" dirty="0" smtClean="0"/>
              <a:t>following </a:t>
            </a:r>
            <a:r>
              <a:rPr lang="en-US" altLang="zh-TW" sz="2800" dirty="0"/>
              <a:t>methods to change to the new RSA host </a:t>
            </a:r>
            <a:r>
              <a:rPr lang="en-US" altLang="zh-TW" sz="2800" dirty="0" smtClean="0"/>
              <a:t>key:</a:t>
            </a:r>
          </a:p>
          <a:p>
            <a:pPr marL="0" indent="0">
              <a:buNone/>
            </a:pPr>
            <a:r>
              <a:rPr lang="en-US" altLang="zh-TW" sz="2800" dirty="0"/>
              <a:t>	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err="1" smtClean="0"/>
              <a:t>sed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-</a:t>
            </a:r>
            <a:r>
              <a:rPr lang="en-US" altLang="zh-TW" sz="2800" dirty="0" err="1"/>
              <a:t>i</a:t>
            </a:r>
            <a:r>
              <a:rPr lang="en-US" altLang="zh-TW" sz="2800" dirty="0"/>
              <a:t> '/</a:t>
            </a:r>
            <a:r>
              <a:rPr lang="en-US" altLang="zh-TW" sz="2800" dirty="0" smtClean="0">
                <a:solidFill>
                  <a:srgbClr val="FF0000"/>
                </a:solidFill>
              </a:rPr>
              <a:t>1.2.3.4</a:t>
            </a:r>
            <a:r>
              <a:rPr lang="en-US" altLang="zh-TW" sz="2800" dirty="0" smtClean="0"/>
              <a:t>/d</a:t>
            </a:r>
            <a:r>
              <a:rPr lang="en-US" altLang="zh-TW" sz="2800" dirty="0"/>
              <a:t>' 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00B050"/>
                </a:solidFill>
              </a:rPr>
              <a:t>/home/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scott</a:t>
            </a:r>
            <a:r>
              <a:rPr lang="en-US" altLang="zh-TW" sz="2800" dirty="0">
                <a:solidFill>
                  <a:srgbClr val="00B050"/>
                </a:solidFill>
              </a:rPr>
              <a:t>/.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ssh</a:t>
            </a:r>
            <a:r>
              <a:rPr lang="en-US" altLang="zh-TW" sz="2800" dirty="0" smtClean="0">
                <a:solidFill>
                  <a:srgbClr val="00B050"/>
                </a:solidFill>
              </a:rPr>
              <a:t>/</a:t>
            </a:r>
            <a:r>
              <a:rPr lang="en-US" altLang="zh-TW" sz="2800" dirty="0" err="1" smtClean="0">
                <a:solidFill>
                  <a:srgbClr val="00B050"/>
                </a:solidFill>
              </a:rPr>
              <a:t>known_hosts</a:t>
            </a:r>
            <a:endParaRPr lang="en-US" altLang="zh-TW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2800" dirty="0" smtClean="0"/>
              <a:t>		       </a:t>
            </a:r>
            <a:r>
              <a:rPr lang="en-US" altLang="zh-TW" sz="2800" dirty="0" smtClean="0">
                <a:solidFill>
                  <a:srgbClr val="FF0000"/>
                </a:solidFill>
              </a:rPr>
              <a:t>IP</a:t>
            </a:r>
            <a:r>
              <a:rPr lang="en-US" altLang="zh-TW" sz="2800" dirty="0" smtClean="0"/>
              <a:t>                </a:t>
            </a:r>
            <a:r>
              <a:rPr lang="en-US" altLang="zh-TW" sz="2800" dirty="0" smtClean="0">
                <a:solidFill>
                  <a:srgbClr val="00B050"/>
                </a:solidFill>
              </a:rPr>
              <a:t>path </a:t>
            </a:r>
            <a:r>
              <a:rPr lang="en-US" altLang="zh-TW" sz="2800" dirty="0">
                <a:solidFill>
                  <a:srgbClr val="00B050"/>
                </a:solidFill>
              </a:rPr>
              <a:t>name of the old key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10" name="向上箭號 9"/>
          <p:cNvSpPr/>
          <p:nvPr/>
        </p:nvSpPr>
        <p:spPr>
          <a:xfrm>
            <a:off x="2917835" y="4581128"/>
            <a:ext cx="214005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上箭號 10"/>
          <p:cNvSpPr/>
          <p:nvPr/>
        </p:nvSpPr>
        <p:spPr>
          <a:xfrm>
            <a:off x="6446227" y="4581128"/>
            <a:ext cx="214005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2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燒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錄</a:t>
            </a:r>
            <a:endParaRPr kumimoji="1" lang="ja-JP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056" y="1488902"/>
            <a:ext cx="89049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USB</a:t>
            </a:r>
          </a:p>
          <a:p>
            <a:endParaRPr lang="en-US" altLang="ja-JP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kumimoji="1"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 16.04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kumimoji="1"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18.04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kumimoji="1"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kumimoji="1"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ja-JP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kumimoji="1"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isotousb</a:t>
            </a:r>
            <a:r>
              <a:rPr kumimoji="1"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的軟體燒錄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201708.mediafire.com/file/6r4syo2c4u8dhsb/ISOtoUSBPortable_1.5_azo.exe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注意：燒錄時會整個格式化，清先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備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份重要檔案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kumimoji="1" lang="en-US" altLang="ja-JP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重開機進入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bios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，改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boot option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優先啟用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即可重開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kumimoji="1" lang="en-US" altLang="ja-JP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ubuntu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安裝細節就不細說了</a:t>
            </a:r>
            <a:endParaRPr kumimoji="1" lang="ja-JP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91" y="1186697"/>
            <a:ext cx="902370" cy="9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</a:t>
            </a:r>
            <a:r>
              <a:rPr kumimoji="1" lang="en-US" altLang="ja-JP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ja-JP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 </a:t>
            </a: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kumimoji="1" lang="ja-JP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04" y="1417638"/>
            <a:ext cx="903649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terminal</a:t>
            </a:r>
          </a:p>
          <a:p>
            <a:endParaRPr lang="en-US" altLang="ja-JP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kumimoji="1"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apt-get update</a:t>
            </a:r>
          </a:p>
          <a:p>
            <a:pPr marL="285750" indent="-285750">
              <a:buFont typeface="Wingdings"/>
              <a:buChar char="Ø"/>
            </a:pPr>
            <a:r>
              <a:rPr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apt-get upgrade</a:t>
            </a:r>
          </a:p>
          <a:p>
            <a:pPr marL="285750" indent="-285750">
              <a:buFont typeface="Wingdings"/>
              <a:buChar char="Ø"/>
            </a:pPr>
            <a:r>
              <a:rPr kumimoji="1"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add-apt-repository 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ppa:graphics-drivers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kumimoji="1"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ppa</a:t>
            </a:r>
            <a:endParaRPr kumimoji="1" lang="en-US" altLang="ja-JP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endParaRPr lang="en-US" altLang="ja-JP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Ø"/>
            </a:pPr>
            <a:r>
              <a:rPr kumimoji="1"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kumimoji="1"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apt-get update</a:t>
            </a:r>
          </a:p>
          <a:p>
            <a:pPr marL="285750" indent="-285750">
              <a:buFont typeface="Wingdings"/>
              <a:buChar char="Ø"/>
            </a:pPr>
            <a:r>
              <a:rPr lang="en-US" altLang="ja-JP" sz="2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sudo</a:t>
            </a:r>
            <a:r>
              <a:rPr lang="en-US" altLang="ja-JP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apt-get install nvidia-418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5671" y="6237312"/>
            <a:ext cx="208823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kumimoji="1" lang="en-US" altLang="ja-JP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 reboot</a:t>
            </a:r>
            <a:endParaRPr kumimoji="1" lang="ja-JP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427984" y="4581128"/>
            <a:ext cx="45720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查詢當前顯卡做適合的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</a:t>
            </a:r>
            <a:endParaRPr lang="en-US" altLang="zh-TW" sz="20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ja-JP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NVIDIA </a:t>
            </a:r>
            <a:r>
              <a:rPr lang="en-US" altLang="ja-JP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DRIVER DOWNLOAD:</a:t>
            </a:r>
          </a:p>
          <a:p>
            <a:r>
              <a:rPr lang="en-US" altLang="ja-JP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</a:t>
            </a:r>
            <a:r>
              <a:rPr lang="en-US" altLang="ja-JP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://</a:t>
            </a:r>
            <a:r>
              <a:rPr lang="en-US" altLang="ja-JP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www.nvidia.co.jp/Download/index.aspx</a:t>
            </a:r>
            <a:endParaRPr kumimoji="1" lang="ja-JP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矢印コネクタ 12"/>
          <p:cNvCxnSpPr>
            <a:stCxn id="11" idx="1"/>
          </p:cNvCxnSpPr>
          <p:nvPr/>
        </p:nvCxnSpPr>
        <p:spPr>
          <a:xfrm flipH="1" flipV="1">
            <a:off x="3995936" y="4149085"/>
            <a:ext cx="432048" cy="1093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4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不使用</a:t>
            </a:r>
            <a:r>
              <a:rPr lang="en-US" altLang="zh-TW" sz="5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docker</a:t>
            </a:r>
            <a:r>
              <a:rPr lang="zh-TW" altLang="en-US" sz="5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做法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7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 10.1 </a:t>
            </a: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kumimoji="1" lang="ja-JP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下載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kumimoji="1"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網站</a:t>
            </a:r>
            <a:r>
              <a:rPr lang="en-US" altLang="ja-JP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ja-JP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ja-JP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developer.nvidia.com/cuda-downloads</a:t>
            </a:r>
            <a:endParaRPr lang="en-US" altLang="ja-JP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ja-JP" altLang="en-US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" y="3212976"/>
            <a:ext cx="9123678" cy="27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 </a:t>
            </a:r>
            <a:r>
              <a:rPr kumimoji="1"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kumimoji="1" lang="ja-JP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" y="1772816"/>
            <a:ext cx="911614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1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2492896"/>
            <a:ext cx="7344816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mtClean="0"/>
              <a:t>--------------------------</a:t>
            </a:r>
            <a:endParaRPr lang="en-US" altLang="ja-JP"/>
          </a:p>
          <a:p>
            <a:endParaRPr lang="en-US" altLang="ja-JP"/>
          </a:p>
          <a:p>
            <a:r>
              <a:rPr lang="en-US" altLang="ja-JP"/>
              <a:t>Preface</a:t>
            </a:r>
          </a:p>
          <a:p>
            <a:r>
              <a:rPr lang="en-US" altLang="ja-JP"/>
              <a:t>-------</a:t>
            </a:r>
          </a:p>
          <a:p>
            <a:endParaRPr lang="en-US" altLang="ja-JP" smtClean="0"/>
          </a:p>
          <a:p>
            <a:r>
              <a:rPr lang="en-US" altLang="ja-JP" smtClean="0"/>
              <a:t>The following contains specific license terms and conditions</a:t>
            </a:r>
          </a:p>
          <a:p>
            <a:r>
              <a:rPr lang="en-US" altLang="ja-JP" smtClean="0"/>
              <a:t>for four separate NVIDIA products. By accepting this</a:t>
            </a:r>
          </a:p>
          <a:p>
            <a:r>
              <a:rPr lang="en-US" altLang="ja-JP" smtClean="0"/>
              <a:t>agreement, you agree to comply with all the terms and</a:t>
            </a:r>
          </a:p>
          <a:p>
            <a:r>
              <a:rPr lang="en-US" altLang="ja-JP" smtClean="0"/>
              <a:t>conditions applicable to the specific product(s) included</a:t>
            </a:r>
          </a:p>
          <a:p>
            <a:r>
              <a:rPr lang="en-US" altLang="ja-JP" smtClean="0"/>
              <a:t>herein.</a:t>
            </a:r>
          </a:p>
          <a:p>
            <a:endParaRPr lang="en-US" altLang="ja-JP"/>
          </a:p>
          <a:p>
            <a:r>
              <a:rPr lang="en-US" altLang="ja-JP"/>
              <a:t>Do you accept the previously read EULA?</a:t>
            </a:r>
          </a:p>
          <a:p>
            <a:r>
              <a:rPr lang="en-US" altLang="ja-JP"/>
              <a:t>accept/decline/quit: </a:t>
            </a:r>
            <a:r>
              <a:rPr lang="en-US" altLang="ja-JP" smtClean="0"/>
              <a:t>accept</a:t>
            </a:r>
            <a:endParaRPr lang="en-US" altLang="ja-JP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1856" y="1726684"/>
            <a:ext cx="73448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 err="1"/>
              <a:t>sh</a:t>
            </a:r>
            <a:r>
              <a:rPr lang="en-US" altLang="ja-JP" dirty="0"/>
              <a:t> </a:t>
            </a:r>
            <a:r>
              <a:rPr lang="en-US" altLang="ja-JP" dirty="0" smtClean="0"/>
              <a:t>cuda-10.X.XX_linux.run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479" y="131496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Terminal(Downloaded directory)</a:t>
            </a:r>
            <a:endParaRPr lang="en-US" altLang="ja-JP"/>
          </a:p>
        </p:txBody>
      </p:sp>
      <p:sp>
        <p:nvSpPr>
          <p:cNvPr id="10" name="正方形/長方形 9"/>
          <p:cNvSpPr/>
          <p:nvPr/>
        </p:nvSpPr>
        <p:spPr>
          <a:xfrm>
            <a:off x="2807804" y="5805264"/>
            <a:ext cx="900100" cy="3089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5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CUDA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安裝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99592" y="1124744"/>
            <a:ext cx="7344816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smtClean="0"/>
              <a:t>Install </a:t>
            </a:r>
            <a:r>
              <a:rPr lang="en-US" altLang="ja-JP" sz="1600"/>
              <a:t>NVIDIA Accelerated Graphics Driver for Linux-x86_64 361.62?</a:t>
            </a:r>
          </a:p>
          <a:p>
            <a:r>
              <a:rPr lang="en-US" altLang="ja-JP" sz="1600"/>
              <a:t>(y)es/(n)o/(q)uit: n</a:t>
            </a:r>
          </a:p>
          <a:p>
            <a:endParaRPr lang="en-US" altLang="ja-JP" sz="1600"/>
          </a:p>
          <a:p>
            <a:r>
              <a:rPr lang="en-US" altLang="ja-JP" sz="1600"/>
              <a:t>Install the CUDA 8.0 Toolkit?</a:t>
            </a:r>
          </a:p>
          <a:p>
            <a:r>
              <a:rPr lang="en-US" altLang="ja-JP" sz="1600"/>
              <a:t>(y)es/(n)o/(q)uit: y</a:t>
            </a:r>
          </a:p>
          <a:p>
            <a:endParaRPr lang="en-US" altLang="ja-JP" sz="1600"/>
          </a:p>
          <a:p>
            <a:r>
              <a:rPr lang="en-US" altLang="ja-JP" sz="1600"/>
              <a:t>Enter Toolkit Location</a:t>
            </a:r>
          </a:p>
          <a:p>
            <a:r>
              <a:rPr lang="en-US" altLang="ja-JP" sz="1600"/>
              <a:t>[ default is /usr/local/cuda-8.0 ]:</a:t>
            </a:r>
          </a:p>
          <a:p>
            <a:endParaRPr lang="en-US" altLang="ja-JP" sz="1600"/>
          </a:p>
          <a:p>
            <a:r>
              <a:rPr lang="en-US" altLang="ja-JP" sz="1600"/>
              <a:t>Do you want to install a symbolic link at /usr/local/cuda?</a:t>
            </a:r>
          </a:p>
          <a:p>
            <a:r>
              <a:rPr lang="en-US" altLang="ja-JP" sz="1600"/>
              <a:t>(y)es/(n)o/(q)uit: y</a:t>
            </a:r>
          </a:p>
          <a:p>
            <a:endParaRPr lang="en-US" altLang="ja-JP" sz="1600"/>
          </a:p>
          <a:p>
            <a:r>
              <a:rPr lang="en-US" altLang="ja-JP" sz="1600"/>
              <a:t>Install the CUDA 8.0 Samples?</a:t>
            </a:r>
          </a:p>
          <a:p>
            <a:r>
              <a:rPr lang="en-US" altLang="ja-JP" sz="1600"/>
              <a:t>(y)es/(n)o/(q)uit: y</a:t>
            </a:r>
          </a:p>
          <a:p>
            <a:endParaRPr lang="en-US" altLang="ja-JP" sz="1600"/>
          </a:p>
          <a:p>
            <a:r>
              <a:rPr lang="en-US" altLang="ja-JP" sz="1600"/>
              <a:t>Enter CUDA Samples Location</a:t>
            </a:r>
          </a:p>
          <a:p>
            <a:r>
              <a:rPr lang="en-US" altLang="ja-JP" sz="1600"/>
              <a:t>[ default is /home/textminer ]:</a:t>
            </a:r>
          </a:p>
          <a:p>
            <a:endParaRPr lang="en-US" altLang="ja-JP" sz="1600"/>
          </a:p>
          <a:p>
            <a:r>
              <a:rPr lang="en-US" altLang="ja-JP" sz="1600"/>
              <a:t>Installing the CUDA Toolkit in /usr/local/cuda-8.0 ...</a:t>
            </a:r>
          </a:p>
          <a:p>
            <a:r>
              <a:rPr lang="en-US" altLang="ja-JP" sz="1600"/>
              <a:t>Installing the CUDA Samples in /home/textminer ...</a:t>
            </a:r>
          </a:p>
          <a:p>
            <a:r>
              <a:rPr lang="en-US" altLang="ja-JP" sz="1600"/>
              <a:t>Copying samples to /home/textminer/NVIDIA_CUDA-8.0_Samples now...</a:t>
            </a:r>
          </a:p>
          <a:p>
            <a:r>
              <a:rPr lang="en-US" altLang="ja-JP" sz="1600"/>
              <a:t>Finished copying samples</a:t>
            </a:r>
            <a:r>
              <a:rPr lang="en-US" altLang="ja-JP" sz="1600" smtClean="0"/>
              <a:t>.</a:t>
            </a:r>
            <a:endParaRPr lang="en-US" altLang="ja-JP" sz="1600"/>
          </a:p>
        </p:txBody>
      </p:sp>
      <p:sp>
        <p:nvSpPr>
          <p:cNvPr id="5" name="正方形/長方形 4"/>
          <p:cNvSpPr/>
          <p:nvPr/>
        </p:nvSpPr>
        <p:spPr>
          <a:xfrm>
            <a:off x="2267744" y="1412776"/>
            <a:ext cx="450050" cy="3089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267744" y="3624113"/>
            <a:ext cx="450050" cy="3089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851920" y="2852936"/>
            <a:ext cx="2592288" cy="3089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press enter</a:t>
            </a:r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67744" y="4365104"/>
            <a:ext cx="450050" cy="3089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851920" y="5013176"/>
            <a:ext cx="2592288" cy="3089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press enter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7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798</Words>
  <Application>Microsoft Office PowerPoint</Application>
  <PresentationFormat>如螢幕大小 (4:3)</PresentationFormat>
  <Paragraphs>158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MS PGothic</vt:lpstr>
      <vt:lpstr>新細明體</vt:lpstr>
      <vt:lpstr>標楷體</vt:lpstr>
      <vt:lpstr>Arial</vt:lpstr>
      <vt:lpstr>Calibri</vt:lpstr>
      <vt:lpstr>Times New Roman</vt:lpstr>
      <vt:lpstr>Wingdings</vt:lpstr>
      <vt:lpstr>Office テーマ</vt:lpstr>
      <vt:lpstr>GPU driver及 Nvidia-docker安裝</vt:lpstr>
      <vt:lpstr>GPU driver及 Nvidia-docker安裝</vt:lpstr>
      <vt:lpstr>Ubuntu 燒錄</vt:lpstr>
      <vt:lpstr>Nvidia Driver 安裝</vt:lpstr>
      <vt:lpstr>不使用docker做法</vt:lpstr>
      <vt:lpstr>CUDA 10.1 安裝</vt:lpstr>
      <vt:lpstr>CUDA 安裝</vt:lpstr>
      <vt:lpstr>CUDA 安裝</vt:lpstr>
      <vt:lpstr>CUDA 安裝</vt:lpstr>
      <vt:lpstr>Restart computer!!!!!!</vt:lpstr>
      <vt:lpstr>CUDA 安裝</vt:lpstr>
      <vt:lpstr>使用docker (Nvidia-docker)</vt:lpstr>
      <vt:lpstr>Docker 安裝</vt:lpstr>
      <vt:lpstr>Docker 安裝</vt:lpstr>
      <vt:lpstr>Docker 安裝</vt:lpstr>
      <vt:lpstr>Docker 安裝</vt:lpstr>
      <vt:lpstr>Nvidia Docker 安裝</vt:lpstr>
      <vt:lpstr>Nvidia Docker 安裝</vt:lpstr>
      <vt:lpstr>加入新使用者帳號</vt:lpstr>
      <vt:lpstr>Nvidia Docker 使用 Tensorflow</vt:lpstr>
      <vt:lpstr>其餘問題</vt:lpstr>
      <vt:lpstr>CUDA 安裝security mode</vt:lpstr>
      <vt:lpstr>CUDA 安裝security mode</vt:lpstr>
      <vt:lpstr>PowerPoint 簡報</vt:lpstr>
      <vt:lpstr>Windows 10 ssh登入過的金鑰問題</vt:lpstr>
      <vt:lpstr>Windows 10 ssh登入過的金鑰問題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adventkeima</dc:creator>
  <cp:lastModifiedBy>柏諺 曾</cp:lastModifiedBy>
  <cp:revision>33</cp:revision>
  <dcterms:created xsi:type="dcterms:W3CDTF">2017-08-01T05:20:32Z</dcterms:created>
  <dcterms:modified xsi:type="dcterms:W3CDTF">2019-03-30T12:15:12Z</dcterms:modified>
</cp:coreProperties>
</file>