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1482013" y="88891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3" y="234172"/>
              <a:ext cx="2815052" cy="52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Animal Management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401796" cy="1017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8705290" y="2451777"/>
              <a:ext cx="2192779" cy="89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1627082" y="3072976"/>
            <a:ext cx="3677620" cy="3351093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160469" cy="404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604297" y="3801373"/>
              <a:ext cx="1367130" cy="995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56929" y="3755474"/>
              <a:ext cx="1475301" cy="885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497416" y="5074815"/>
              <a:ext cx="1734612" cy="88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MigrationPath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7010855" y="1449361"/>
            <a:ext cx="3513742" cy="324723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8" y="3118629"/>
              <a:ext cx="2680215" cy="41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822002" y="5227987"/>
              <a:ext cx="1420126" cy="858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1467739" y="4135250"/>
              <a:ext cx="2511182" cy="628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3794222" y="2367269"/>
            <a:ext cx="3863127" cy="105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24AA2-CFEF-3293-DF5F-8E3547800C13}"/>
              </a:ext>
            </a:extLst>
          </p:cNvPr>
          <p:cNvSpPr txBox="1"/>
          <p:nvPr/>
        </p:nvSpPr>
        <p:spPr>
          <a:xfrm>
            <a:off x="3914127" y="1463636"/>
            <a:ext cx="7453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habitat_id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int, animals: List[Animal])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3914127" y="87048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(animals: List[Animal])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3914127" y="1162095"/>
            <a:ext cx="6673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habitat_id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int) -&gt; List[Animal]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37B373CA-4AE7-F5C7-7F3F-B4F09330A753}"/>
              </a:ext>
            </a:extLst>
          </p:cNvPr>
          <p:cNvGrpSpPr/>
          <p:nvPr/>
        </p:nvGrpSpPr>
        <p:grpSpPr>
          <a:xfrm>
            <a:off x="7657349" y="2103731"/>
            <a:ext cx="3548198" cy="2627937"/>
            <a:chOff x="7016496" y="59436"/>
            <a:chExt cx="4108704" cy="3753612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0D60BCD7-BC47-1DAE-5783-EDFC7BF70B5C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FE7EBC55-1B79-D8AC-EF37-863925B8B742}"/>
                </a:ext>
              </a:extLst>
            </p:cNvPr>
            <p:cNvSpPr txBox="1"/>
            <p:nvPr/>
          </p:nvSpPr>
          <p:spPr>
            <a:xfrm>
              <a:off x="7156703" y="234172"/>
              <a:ext cx="2815052" cy="52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Animal Management</a:t>
              </a:r>
              <a:endParaRPr lang="en-US" dirty="0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2AD83618-C303-DFD9-B781-D275BD408424}"/>
                </a:ext>
              </a:extLst>
            </p:cNvPr>
            <p:cNvSpPr/>
            <p:nvPr/>
          </p:nvSpPr>
          <p:spPr>
            <a:xfrm>
              <a:off x="7376160" y="1197102"/>
              <a:ext cx="1401796" cy="1017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EE00D49-5067-EA1D-B0C1-8BFACAC0C71D}"/>
                </a:ext>
              </a:extLst>
            </p:cNvPr>
            <p:cNvSpPr/>
            <p:nvPr/>
          </p:nvSpPr>
          <p:spPr>
            <a:xfrm>
              <a:off x="8705290" y="2451777"/>
              <a:ext cx="2192779" cy="89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animal_manager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6B31F6E3-03D7-315E-B47A-2E36B029E61D}"/>
              </a:ext>
            </a:extLst>
          </p:cNvPr>
          <p:cNvGrpSpPr/>
          <p:nvPr/>
        </p:nvGrpSpPr>
        <p:grpSpPr>
          <a:xfrm>
            <a:off x="280480" y="743654"/>
            <a:ext cx="3513742" cy="3247230"/>
            <a:chOff x="311987" y="2947652"/>
            <a:chExt cx="4020312" cy="3672860"/>
          </a:xfrm>
        </p:grpSpPr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FFB21FD4-3EA2-0A52-13E3-23B4B5CEF80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0AFB39E5-F23A-7EE2-FCEC-DC8CD2CD44BF}"/>
                </a:ext>
              </a:extLst>
            </p:cNvPr>
            <p:cNvSpPr txBox="1"/>
            <p:nvPr/>
          </p:nvSpPr>
          <p:spPr>
            <a:xfrm>
              <a:off x="449178" y="3118629"/>
              <a:ext cx="2680215" cy="41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65FF089-7C4E-CD5E-0FFF-7DB5D3D066A0}"/>
                </a:ext>
              </a:extLst>
            </p:cNvPr>
            <p:cNvSpPr/>
            <p:nvPr/>
          </p:nvSpPr>
          <p:spPr>
            <a:xfrm>
              <a:off x="822002" y="5227987"/>
              <a:ext cx="1420126" cy="858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31E1FE4-781A-EC7F-8AC3-036ADEC07B1A}"/>
                </a:ext>
              </a:extLst>
            </p:cNvPr>
            <p:cNvSpPr/>
            <p:nvPr/>
          </p:nvSpPr>
          <p:spPr>
            <a:xfrm>
              <a:off x="1467739" y="4135250"/>
              <a:ext cx="2511182" cy="628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264796" y="2874899"/>
            <a:ext cx="3796774" cy="897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35036" y="299397"/>
            <a:ext cx="68877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r>
              <a:rPr lang="fr-FR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(species: str, start_location: Habitat, destination: Habitat, duration: Optional[int] = None)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5399" y="822326"/>
            <a:ext cx="6536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(destination: Habitat)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8AD30896-552F-2119-B88E-80164B27F294}"/>
              </a:ext>
            </a:extLst>
          </p:cNvPr>
          <p:cNvGrpSpPr/>
          <p:nvPr/>
        </p:nvGrpSpPr>
        <p:grpSpPr>
          <a:xfrm>
            <a:off x="587176" y="1199352"/>
            <a:ext cx="3677620" cy="3351093"/>
            <a:chOff x="311987" y="2947652"/>
            <a:chExt cx="4020312" cy="3672860"/>
          </a:xfrm>
        </p:grpSpPr>
        <p:sp>
          <p:nvSpPr>
            <p:cNvPr id="3" name="Rectangle 12">
              <a:extLst>
                <a:ext uri="{FF2B5EF4-FFF2-40B4-BE49-F238E27FC236}">
                  <a16:creationId xmlns:a16="http://schemas.microsoft.com/office/drawing/2014/main" id="{AABFFFC6-773E-1C2F-5FA2-B6872023312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D099A25-542C-019F-FFA9-6A2FB809E808}"/>
                </a:ext>
              </a:extLst>
            </p:cNvPr>
            <p:cNvSpPr txBox="1"/>
            <p:nvPr/>
          </p:nvSpPr>
          <p:spPr>
            <a:xfrm>
              <a:off x="449179" y="3118629"/>
              <a:ext cx="2160469" cy="404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</a:t>
              </a:r>
              <a:r>
                <a:rPr lang="en-US" altLang="zh-CN" dirty="0"/>
                <a:t>Tracking</a:t>
              </a:r>
              <a:endParaRPr lang="en-US" dirty="0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70C63E0A-635E-F68E-4059-FF6ABBB0AEE7}"/>
                </a:ext>
              </a:extLst>
            </p:cNvPr>
            <p:cNvSpPr/>
            <p:nvPr/>
          </p:nvSpPr>
          <p:spPr>
            <a:xfrm>
              <a:off x="604297" y="3801373"/>
              <a:ext cx="1367130" cy="995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A5B559B5-1D0C-2D60-744D-D808F6760506}"/>
                </a:ext>
              </a:extLst>
            </p:cNvPr>
            <p:cNvSpPr/>
            <p:nvPr/>
          </p:nvSpPr>
          <p:spPr>
            <a:xfrm>
              <a:off x="2556929" y="3755474"/>
              <a:ext cx="1475301" cy="885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1D3B4F30-0C2A-B23A-6D0D-A39B8B87B492}"/>
                </a:ext>
              </a:extLst>
            </p:cNvPr>
            <p:cNvSpPr/>
            <p:nvPr/>
          </p:nvSpPr>
          <p:spPr>
            <a:xfrm>
              <a:off x="1497416" y="5074815"/>
              <a:ext cx="1734612" cy="88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MigrationPath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325B7CA0-DAF2-F138-78AB-45D3B005C08E}"/>
              </a:ext>
            </a:extLst>
          </p:cNvPr>
          <p:cNvGrpSpPr/>
          <p:nvPr/>
        </p:nvGrpSpPr>
        <p:grpSpPr>
          <a:xfrm>
            <a:off x="8061570" y="2148608"/>
            <a:ext cx="3513742" cy="3247230"/>
            <a:chOff x="311987" y="2947652"/>
            <a:chExt cx="4020312" cy="3672860"/>
          </a:xfrm>
        </p:grpSpPr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118BC4FA-653B-0C7C-6410-D7FD721E90E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4FF22179-F6E9-DB6F-7D5C-ACEB3758B7FA}"/>
                </a:ext>
              </a:extLst>
            </p:cNvPr>
            <p:cNvSpPr txBox="1"/>
            <p:nvPr/>
          </p:nvSpPr>
          <p:spPr>
            <a:xfrm>
              <a:off x="449178" y="3118629"/>
              <a:ext cx="2680215" cy="417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Habitat_Management</a:t>
              </a:r>
              <a:endParaRPr lang="en-US" dirty="0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08047897-4DBB-1FF4-6B2B-C0BC6C78173F}"/>
                </a:ext>
              </a:extLst>
            </p:cNvPr>
            <p:cNvSpPr/>
            <p:nvPr/>
          </p:nvSpPr>
          <p:spPr>
            <a:xfrm>
              <a:off x="822002" y="5227987"/>
              <a:ext cx="1420126" cy="858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6D5C8508-E160-8DA0-A9A2-B4C12C9F79B1}"/>
                </a:ext>
              </a:extLst>
            </p:cNvPr>
            <p:cNvSpPr/>
            <p:nvPr/>
          </p:nvSpPr>
          <p:spPr>
            <a:xfrm>
              <a:off x="1467739" y="4135250"/>
              <a:ext cx="2511182" cy="628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habitat_manager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83B71B05-4A87-FAEE-B05E-EDA05D876272}"/>
              </a:ext>
            </a:extLst>
          </p:cNvPr>
          <p:cNvSpPr txBox="1"/>
          <p:nvPr/>
        </p:nvSpPr>
        <p:spPr>
          <a:xfrm>
            <a:off x="4445399" y="1104006"/>
            <a:ext cx="7129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start_location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Habitat)</a:t>
            </a: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75885A3F-72F2-1127-B336-0483BFA2B77A}"/>
              </a:ext>
            </a:extLst>
          </p:cNvPr>
          <p:cNvSpPr txBox="1"/>
          <p:nvPr/>
        </p:nvSpPr>
        <p:spPr>
          <a:xfrm>
            <a:off x="4435036" y="1358743"/>
            <a:ext cx="7129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MigrationPath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*Constructor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165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定紘 R</cp:lastModifiedBy>
  <cp:revision>3</cp:revision>
  <dcterms:created xsi:type="dcterms:W3CDTF">2024-09-25T23:53:12Z</dcterms:created>
  <dcterms:modified xsi:type="dcterms:W3CDTF">2024-10-08T00:12:58Z</dcterms:modified>
</cp:coreProperties>
</file>